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66" d="100"/>
          <a:sy n="66" d="100"/>
        </p:scale>
        <p:origin x="-312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FF0000"/>
                </a:solidFill>
                <a:latin typeface="Bell MT" panose="02020503060305020303" pitchFamily="18" charset="0"/>
              </a:rPr>
              <a:t>rothcotaiwan</a:t>
            </a:r>
            <a:endParaRPr lang="zh-TW" alt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數位二甲 徐子揚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9096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標題 138"/>
          <p:cNvSpPr>
            <a:spLocks noGrp="1"/>
          </p:cNvSpPr>
          <p:nvPr>
            <p:ph type="title" idx="4294967295"/>
          </p:nvPr>
        </p:nvSpPr>
        <p:spPr>
          <a:xfrm>
            <a:off x="1474573" y="826615"/>
            <a:ext cx="9604375" cy="1049337"/>
          </a:xfrm>
        </p:spPr>
        <p:txBody>
          <a:bodyPr/>
          <a:lstStyle/>
          <a:p>
            <a:r>
              <a:rPr lang="zh-TW" altLang="en-US" dirty="0" smtClean="0"/>
              <a:t>網站架</a:t>
            </a:r>
            <a:r>
              <a:rPr lang="zh-TW" altLang="en-US" dirty="0"/>
              <a:t>構</a:t>
            </a:r>
          </a:p>
        </p:txBody>
      </p:sp>
      <p:sp>
        <p:nvSpPr>
          <p:cNvPr id="141" name="圓角矩形 140"/>
          <p:cNvSpPr/>
          <p:nvPr/>
        </p:nvSpPr>
        <p:spPr>
          <a:xfrm>
            <a:off x="5335564" y="964505"/>
            <a:ext cx="1114817" cy="7139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Home</a:t>
            </a:r>
          </a:p>
        </p:txBody>
      </p:sp>
      <p:sp>
        <p:nvSpPr>
          <p:cNvPr id="142" name="圓角矩形 141"/>
          <p:cNvSpPr/>
          <p:nvPr/>
        </p:nvSpPr>
        <p:spPr>
          <a:xfrm>
            <a:off x="6668545" y="1973368"/>
            <a:ext cx="1114817" cy="7139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Kid</a:t>
            </a:r>
          </a:p>
        </p:txBody>
      </p:sp>
      <p:sp>
        <p:nvSpPr>
          <p:cNvPr id="143" name="圓角矩形 142"/>
          <p:cNvSpPr/>
          <p:nvPr/>
        </p:nvSpPr>
        <p:spPr>
          <a:xfrm>
            <a:off x="3775033" y="1977542"/>
            <a:ext cx="1114817" cy="7139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</a:t>
            </a:r>
          </a:p>
        </p:txBody>
      </p:sp>
      <p:sp>
        <p:nvSpPr>
          <p:cNvPr id="144" name="圓角矩形 143"/>
          <p:cNvSpPr/>
          <p:nvPr/>
        </p:nvSpPr>
        <p:spPr>
          <a:xfrm>
            <a:off x="1121081" y="1967105"/>
            <a:ext cx="1114817" cy="7139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Woman</a:t>
            </a:r>
          </a:p>
        </p:txBody>
      </p:sp>
      <p:sp>
        <p:nvSpPr>
          <p:cNvPr id="145" name="圓角矩形 144"/>
          <p:cNvSpPr/>
          <p:nvPr/>
        </p:nvSpPr>
        <p:spPr>
          <a:xfrm>
            <a:off x="10369461" y="1996331"/>
            <a:ext cx="1114817" cy="7139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AboutUs</a:t>
            </a:r>
            <a:endParaRPr lang="en-US" altLang="zh-TW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圓角矩形 145"/>
          <p:cNvSpPr/>
          <p:nvPr/>
        </p:nvSpPr>
        <p:spPr>
          <a:xfrm>
            <a:off x="8614771" y="1977542"/>
            <a:ext cx="1114817" cy="7139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Store</a:t>
            </a:r>
          </a:p>
        </p:txBody>
      </p:sp>
      <p:cxnSp>
        <p:nvCxnSpPr>
          <p:cNvPr id="147" name="肘形接點 146"/>
          <p:cNvCxnSpPr>
            <a:stCxn id="141" idx="2"/>
            <a:endCxn id="144" idx="0"/>
          </p:cNvCxnSpPr>
          <p:nvPr/>
        </p:nvCxnSpPr>
        <p:spPr>
          <a:xfrm rot="5400000">
            <a:off x="3641424" y="-284444"/>
            <a:ext cx="288616" cy="421448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肘形接點 147"/>
          <p:cNvCxnSpPr>
            <a:stCxn id="141" idx="2"/>
            <a:endCxn id="143" idx="0"/>
          </p:cNvCxnSpPr>
          <p:nvPr/>
        </p:nvCxnSpPr>
        <p:spPr>
          <a:xfrm rot="5400000">
            <a:off x="4963182" y="1047750"/>
            <a:ext cx="299053" cy="15605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肘形接點 148"/>
          <p:cNvCxnSpPr>
            <a:stCxn id="141" idx="2"/>
            <a:endCxn id="142" idx="0"/>
          </p:cNvCxnSpPr>
          <p:nvPr/>
        </p:nvCxnSpPr>
        <p:spPr>
          <a:xfrm rot="16200000" flipH="1">
            <a:off x="6412024" y="1159437"/>
            <a:ext cx="294879" cy="133298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肘形接點 149"/>
          <p:cNvCxnSpPr>
            <a:stCxn id="141" idx="2"/>
            <a:endCxn id="146" idx="0"/>
          </p:cNvCxnSpPr>
          <p:nvPr/>
        </p:nvCxnSpPr>
        <p:spPr>
          <a:xfrm rot="16200000" flipH="1">
            <a:off x="7383050" y="188411"/>
            <a:ext cx="299053" cy="327920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肘形接點 150"/>
          <p:cNvCxnSpPr>
            <a:stCxn id="141" idx="2"/>
            <a:endCxn id="145" idx="0"/>
          </p:cNvCxnSpPr>
          <p:nvPr/>
        </p:nvCxnSpPr>
        <p:spPr>
          <a:xfrm rot="16200000" flipH="1">
            <a:off x="8251000" y="-679539"/>
            <a:ext cx="317842" cy="503389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圓角矩形 151"/>
          <p:cNvSpPr/>
          <p:nvPr/>
        </p:nvSpPr>
        <p:spPr>
          <a:xfrm>
            <a:off x="5335564" y="3557393"/>
            <a:ext cx="1202499" cy="7139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Footwear</a:t>
            </a:r>
          </a:p>
        </p:txBody>
      </p:sp>
      <p:sp>
        <p:nvSpPr>
          <p:cNvPr id="153" name="圓角矩形 152"/>
          <p:cNvSpPr/>
          <p:nvPr/>
        </p:nvSpPr>
        <p:spPr>
          <a:xfrm>
            <a:off x="1331929" y="3562612"/>
            <a:ext cx="1114817" cy="7139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Top</a:t>
            </a:r>
          </a:p>
        </p:txBody>
      </p:sp>
      <p:sp>
        <p:nvSpPr>
          <p:cNvPr id="154" name="圓角矩形 153"/>
          <p:cNvSpPr/>
          <p:nvPr/>
        </p:nvSpPr>
        <p:spPr>
          <a:xfrm>
            <a:off x="3282858" y="3557393"/>
            <a:ext cx="1114817" cy="7139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Bottoms</a:t>
            </a:r>
          </a:p>
        </p:txBody>
      </p:sp>
      <p:cxnSp>
        <p:nvCxnSpPr>
          <p:cNvPr id="155" name="肘形接點 154"/>
          <p:cNvCxnSpPr>
            <a:stCxn id="144" idx="2"/>
            <a:endCxn id="153" idx="0"/>
          </p:cNvCxnSpPr>
          <p:nvPr/>
        </p:nvCxnSpPr>
        <p:spPr>
          <a:xfrm rot="16200000" flipH="1">
            <a:off x="1343153" y="3016426"/>
            <a:ext cx="881523" cy="2108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肘形接點 155"/>
          <p:cNvCxnSpPr>
            <a:stCxn id="143" idx="2"/>
            <a:endCxn id="152" idx="0"/>
          </p:cNvCxnSpPr>
          <p:nvPr/>
        </p:nvCxnSpPr>
        <p:spPr>
          <a:xfrm rot="16200000" flipH="1">
            <a:off x="4701695" y="2322273"/>
            <a:ext cx="865867" cy="16043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肘形接點 156"/>
          <p:cNvCxnSpPr>
            <a:stCxn id="143" idx="2"/>
            <a:endCxn id="154" idx="0"/>
          </p:cNvCxnSpPr>
          <p:nvPr/>
        </p:nvCxnSpPr>
        <p:spPr>
          <a:xfrm rot="5400000">
            <a:off x="3653422" y="2878372"/>
            <a:ext cx="865867" cy="4921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肘形接點 157"/>
          <p:cNvCxnSpPr>
            <a:stCxn id="143" idx="2"/>
            <a:endCxn id="153" idx="0"/>
          </p:cNvCxnSpPr>
          <p:nvPr/>
        </p:nvCxnSpPr>
        <p:spPr>
          <a:xfrm rot="5400000">
            <a:off x="2675347" y="1905517"/>
            <a:ext cx="871086" cy="244310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肘形接點 158"/>
          <p:cNvCxnSpPr>
            <a:stCxn id="144" idx="2"/>
            <a:endCxn id="154" idx="0"/>
          </p:cNvCxnSpPr>
          <p:nvPr/>
        </p:nvCxnSpPr>
        <p:spPr>
          <a:xfrm rot="16200000" flipH="1">
            <a:off x="2321226" y="2038352"/>
            <a:ext cx="876304" cy="216177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肘形接點 159"/>
          <p:cNvCxnSpPr>
            <a:stCxn id="144" idx="2"/>
            <a:endCxn id="152" idx="0"/>
          </p:cNvCxnSpPr>
          <p:nvPr/>
        </p:nvCxnSpPr>
        <p:spPr>
          <a:xfrm rot="16200000" flipH="1">
            <a:off x="3369500" y="990079"/>
            <a:ext cx="876304" cy="42583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圓角矩形 160"/>
          <p:cNvSpPr/>
          <p:nvPr/>
        </p:nvSpPr>
        <p:spPr>
          <a:xfrm>
            <a:off x="2008203" y="4990580"/>
            <a:ext cx="3664126" cy="70354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Product</a:t>
            </a:r>
          </a:p>
        </p:txBody>
      </p:sp>
      <p:cxnSp>
        <p:nvCxnSpPr>
          <p:cNvPr id="162" name="肘形接點 161"/>
          <p:cNvCxnSpPr>
            <a:stCxn id="153" idx="2"/>
            <a:endCxn id="161" idx="0"/>
          </p:cNvCxnSpPr>
          <p:nvPr/>
        </p:nvCxnSpPr>
        <p:spPr>
          <a:xfrm rot="16200000" flipH="1">
            <a:off x="2507810" y="3658124"/>
            <a:ext cx="713984" cy="19509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肘形接點 162"/>
          <p:cNvCxnSpPr>
            <a:stCxn id="154" idx="2"/>
            <a:endCxn id="161" idx="0"/>
          </p:cNvCxnSpPr>
          <p:nvPr/>
        </p:nvCxnSpPr>
        <p:spPr>
          <a:xfrm rot="5400000">
            <a:off x="3480666" y="4630978"/>
            <a:ext cx="719203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肘形接點 163"/>
          <p:cNvCxnSpPr>
            <a:stCxn id="152" idx="2"/>
            <a:endCxn id="161" idx="0"/>
          </p:cNvCxnSpPr>
          <p:nvPr/>
        </p:nvCxnSpPr>
        <p:spPr>
          <a:xfrm rot="5400000">
            <a:off x="4528939" y="3582704"/>
            <a:ext cx="719203" cy="20965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肘形接點 164"/>
          <p:cNvCxnSpPr>
            <a:stCxn id="142" idx="2"/>
            <a:endCxn id="152" idx="0"/>
          </p:cNvCxnSpPr>
          <p:nvPr/>
        </p:nvCxnSpPr>
        <p:spPr>
          <a:xfrm rot="5400000">
            <a:off x="6146364" y="2477802"/>
            <a:ext cx="870041" cy="12891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肘形接點 165"/>
          <p:cNvCxnSpPr>
            <a:stCxn id="142" idx="2"/>
            <a:endCxn id="154" idx="0"/>
          </p:cNvCxnSpPr>
          <p:nvPr/>
        </p:nvCxnSpPr>
        <p:spPr>
          <a:xfrm rot="5400000">
            <a:off x="5098091" y="1429529"/>
            <a:ext cx="870041" cy="338568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肘形接點 166"/>
          <p:cNvCxnSpPr>
            <a:stCxn id="142" idx="2"/>
            <a:endCxn id="153" idx="0"/>
          </p:cNvCxnSpPr>
          <p:nvPr/>
        </p:nvCxnSpPr>
        <p:spPr>
          <a:xfrm rot="5400000">
            <a:off x="4120016" y="456674"/>
            <a:ext cx="875260" cy="53366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24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Wireframe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852" y="563672"/>
            <a:ext cx="5760310" cy="5202716"/>
          </a:xfrm>
        </p:spPr>
      </p:pic>
    </p:spTree>
    <p:extLst>
      <p:ext uri="{BB962C8B-B14F-4D97-AF65-F5344CB8AC3E}">
        <p14:creationId xmlns:p14="http://schemas.microsoft.com/office/powerpoint/2010/main" val="178729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灰階</a:t>
            </a:r>
            <a:endParaRPr lang="zh-TW" altLang="en-US" dirty="0"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012" y="613776"/>
            <a:ext cx="5677099" cy="5127560"/>
          </a:xfrm>
        </p:spPr>
      </p:pic>
    </p:spTree>
    <p:extLst>
      <p:ext uri="{BB962C8B-B14F-4D97-AF65-F5344CB8AC3E}">
        <p14:creationId xmlns:p14="http://schemas.microsoft.com/office/powerpoint/2010/main" val="2031553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草圖</a:t>
            </a:r>
            <a:endParaRPr lang="zh-TW" altLang="en-US" dirty="0"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802" y="491211"/>
            <a:ext cx="6735318" cy="5052404"/>
          </a:xfrm>
        </p:spPr>
      </p:pic>
    </p:spTree>
    <p:extLst>
      <p:ext uri="{BB962C8B-B14F-4D97-AF65-F5344CB8AC3E}">
        <p14:creationId xmlns:p14="http://schemas.microsoft.com/office/powerpoint/2010/main" val="4023811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成品</a:t>
            </a:r>
            <a:endParaRPr lang="zh-TW" altLang="en-US" dirty="0"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557" y="1575962"/>
            <a:ext cx="4472224" cy="3777674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230" y="1646410"/>
            <a:ext cx="4425281" cy="378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64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謝謝大家</a:t>
            </a:r>
            <a:endParaRPr lang="zh-TW" altLang="en-US" sz="4400" dirty="0"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871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37</TotalTime>
  <Words>23</Words>
  <Application>Microsoft Office PowerPoint</Application>
  <PresentationFormat>寬螢幕</PresentationFormat>
  <Paragraphs>18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Adobe 楷体 Std R</vt:lpstr>
      <vt:lpstr>新細明體</vt:lpstr>
      <vt:lpstr>Arial</vt:lpstr>
      <vt:lpstr>Bell MT</vt:lpstr>
      <vt:lpstr>Gill Sans MT</vt:lpstr>
      <vt:lpstr>Gallery</vt:lpstr>
      <vt:lpstr>rothcotaiwan</vt:lpstr>
      <vt:lpstr>網站架構</vt:lpstr>
      <vt:lpstr>Wireframe</vt:lpstr>
      <vt:lpstr>灰階</vt:lpstr>
      <vt:lpstr>草圖</vt:lpstr>
      <vt:lpstr>成品</vt:lpstr>
      <vt:lpstr>謝謝大家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rothcotaiwan</dc:title>
  <dc:creator>User</dc:creator>
  <cp:lastModifiedBy>User</cp:lastModifiedBy>
  <cp:revision>5</cp:revision>
  <dcterms:created xsi:type="dcterms:W3CDTF">2017-11-14T18:56:03Z</dcterms:created>
  <dcterms:modified xsi:type="dcterms:W3CDTF">2017-11-14T19:33:16Z</dcterms:modified>
</cp:coreProperties>
</file>