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4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1F9B8-DCEC-4310-BC03-7EAE2604D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1CD04D-68B6-4860-817A-FFF47A7B4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56F28A-7FBD-442A-85E3-62C08E81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706-6429-4927-930C-FD87E80EDABF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5909B5-1EF8-4916-8505-E2A55048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0EB9F8-4DA7-4042-B4AD-2E2ADD93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5B5-4334-4FBE-9425-DF4B81B5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83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4DBD5-6F93-44AB-9214-053437F6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982004-FF7A-4719-82DC-197825500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863F54-7140-443C-A2F5-BB3FCBBC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706-6429-4927-930C-FD87E80EDABF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152AA1-5B08-4E0E-961C-707528F9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C0DAB-44D6-4900-95B1-B83A66C0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5B5-4334-4FBE-9425-DF4B81B5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54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6FAF37E-2BAC-4A36-89D1-F81309270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9BDB61-23B1-4ABB-A159-F9470EB7A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031B6C-732B-4F68-AC78-5D006E47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706-6429-4927-930C-FD87E80EDABF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EDA015-8777-4BDA-BB4F-3F6B3688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4A5BB-48B8-4F43-8CF5-13335C90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5B5-4334-4FBE-9425-DF4B81B5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6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7CD71-BAA9-4941-9FD0-B8760352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EDFFBC-78E9-4D7E-83C1-5E14293D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30E8E1-D88E-4219-AA98-C17C3ACA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706-6429-4927-930C-FD87E80EDABF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CA8D0-CE47-4FDD-9E24-7AF163CF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E9D6D3-91FD-4F58-BF02-80E9F011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5B5-4334-4FBE-9425-DF4B81B5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79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F98F-342D-45E0-BB13-60B4AE7C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31BE35-87E0-4BAA-90F9-2C140627E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372BA8-9DEF-40F0-9912-8DA68367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706-6429-4927-930C-FD87E80EDABF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43A423-10A0-4ABA-BC8F-D8D7E55F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2DE75E-AA5E-4E08-A117-2064C7F0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5B5-4334-4FBE-9425-DF4B81B5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53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036EC-4BEB-4AC2-8788-636FCC41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ED5BD-E2AF-471A-9391-7601B823B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247C53-BF21-421E-8451-F704B4332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EE53FD-7B0E-4BD9-83DB-FF93584C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706-6429-4927-930C-FD87E80EDABF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EF40C3-B5BE-46B5-AEEE-A9799668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EB33F2-0EE5-4102-9B37-FB5C731D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5B5-4334-4FBE-9425-DF4B81B5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74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99D8-0406-4651-BE7A-2C87D109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F0E4E7-44F0-4F5A-899E-DE596941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A97DFB-882D-427F-9191-F35591136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F6B5B0-B7F7-4688-950B-F0C205724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DDCE25-292D-45C4-A67E-19B8A5FF5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2E9FA3-9773-4198-9941-971F58F2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706-6429-4927-930C-FD87E80EDABF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3A222E-5440-43B1-B235-0B3C550C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A554A7-97C6-4289-9AA2-FBB6B911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5B5-4334-4FBE-9425-DF4B81B5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2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F08F0-D18C-4E91-8B08-0579D0B9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143A212-25EC-4B99-81FD-E5FF89ED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706-6429-4927-930C-FD87E80EDABF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43C3CE-C53B-47E3-9D27-20E30FCC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9FCD84-99E8-40BE-A38D-C1F01052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5B5-4334-4FBE-9425-DF4B81B5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24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9EB3A5-EA8A-42AD-81BB-750614CF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706-6429-4927-930C-FD87E80EDABF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926E2E-ED25-4981-BD32-C8C13458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6232F2-285B-40F0-918C-DED357A3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5B5-4334-4FBE-9425-DF4B81B5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7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180B1-CF99-4037-9B37-51881892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707441-06CB-46FC-9F12-31762951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7381E3-A1B0-4868-B111-9D7409012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E3EAE3-C8AA-4569-B8B8-8E91BDDF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706-6429-4927-930C-FD87E80EDABF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4703A6-7FBC-49E2-9DE9-96FFE5A4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42526E-F2F6-4F2F-8A70-48F6BBB5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5B5-4334-4FBE-9425-DF4B81B5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91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4C4A2-79A9-4CCA-80A9-70600F27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138C25-7527-4D18-9EFE-36FB82578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84CEC-8F42-48A9-B86A-6E7E1A827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A0C003-E4BB-40CB-97F5-9F67D5DA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706-6429-4927-930C-FD87E80EDABF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192967-E926-45EE-8C90-59EDF2A3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553A53-7CB5-440D-816A-995E36ED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75B5-4334-4FBE-9425-DF4B81B5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9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E770CC-3358-473A-92C4-B68683F2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A0E2E7-05FE-4A14-8E19-A17FEC2A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2D6613-33EB-4C0B-B141-147085BD6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66706-6429-4927-930C-FD87E80EDABF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FA05DC-8B75-417A-8EF2-229D1C974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8EA99C-447B-4578-AD06-BB4EAE7C1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75B5-4334-4FBE-9425-DF4B81B57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6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A94E8-5300-46B2-A14F-AA5F8A1BF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ATM</a:t>
            </a:r>
            <a:r>
              <a:rPr lang="zh-TW" altLang="en-US" dirty="0"/>
              <a:t>地圖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18E873-80FD-4DD1-99E9-365B0CB06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36880"/>
          </a:xfrm>
        </p:spPr>
        <p:txBody>
          <a:bodyPr/>
          <a:lstStyle/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洪偉哲</a:t>
            </a:r>
          </a:p>
        </p:txBody>
      </p:sp>
    </p:spTree>
    <p:extLst>
      <p:ext uri="{BB962C8B-B14F-4D97-AF65-F5344CB8AC3E}">
        <p14:creationId xmlns:p14="http://schemas.microsoft.com/office/powerpoint/2010/main" val="28347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A94E8-5300-46B2-A14F-AA5F8A1B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70" y="521728"/>
            <a:ext cx="6418729" cy="930555"/>
          </a:xfrm>
        </p:spPr>
        <p:txBody>
          <a:bodyPr>
            <a:normAutofit/>
          </a:bodyPr>
          <a:lstStyle/>
          <a:p>
            <a:r>
              <a:rPr lang="zh-TW" altLang="en-US" dirty="0"/>
              <a:t>使用技術</a:t>
            </a:r>
            <a:r>
              <a:rPr lang="en-US" altLang="zh-TW" dirty="0"/>
              <a:t>-</a:t>
            </a:r>
            <a:r>
              <a:rPr lang="zh-TW" altLang="en-US" dirty="0"/>
              <a:t>前端</a:t>
            </a:r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0442E6AC-CB0C-4688-87A8-D6AA18E1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473" y="21370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維基百科，自由嘅百科全書">
            <a:extLst>
              <a:ext uri="{FF2B5EF4-FFF2-40B4-BE49-F238E27FC236}">
                <a16:creationId xmlns:a16="http://schemas.microsoft.com/office/drawing/2014/main" id="{75DDB9B3-71D2-48DF-B80F-80810BED2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64" y="2137057"/>
            <a:ext cx="1497940" cy="211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Script_百度百科">
            <a:extLst>
              <a:ext uri="{FF2B5EF4-FFF2-40B4-BE49-F238E27FC236}">
                <a16:creationId xmlns:a16="http://schemas.microsoft.com/office/drawing/2014/main" id="{DD543823-D069-404B-A421-F7E3BECA8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096" y="21100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ct-ui · GitHub Topics · GitHub">
            <a:extLst>
              <a:ext uri="{FF2B5EF4-FFF2-40B4-BE49-F238E27FC236}">
                <a16:creationId xmlns:a16="http://schemas.microsoft.com/office/drawing/2014/main" id="{7DEDF8A5-EDA6-4C5B-8A54-FB9C618F9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221" y="2110069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ootstrap ou Materialize: Conheça as principais diferenças">
            <a:extLst>
              <a:ext uri="{FF2B5EF4-FFF2-40B4-BE49-F238E27FC236}">
                <a16:creationId xmlns:a16="http://schemas.microsoft.com/office/drawing/2014/main" id="{D9272FC3-1BCA-42F3-BE86-29C48EF2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581" y="4541931"/>
            <a:ext cx="3674418" cy="179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2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D1CE713-CBE2-4933-9045-0EEB810A73FE}"/>
              </a:ext>
            </a:extLst>
          </p:cNvPr>
          <p:cNvSpPr txBox="1">
            <a:spLocks/>
          </p:cNvSpPr>
          <p:nvPr/>
        </p:nvSpPr>
        <p:spPr>
          <a:xfrm>
            <a:off x="1201270" y="521728"/>
            <a:ext cx="6418729" cy="930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使用技術</a:t>
            </a:r>
            <a:r>
              <a:rPr lang="en-US" altLang="zh-TW" dirty="0"/>
              <a:t>-</a:t>
            </a:r>
            <a:r>
              <a:rPr lang="zh-TW" altLang="en-US" dirty="0"/>
              <a:t>後端</a:t>
            </a:r>
          </a:p>
        </p:txBody>
      </p:sp>
      <p:pic>
        <p:nvPicPr>
          <p:cNvPr id="2050" name="Picture 2" descr="什麼是Docker？| AWS">
            <a:extLst>
              <a:ext uri="{FF2B5EF4-FFF2-40B4-BE49-F238E27FC236}">
                <a16:creationId xmlns:a16="http://schemas.microsoft.com/office/drawing/2014/main" id="{36F35BEF-0B69-4A53-B9B0-0B8D773BE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710" y="2403246"/>
            <a:ext cx="26574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在MySQL 中使用unsigned 屬性| 文章| DeTools 工具死神">
            <a:extLst>
              <a:ext uri="{FF2B5EF4-FFF2-40B4-BE49-F238E27FC236}">
                <a16:creationId xmlns:a16="http://schemas.microsoft.com/office/drawing/2014/main" id="{477FA05C-0195-4204-9274-2E5640BE3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55" y="2411789"/>
            <a:ext cx="2615939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pMyAdmin - 维基百科，自由的百科全书">
            <a:extLst>
              <a:ext uri="{FF2B5EF4-FFF2-40B4-BE49-F238E27FC236}">
                <a16:creationId xmlns:a16="http://schemas.microsoft.com/office/drawing/2014/main" id="{470B93DC-06D3-40C4-BAAD-94B69443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139" y="2407444"/>
            <a:ext cx="2248984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uilding your first REST API: Java and Spring Boot | by Nicholas Murray |  CodeX | Medium">
            <a:extLst>
              <a:ext uri="{FF2B5EF4-FFF2-40B4-BE49-F238E27FC236}">
                <a16:creationId xmlns:a16="http://schemas.microsoft.com/office/drawing/2014/main" id="{8E277A92-9CB5-4359-AEA1-B410FD4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77" y="2411789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SP.NET Core Swagger UI Authorization using IdentityServer4">
            <a:extLst>
              <a:ext uri="{FF2B5EF4-FFF2-40B4-BE49-F238E27FC236}">
                <a16:creationId xmlns:a16="http://schemas.microsoft.com/office/drawing/2014/main" id="{F3AD5653-14D3-4EEF-AD51-5603DFEE1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75" y="4570603"/>
            <a:ext cx="40481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ostman- 方便管理API 的好工具與基本教學| 網路資源| DeTools 工具死神">
            <a:extLst>
              <a:ext uri="{FF2B5EF4-FFF2-40B4-BE49-F238E27FC236}">
                <a16:creationId xmlns:a16="http://schemas.microsoft.com/office/drawing/2014/main" id="{4FC6DBDE-A2CC-4109-803F-3A889AFBA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14" y="4204175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如何使用Git 和GitHub——面向初学者的版本控制教程">
            <a:extLst>
              <a:ext uri="{FF2B5EF4-FFF2-40B4-BE49-F238E27FC236}">
                <a16:creationId xmlns:a16="http://schemas.microsoft.com/office/drawing/2014/main" id="{3C2EDA0D-78C9-4C26-A6F1-C24B27686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289" y="415879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7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A94E8-5300-46B2-A14F-AA5F8A1B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71" y="521728"/>
            <a:ext cx="3424517" cy="930555"/>
          </a:xfrm>
        </p:spPr>
        <p:txBody>
          <a:bodyPr>
            <a:normAutofit/>
          </a:bodyPr>
          <a:lstStyle/>
          <a:p>
            <a:r>
              <a:rPr lang="zh-TW" altLang="en-US" dirty="0"/>
              <a:t>前端畫面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6F18BB-6A50-41D0-B02B-583CB17F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29" y="1571062"/>
            <a:ext cx="10443882" cy="47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5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A94E8-5300-46B2-A14F-AA5F8A1B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71" y="521728"/>
            <a:ext cx="3424517" cy="930555"/>
          </a:xfrm>
        </p:spPr>
        <p:txBody>
          <a:bodyPr>
            <a:normAutofit/>
          </a:bodyPr>
          <a:lstStyle/>
          <a:p>
            <a:r>
              <a:rPr lang="zh-TW" altLang="en-US" dirty="0"/>
              <a:t>前端畫面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C87726-6CAD-426B-9513-3208E08DB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4" y="1587642"/>
            <a:ext cx="11259671" cy="52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0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A94E8-5300-46B2-A14F-AA5F8A1B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71" y="521728"/>
            <a:ext cx="7153835" cy="930555"/>
          </a:xfrm>
        </p:spPr>
        <p:txBody>
          <a:bodyPr>
            <a:normAutofit/>
          </a:bodyPr>
          <a:lstStyle/>
          <a:p>
            <a:r>
              <a:rPr lang="zh-TW" altLang="en-US" dirty="0"/>
              <a:t>後端畫面</a:t>
            </a:r>
            <a:r>
              <a:rPr lang="en-US" altLang="zh-TW" dirty="0"/>
              <a:t>-swagger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052B1B-4EBD-44EE-B282-CA7D3A852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516"/>
            <a:ext cx="12192000" cy="32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8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A94E8-5300-46B2-A14F-AA5F8A1B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71" y="521728"/>
            <a:ext cx="7153835" cy="930555"/>
          </a:xfrm>
        </p:spPr>
        <p:txBody>
          <a:bodyPr>
            <a:normAutofit/>
          </a:bodyPr>
          <a:lstStyle/>
          <a:p>
            <a:r>
              <a:rPr lang="zh-TW" altLang="en-US" dirty="0"/>
              <a:t>後端畫面</a:t>
            </a:r>
            <a:r>
              <a:rPr lang="en-US" altLang="zh-TW" dirty="0"/>
              <a:t>-swagger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052B1B-4EBD-44EE-B282-CA7D3A852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516"/>
            <a:ext cx="12192000" cy="32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0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A94E8-5300-46B2-A14F-AA5F8A1BF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18E873-80FD-4DD1-99E9-365B0CB06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128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A94E8-5300-46B2-A14F-AA5F8A1BF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18E873-80FD-4DD1-99E9-365B0CB06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606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</Words>
  <Application>Microsoft Office PowerPoint</Application>
  <PresentationFormat>寬螢幕</PresentationFormat>
  <Paragraphs>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ATM地圖</vt:lpstr>
      <vt:lpstr>使用技術-前端</vt:lpstr>
      <vt:lpstr>PowerPoint 簡報</vt:lpstr>
      <vt:lpstr>前端畫面</vt:lpstr>
      <vt:lpstr>前端畫面</vt:lpstr>
      <vt:lpstr>後端畫面-swagger</vt:lpstr>
      <vt:lpstr>後端畫面-swagger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ATM地圖</dc:title>
  <dc:creator>偉哲 洪</dc:creator>
  <cp:lastModifiedBy>偉哲 洪</cp:lastModifiedBy>
  <cp:revision>3</cp:revision>
  <dcterms:created xsi:type="dcterms:W3CDTF">2023-04-13T05:30:53Z</dcterms:created>
  <dcterms:modified xsi:type="dcterms:W3CDTF">2023-04-13T05:53:25Z</dcterms:modified>
</cp:coreProperties>
</file>