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Singularity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a simple AI and three hackers trick a human?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7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to play the Singularity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(Admin Only) Run Server.jar file</a:t>
            </a:r>
          </a:p>
          <a:p>
            <a:r>
              <a:rPr lang="en-US" dirty="0" smtClean="0"/>
              <a:t>2. (Admin Only) Run TestAdmin.jar file. Provide the IP address to the tester</a:t>
            </a:r>
          </a:p>
          <a:p>
            <a:r>
              <a:rPr lang="en-US" dirty="0" smtClean="0"/>
              <a:t>3. (Tester) Type in the IP address to play the game.</a:t>
            </a:r>
          </a:p>
          <a:p>
            <a:r>
              <a:rPr lang="en-US" dirty="0" smtClean="0"/>
              <a:t>4. (Admin) Select to play either as AI or as player.  If you choose AI, also select a personality</a:t>
            </a:r>
          </a:p>
          <a:p>
            <a:r>
              <a:rPr lang="en-US" dirty="0" smtClean="0"/>
              <a:t>5. Have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(Admin)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You’re objective is to fool the </a:t>
            </a:r>
            <a:r>
              <a:rPr lang="en-US" dirty="0" smtClean="0"/>
              <a:t>Tester</a:t>
            </a:r>
          </a:p>
          <a:p>
            <a:r>
              <a:rPr lang="en-US" dirty="0" smtClean="0"/>
              <a:t>The Admin will either play as an AI with pre-recorded messages or as him/herself typing the response to the Tester’s questions. Typing enter will </a:t>
            </a:r>
            <a:r>
              <a:rPr lang="en-US" dirty="0" err="1" smtClean="0"/>
              <a:t>autogenerate</a:t>
            </a:r>
            <a:r>
              <a:rPr lang="en-US" dirty="0" smtClean="0"/>
              <a:t> responses.</a:t>
            </a:r>
          </a:p>
          <a:p>
            <a:r>
              <a:rPr lang="en-US" dirty="0" smtClean="0"/>
              <a:t>If you’re playing as AI, the pre-recorded messages will show up to you. This gives you an option to pretend typing the AI response instead of typing enter immediately after Tester’s question.</a:t>
            </a:r>
          </a:p>
        </p:txBody>
      </p:sp>
    </p:spTree>
    <p:extLst>
      <p:ext uri="{BB962C8B-B14F-4D97-AF65-F5344CB8AC3E}">
        <p14:creationId xmlns:p14="http://schemas.microsoft.com/office/powerpoint/2010/main" val="114740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(Tester)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tester will have the opportunity to ask Admin 10 questions on 10 topics.</a:t>
            </a:r>
          </a:p>
          <a:p>
            <a:r>
              <a:rPr lang="en-US" dirty="0" smtClean="0"/>
              <a:t>On each topic, </a:t>
            </a:r>
            <a:r>
              <a:rPr lang="en-US" dirty="0"/>
              <a:t>enter a number between 1-5 to choose </a:t>
            </a:r>
            <a:r>
              <a:rPr lang="en-US" dirty="0" smtClean="0"/>
              <a:t>one </a:t>
            </a:r>
            <a:r>
              <a:rPr lang="en-US" dirty="0"/>
              <a:t>of the five </a:t>
            </a:r>
            <a:r>
              <a:rPr lang="en-US" dirty="0" smtClean="0"/>
              <a:t>questions</a:t>
            </a:r>
          </a:p>
          <a:p>
            <a:r>
              <a:rPr lang="en-US" dirty="0"/>
              <a:t>By the end of the game, determine whether the Admin is </a:t>
            </a:r>
            <a:r>
              <a:rPr lang="en-US" dirty="0" smtClean="0"/>
              <a:t>playing as a </a:t>
            </a:r>
            <a:r>
              <a:rPr lang="en-US" dirty="0"/>
              <a:t>human (live-chatting</a:t>
            </a:r>
            <a:r>
              <a:rPr lang="en-US" dirty="0" smtClean="0"/>
              <a:t>) or as </a:t>
            </a:r>
            <a:r>
              <a:rPr lang="en-US" dirty="0"/>
              <a:t>an AI (responses that were </a:t>
            </a:r>
            <a:r>
              <a:rPr lang="en-US" dirty="0" smtClean="0"/>
              <a:t>pre-recorded)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2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231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Singularity Test</vt:lpstr>
      <vt:lpstr>Procedure to play the Singularity Game</vt:lpstr>
      <vt:lpstr>How to Play (Admin)</vt:lpstr>
      <vt:lpstr>How to Play (Tester)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Singularity Test</dc:title>
  <dc:creator>Natat Sombuntham</dc:creator>
  <cp:lastModifiedBy>Natat Sombuntham</cp:lastModifiedBy>
  <cp:revision>2</cp:revision>
  <dcterms:created xsi:type="dcterms:W3CDTF">2015-10-18T14:40:25Z</dcterms:created>
  <dcterms:modified xsi:type="dcterms:W3CDTF">2015-10-18T14:51:24Z</dcterms:modified>
</cp:coreProperties>
</file>