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3"/>
  </p:notesMasterIdLst>
  <p:handoutMasterIdLst>
    <p:handoutMasterId r:id="rId18"/>
  </p:handoutMasterIdLst>
  <p:sldIdLst>
    <p:sldId id="257" r:id="rId4"/>
    <p:sldId id="264" r:id="rId5"/>
    <p:sldId id="265" r:id="rId6"/>
    <p:sldId id="266" r:id="rId7"/>
    <p:sldId id="272" r:id="rId8"/>
    <p:sldId id="274" r:id="rId9"/>
    <p:sldId id="293" r:id="rId10"/>
    <p:sldId id="294" r:id="rId11"/>
    <p:sldId id="280" r:id="rId12"/>
    <p:sldId id="284" r:id="rId14"/>
    <p:sldId id="290" r:id="rId15"/>
    <p:sldId id="288" r:id="rId16"/>
    <p:sldId id="286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437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PE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致命级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高级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一般级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轻微级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3335368"/>
        <c:axId val="761066341"/>
      </c:barChart>
      <c:catAx>
        <c:axId val="283335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1066341"/>
        <c:crosses val="autoZero"/>
        <c:auto val="1"/>
        <c:lblAlgn val="ctr"/>
        <c:lblOffset val="100"/>
        <c:noMultiLvlLbl val="0"/>
      </c:catAx>
      <c:valAx>
        <c:axId val="76106634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3335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PE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致命级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高级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一般级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轻微级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3335368"/>
        <c:axId val="761066341"/>
      </c:barChart>
      <c:catAx>
        <c:axId val="283335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1066341"/>
        <c:crosses val="autoZero"/>
        <c:auto val="1"/>
        <c:lblAlgn val="ctr"/>
        <c:lblOffset val="100"/>
        <c:noMultiLvlLbl val="0"/>
      </c:catAx>
      <c:valAx>
        <c:axId val="76106634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3335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PE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致命级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高级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一般级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轻微级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3335368"/>
        <c:axId val="761066341"/>
      </c:barChart>
      <c:catAx>
        <c:axId val="283335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1066341"/>
        <c:crosses val="autoZero"/>
        <c:auto val="1"/>
        <c:lblAlgn val="ctr"/>
        <c:lblOffset val="100"/>
        <c:noMultiLvlLbl val="0"/>
      </c:catAx>
      <c:valAx>
        <c:axId val="76106634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3335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PE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致命级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  <c:pt idx="4">
                  <c:v>分享文件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高级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  <c:pt idx="4">
                  <c:v>分享文件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一般级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  <c:pt idx="4">
                  <c:v>分享文件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轻微级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输入资料</c:v>
                </c:pt>
                <c:pt idx="1">
                  <c:v>设计文档</c:v>
                </c:pt>
                <c:pt idx="2">
                  <c:v>版本发布</c:v>
                </c:pt>
                <c:pt idx="3">
                  <c:v>项目日志</c:v>
                </c:pt>
                <c:pt idx="4">
                  <c:v>分享文件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3335368"/>
        <c:axId val="761066341"/>
      </c:barChart>
      <c:catAx>
        <c:axId val="283335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1066341"/>
        <c:crosses val="autoZero"/>
        <c:auto val="1"/>
        <c:lblAlgn val="ctr"/>
        <c:lblOffset val="100"/>
        <c:noMultiLvlLbl val="0"/>
      </c:catAx>
      <c:valAx>
        <c:axId val="76106634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3335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CFCF1-7EDD-4F32-9DF3-55C89842A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CFCF1-7EDD-4F32-9DF3-55C89842A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3.xml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5.png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86.xml"/><Relationship Id="rId7" Type="http://schemas.openxmlformats.org/officeDocument/2006/relationships/image" Target="../media/image7.png"/><Relationship Id="rId6" Type="http://schemas.openxmlformats.org/officeDocument/2006/relationships/tags" Target="../tags/tag85.xml"/><Relationship Id="rId5" Type="http://schemas.openxmlformats.org/officeDocument/2006/relationships/image" Target="../media/image6.png"/><Relationship Id="rId4" Type="http://schemas.openxmlformats.org/officeDocument/2006/relationships/tags" Target="../tags/tag84.xml"/><Relationship Id="rId3" Type="http://schemas.openxmlformats.org/officeDocument/2006/relationships/image" Target="../media/image1.png"/><Relationship Id="rId2" Type="http://schemas.openxmlformats.org/officeDocument/2006/relationships/tags" Target="../tags/tag83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94.xml"/><Relationship Id="rId7" Type="http://schemas.openxmlformats.org/officeDocument/2006/relationships/image" Target="../media/image14.png"/><Relationship Id="rId6" Type="http://schemas.openxmlformats.org/officeDocument/2006/relationships/tags" Target="../tags/tag93.xml"/><Relationship Id="rId5" Type="http://schemas.openxmlformats.org/officeDocument/2006/relationships/image" Target="../media/image13.png"/><Relationship Id="rId4" Type="http://schemas.openxmlformats.org/officeDocument/2006/relationships/tags" Target="../tags/tag92.xml"/><Relationship Id="rId3" Type="http://schemas.openxmlformats.org/officeDocument/2006/relationships/image" Target="../media/image1.png"/><Relationship Id="rId2" Type="http://schemas.openxmlformats.org/officeDocument/2006/relationships/tags" Target="../tags/tag91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image" Target="../media/image16.png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106.xml"/><Relationship Id="rId7" Type="http://schemas.openxmlformats.org/officeDocument/2006/relationships/image" Target="../media/image7.png"/><Relationship Id="rId6" Type="http://schemas.openxmlformats.org/officeDocument/2006/relationships/tags" Target="../tags/tag105.xml"/><Relationship Id="rId5" Type="http://schemas.openxmlformats.org/officeDocument/2006/relationships/image" Target="../media/image6.png"/><Relationship Id="rId4" Type="http://schemas.openxmlformats.org/officeDocument/2006/relationships/tags" Target="../tags/tag104.xml"/><Relationship Id="rId3" Type="http://schemas.openxmlformats.org/officeDocument/2006/relationships/image" Target="../media/image1.png"/><Relationship Id="rId2" Type="http://schemas.openxmlformats.org/officeDocument/2006/relationships/tags" Target="../tags/tag103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14.xml"/><Relationship Id="rId7" Type="http://schemas.openxmlformats.org/officeDocument/2006/relationships/image" Target="../media/image7.png"/><Relationship Id="rId6" Type="http://schemas.openxmlformats.org/officeDocument/2006/relationships/tags" Target="../tags/tag113.xml"/><Relationship Id="rId5" Type="http://schemas.openxmlformats.org/officeDocument/2006/relationships/image" Target="../media/image8.png"/><Relationship Id="rId4" Type="http://schemas.openxmlformats.org/officeDocument/2006/relationships/tags" Target="../tags/tag112.xml"/><Relationship Id="rId3" Type="http://schemas.openxmlformats.org/officeDocument/2006/relationships/image" Target="../media/image1.png"/><Relationship Id="rId2" Type="http://schemas.openxmlformats.org/officeDocument/2006/relationships/tags" Target="../tags/tag11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image" Target="../media/image7.png"/><Relationship Id="rId4" Type="http://schemas.openxmlformats.org/officeDocument/2006/relationships/tags" Target="../tags/tag122.xml"/><Relationship Id="rId3" Type="http://schemas.openxmlformats.org/officeDocument/2006/relationships/image" Target="../media/image1.png"/><Relationship Id="rId2" Type="http://schemas.openxmlformats.org/officeDocument/2006/relationships/tags" Target="../tags/tag121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image" Target="../media/image6.png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1.png"/><Relationship Id="rId2" Type="http://schemas.openxmlformats.org/officeDocument/2006/relationships/tags" Target="../tags/tag130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image" Target="../media/image8.png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image" Target="../media/image7.png"/><Relationship Id="rId4" Type="http://schemas.openxmlformats.org/officeDocument/2006/relationships/tags" Target="../tags/tag140.xml"/><Relationship Id="rId3" Type="http://schemas.openxmlformats.org/officeDocument/2006/relationships/image" Target="../media/image1.png"/><Relationship Id="rId2" Type="http://schemas.openxmlformats.org/officeDocument/2006/relationships/tags" Target="../tags/tag139.xml"/><Relationship Id="rId14" Type="http://schemas.openxmlformats.org/officeDocument/2006/relationships/tags" Target="../tags/tag148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image" Target="../media/image6.png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image" Target="../media/image1.png"/><Relationship Id="rId2" Type="http://schemas.openxmlformats.org/officeDocument/2006/relationships/tags" Target="../tags/tag149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63.xml"/><Relationship Id="rId7" Type="http://schemas.openxmlformats.org/officeDocument/2006/relationships/image" Target="../media/image8.png"/><Relationship Id="rId6" Type="http://schemas.openxmlformats.org/officeDocument/2006/relationships/tags" Target="../tags/tag162.xml"/><Relationship Id="rId5" Type="http://schemas.openxmlformats.org/officeDocument/2006/relationships/image" Target="../media/image6.png"/><Relationship Id="rId4" Type="http://schemas.openxmlformats.org/officeDocument/2006/relationships/tags" Target="../tags/tag161.xml"/><Relationship Id="rId3" Type="http://schemas.openxmlformats.org/officeDocument/2006/relationships/image" Target="../media/image1.png"/><Relationship Id="rId2" Type="http://schemas.openxmlformats.org/officeDocument/2006/relationships/tags" Target="../tags/tag160.xml"/><Relationship Id="rId15" Type="http://schemas.openxmlformats.org/officeDocument/2006/relationships/tags" Target="../tags/tag169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8" Type="http://schemas.openxmlformats.org/officeDocument/2006/relationships/tags" Target="../tags/tag192.xml"/><Relationship Id="rId17" Type="http://schemas.openxmlformats.org/officeDocument/2006/relationships/tags" Target="../tags/tag191.xml"/><Relationship Id="rId16" Type="http://schemas.openxmlformats.org/officeDocument/2006/relationships/tags" Target="../tags/tag190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17.xml"/><Relationship Id="rId7" Type="http://schemas.openxmlformats.org/officeDocument/2006/relationships/image" Target="../media/image7.png"/><Relationship Id="rId6" Type="http://schemas.openxmlformats.org/officeDocument/2006/relationships/tags" Target="../tags/tag16.xml"/><Relationship Id="rId5" Type="http://schemas.openxmlformats.org/officeDocument/2006/relationships/image" Target="../media/image6.png"/><Relationship Id="rId4" Type="http://schemas.openxmlformats.org/officeDocument/2006/relationships/tags" Target="../tags/tag15.xml"/><Relationship Id="rId3" Type="http://schemas.openxmlformats.org/officeDocument/2006/relationships/image" Target="../media/image1.png"/><Relationship Id="rId2" Type="http://schemas.openxmlformats.org/officeDocument/2006/relationships/tags" Target="../tags/tag14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0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10.png"/><Relationship Id="rId4" Type="http://schemas.openxmlformats.org/officeDocument/2006/relationships/tags" Target="../tags/tag24.xml"/><Relationship Id="rId3" Type="http://schemas.openxmlformats.org/officeDocument/2006/relationships/image" Target="../media/image9.png"/><Relationship Id="rId2" Type="http://schemas.openxmlformats.org/officeDocument/2006/relationships/tags" Target="../tags/tag23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2" Type="http://schemas.openxmlformats.org/officeDocument/2006/relationships/tags" Target="../tags/tag297.xml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1" Type="http://schemas.openxmlformats.org/officeDocument/2006/relationships/tags" Target="../tags/tag307.xml"/><Relationship Id="rId10" Type="http://schemas.openxmlformats.org/officeDocument/2006/relationships/tags" Target="../tags/tag30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tags" Target="../tags/tag336.xml"/><Relationship Id="rId7" Type="http://schemas.openxmlformats.org/officeDocument/2006/relationships/tags" Target="../tags/tag335.xml"/><Relationship Id="rId6" Type="http://schemas.openxmlformats.org/officeDocument/2006/relationships/tags" Target="../tags/tag334.xml"/><Relationship Id="rId5" Type="http://schemas.openxmlformats.org/officeDocument/2006/relationships/tags" Target="../tags/tag333.xml"/><Relationship Id="rId4" Type="http://schemas.openxmlformats.org/officeDocument/2006/relationships/tags" Target="../tags/tag332.xml"/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5.xml"/><Relationship Id="rId7" Type="http://schemas.openxmlformats.org/officeDocument/2006/relationships/image" Target="../media/image7.png"/><Relationship Id="rId6" Type="http://schemas.openxmlformats.org/officeDocument/2006/relationships/tags" Target="../tags/tag34.xml"/><Relationship Id="rId5" Type="http://schemas.openxmlformats.org/officeDocument/2006/relationships/image" Target="../media/image6.png"/><Relationship Id="rId4" Type="http://schemas.openxmlformats.org/officeDocument/2006/relationships/tags" Target="../tags/tag33.xml"/><Relationship Id="rId3" Type="http://schemas.openxmlformats.org/officeDocument/2006/relationships/image" Target="../media/image1.png"/><Relationship Id="rId2" Type="http://schemas.openxmlformats.org/officeDocument/2006/relationships/tags" Target="../tags/tag3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45.xml"/><Relationship Id="rId7" Type="http://schemas.openxmlformats.org/officeDocument/2006/relationships/image" Target="../media/image7.png"/><Relationship Id="rId6" Type="http://schemas.openxmlformats.org/officeDocument/2006/relationships/tags" Target="../tags/tag44.xml"/><Relationship Id="rId5" Type="http://schemas.openxmlformats.org/officeDocument/2006/relationships/image" Target="../media/image6.png"/><Relationship Id="rId4" Type="http://schemas.openxmlformats.org/officeDocument/2006/relationships/tags" Target="../tags/tag43.xml"/><Relationship Id="rId3" Type="http://schemas.openxmlformats.org/officeDocument/2006/relationships/image" Target="../media/image1.png"/><Relationship Id="rId2" Type="http://schemas.openxmlformats.org/officeDocument/2006/relationships/tags" Target="../tags/tag42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image" Target="../media/image12.png"/><Relationship Id="rId6" Type="http://schemas.openxmlformats.org/officeDocument/2006/relationships/tags" Target="../tags/tag56.xml"/><Relationship Id="rId5" Type="http://schemas.openxmlformats.org/officeDocument/2006/relationships/image" Target="../media/image11.png"/><Relationship Id="rId4" Type="http://schemas.openxmlformats.org/officeDocument/2006/relationships/tags" Target="../tags/tag55.xml"/><Relationship Id="rId3" Type="http://schemas.openxmlformats.org/officeDocument/2006/relationships/image" Target="../media/image1.png"/><Relationship Id="rId2" Type="http://schemas.openxmlformats.org/officeDocument/2006/relationships/tags" Target="../tags/tag54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67.xml"/><Relationship Id="rId7" Type="http://schemas.openxmlformats.org/officeDocument/2006/relationships/image" Target="../media/image7.png"/><Relationship Id="rId6" Type="http://schemas.openxmlformats.org/officeDocument/2006/relationships/tags" Target="../tags/tag66.xml"/><Relationship Id="rId5" Type="http://schemas.openxmlformats.org/officeDocument/2006/relationships/image" Target="../media/image6.png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77.xml"/><Relationship Id="rId7" Type="http://schemas.openxmlformats.org/officeDocument/2006/relationships/image" Target="../media/image7.png"/><Relationship Id="rId6" Type="http://schemas.openxmlformats.org/officeDocument/2006/relationships/tags" Target="../tags/tag76.xml"/><Relationship Id="rId5" Type="http://schemas.openxmlformats.org/officeDocument/2006/relationships/image" Target="../media/image6.png"/><Relationship Id="rId4" Type="http://schemas.openxmlformats.org/officeDocument/2006/relationships/tags" Target="../tags/tag75.xml"/><Relationship Id="rId3" Type="http://schemas.openxmlformats.org/officeDocument/2006/relationships/image" Target="../media/image1.png"/><Relationship Id="rId2" Type="http://schemas.openxmlformats.org/officeDocument/2006/relationships/tags" Target="../tags/tag74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4" y="1"/>
            <a:ext cx="12192000" cy="6857683"/>
          </a:xfrm>
          <a:prstGeom prst="rect">
            <a:avLst/>
          </a:prstGeom>
        </p:spPr>
      </p:pic>
      <p:pic>
        <p:nvPicPr>
          <p:cNvPr id="2" name="图片 1" descr="封面页装饰0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3060118" cy="3340735"/>
          </a:xfrm>
          <a:prstGeom prst="rect">
            <a:avLst/>
          </a:prstGeom>
        </p:spPr>
      </p:pic>
      <p:pic>
        <p:nvPicPr>
          <p:cNvPr id="4" name="图片 3" descr="封面页装饰0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4048760"/>
            <a:ext cx="2012525" cy="2809227"/>
          </a:xfrm>
          <a:prstGeom prst="rect">
            <a:avLst/>
          </a:prstGeom>
        </p:spPr>
      </p:pic>
      <p:pic>
        <p:nvPicPr>
          <p:cNvPr id="5" name="图片 4" descr="封面页装饰0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074350" y="4038731"/>
            <a:ext cx="3118919" cy="2819269"/>
          </a:xfrm>
          <a:prstGeom prst="rect">
            <a:avLst/>
          </a:prstGeom>
        </p:spPr>
      </p:pic>
      <p:pic>
        <p:nvPicPr>
          <p:cNvPr id="9" name="图片 8" descr="封面页装饰0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0565" y="0"/>
            <a:ext cx="1552700" cy="221615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0" name="直接连接符 29"/>
          <p:cNvCxnSpPr/>
          <p:nvPr>
            <p:custDataLst>
              <p:tags r:id="rId15"/>
            </p:custDataLst>
          </p:nvPr>
        </p:nvCxnSpPr>
        <p:spPr>
          <a:xfrm flipH="1">
            <a:off x="8037830" y="2690187"/>
            <a:ext cx="206375" cy="0"/>
          </a:xfrm>
          <a:prstGeom prst="line">
            <a:avLst/>
          </a:prstGeom>
          <a:ln w="15875" cmpd="sng">
            <a:solidFill>
              <a:schemeClr val="dk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6"/>
            </p:custDataLst>
          </p:nvPr>
        </p:nvCxnSpPr>
        <p:spPr>
          <a:xfrm flipH="1">
            <a:off x="3931285" y="2690187"/>
            <a:ext cx="194310" cy="0"/>
          </a:xfrm>
          <a:prstGeom prst="line">
            <a:avLst/>
          </a:prstGeom>
          <a:ln w="15875" cmpd="sng">
            <a:solidFill>
              <a:schemeClr val="dk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/>
          <p:nvPr>
            <p:ph type="ctrTitle" idx="3" hasCustomPrompt="1"/>
            <p:custDataLst>
              <p:tags r:id="rId17"/>
            </p:custDataLst>
          </p:nvPr>
        </p:nvSpPr>
        <p:spPr>
          <a:xfrm>
            <a:off x="1125855" y="2922288"/>
            <a:ext cx="9940290" cy="943610"/>
          </a:xfrm>
          <a:noFill/>
          <a:ln>
            <a:noFill/>
          </a:ln>
        </p:spPr>
        <p:txBody>
          <a:bodyPr vert="horz" wrap="square" lIns="101600" tIns="38100" rIns="63500" bIns="381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5400" b="1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大黑简" panose="0201060000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副标题 2"/>
          <p:cNvSpPr/>
          <p:nvPr>
            <p:ph type="subTitle" idx="4" hasCustomPrompt="1"/>
            <p:custDataLst>
              <p:tags r:id="rId18"/>
            </p:custDataLst>
          </p:nvPr>
        </p:nvSpPr>
        <p:spPr>
          <a:xfrm>
            <a:off x="4125595" y="2459355"/>
            <a:ext cx="3912235" cy="448963"/>
          </a:xfrm>
          <a:noFill/>
          <a:ln>
            <a:noFill/>
          </a:ln>
        </p:spPr>
        <p:txBody>
          <a:bodyPr vert="horz" wrap="square" lIns="101600" tIns="38100" rIns="76200" bIns="38100" rtlCol="0" anchor="ctr" anchorCtr="0">
            <a:normAutofit/>
          </a:bodyPr>
          <a:lstStyle>
            <a:lvl1pPr marL="0" marR="0" indent="-2286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200" b="0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文本占位符 3"/>
          <p:cNvSpPr/>
          <p:nvPr>
            <p:ph type="body" idx="5" hasCustomPrompt="1"/>
            <p:custDataLst>
              <p:tags r:id="rId19"/>
            </p:custDataLst>
          </p:nvPr>
        </p:nvSpPr>
        <p:spPr>
          <a:xfrm>
            <a:off x="2651125" y="3809383"/>
            <a:ext cx="7239635" cy="310871"/>
          </a:xfrm>
          <a:noFill/>
          <a:ln>
            <a:noFill/>
          </a:ln>
        </p:spPr>
        <p:txBody>
          <a:bodyPr vert="horz" wrap="square" lIns="101600" tIns="0" rIns="82550" bIns="0" rtlCol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8" name="图片 7" descr="正文页装饰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2" name="图片 1" descr="正文页装饰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952"/>
            <a:ext cx="12192000" cy="6857683"/>
          </a:xfrm>
          <a:prstGeom prst="rect">
            <a:avLst/>
          </a:prstGeom>
        </p:spPr>
      </p:pic>
      <p:pic>
        <p:nvPicPr>
          <p:cNvPr id="6" name="图片 5" descr="结束页装饰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4725333"/>
            <a:ext cx="1727200" cy="2132032"/>
          </a:xfrm>
          <a:prstGeom prst="rect">
            <a:avLst/>
          </a:prstGeom>
        </p:spPr>
      </p:pic>
      <p:pic>
        <p:nvPicPr>
          <p:cNvPr id="8" name="图片 7" descr="结束页装饰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716034" y="0"/>
            <a:ext cx="3475966" cy="1772285"/>
          </a:xfrm>
          <a:prstGeom prst="rect">
            <a:avLst/>
          </a:prstGeom>
        </p:spPr>
      </p:pic>
      <p:pic>
        <p:nvPicPr>
          <p:cNvPr id="10" name="图片 9" descr="结束页装饰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991476" y="2562225"/>
            <a:ext cx="4200511" cy="4295775"/>
          </a:xfrm>
          <a:prstGeom prst="rect">
            <a:avLst/>
          </a:prstGeom>
        </p:spPr>
      </p:pic>
      <p:pic>
        <p:nvPicPr>
          <p:cNvPr id="11" name="图片 10" descr="结束页装饰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4752327" cy="215518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5"/>
            </p:custDataLst>
          </p:nvPr>
        </p:nvSpPr>
        <p:spPr>
          <a:xfrm flipH="1">
            <a:off x="5696595" y="3195993"/>
            <a:ext cx="797539" cy="469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  <a:cs typeface="汉仪中黑 简" panose="00020600040101010101" charset="-122"/>
            </a:endParaRPr>
          </a:p>
        </p:txBody>
      </p:sp>
      <p:sp>
        <p:nvSpPr>
          <p:cNvPr id="7" name="标题 1"/>
          <p:cNvSpPr/>
          <p:nvPr>
            <p:ph type="title" idx="2" hasCustomPrompt="1"/>
            <p:custDataLst>
              <p:tags r:id="rId16"/>
            </p:custDataLst>
          </p:nvPr>
        </p:nvSpPr>
        <p:spPr>
          <a:xfrm flipH="1">
            <a:off x="1358900" y="750608"/>
            <a:ext cx="9474200" cy="2273300"/>
          </a:xfrm>
          <a:noFill/>
        </p:spPr>
        <p:txBody>
          <a:bodyPr vert="horz" wrap="square" lIns="101600" tIns="0" rIns="762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大黑简" panose="0201060000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2"/>
          <p:cNvSpPr/>
          <p:nvPr>
            <p:ph type="subTitle" idx="3" hasCustomPrompt="1"/>
            <p:custDataLst>
              <p:tags r:id="rId17"/>
            </p:custDataLst>
          </p:nvPr>
        </p:nvSpPr>
        <p:spPr>
          <a:xfrm flipH="1">
            <a:off x="2781935" y="3419513"/>
            <a:ext cx="6627495" cy="420198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500" b="0" i="0" u="none" strike="noStrike" kern="1200" cap="none" spc="1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12" name="文本占位符 3"/>
          <p:cNvSpPr/>
          <p:nvPr>
            <p:ph type="body" idx="4" hasCustomPrompt="1"/>
            <p:custDataLst>
              <p:tags r:id="rId18"/>
            </p:custDataLst>
          </p:nvPr>
        </p:nvSpPr>
        <p:spPr>
          <a:xfrm flipH="1">
            <a:off x="4213860" y="4498841"/>
            <a:ext cx="3764280" cy="596218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800" b="0" i="0" u="none" strike="noStrike" kern="1200" cap="none" spc="1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8" name="图片 7" descr="正文页装饰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7" name="图片 6" descr="正文页装饰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8" name="图片 7" descr="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419884" cy="1015520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586154" y="0"/>
            <a:ext cx="1605846" cy="1012849"/>
          </a:xfrm>
          <a:prstGeom prst="rect">
            <a:avLst/>
          </a:prstGeom>
        </p:spPr>
      </p:pic>
      <p:pic>
        <p:nvPicPr>
          <p:cNvPr id="9" name="图片 8" descr="正文页装饰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5632042"/>
            <a:ext cx="1367637" cy="1225958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8" name="图片 7" descr="正文页装饰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681437" y="0"/>
            <a:ext cx="1510562" cy="952751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正文页装饰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8" name="图片 7" descr="正文页装饰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8" name="图片 7" descr="正文页装饰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452117"/>
            <a:ext cx="1568355" cy="1405883"/>
          </a:xfrm>
          <a:prstGeom prst="rect">
            <a:avLst/>
          </a:prstGeom>
        </p:spPr>
      </p:pic>
      <p:pic>
        <p:nvPicPr>
          <p:cNvPr id="9" name="图片 8" descr="正文页装饰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>
            <p:custDataLst>
              <p:tags r:id="rId2"/>
            </p:custDataLst>
          </p:nvPr>
        </p:nvSpPr>
        <p:spPr>
          <a:xfrm rot="3070109">
            <a:off x="-1173550" y="1095883"/>
            <a:ext cx="4042775" cy="1618860"/>
          </a:xfrm>
          <a:custGeom>
            <a:avLst/>
            <a:gdLst>
              <a:gd name="connsiteX0" fmla="*/ 217923 w 4042775"/>
              <a:gd name="connsiteY0" fmla="*/ 0 h 1618860"/>
              <a:gd name="connsiteX1" fmla="*/ 3233345 w 4042775"/>
              <a:gd name="connsiteY1" fmla="*/ 0 h 1618860"/>
              <a:gd name="connsiteX2" fmla="*/ 4042775 w 4042775"/>
              <a:gd name="connsiteY2" fmla="*/ 809430 h 1618860"/>
              <a:gd name="connsiteX3" fmla="*/ 3233345 w 4042775"/>
              <a:gd name="connsiteY3" fmla="*/ 1618860 h 1618860"/>
              <a:gd name="connsiteX4" fmla="*/ 1674839 w 4042775"/>
              <a:gd name="connsiteY4" fmla="*/ 1618860 h 1618860"/>
              <a:gd name="connsiteX5" fmla="*/ 0 w 4042775"/>
              <a:gd name="connsiteY5" fmla="*/ 270737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2775" h="1618860">
                <a:moveTo>
                  <a:pt x="217923" y="0"/>
                </a:moveTo>
                <a:lnTo>
                  <a:pt x="3233345" y="0"/>
                </a:lnTo>
                <a:cubicBezTo>
                  <a:pt x="3680381" y="0"/>
                  <a:pt x="4042775" y="362394"/>
                  <a:pt x="4042775" y="809430"/>
                </a:cubicBezTo>
                <a:cubicBezTo>
                  <a:pt x="4042775" y="1256466"/>
                  <a:pt x="3680381" y="1618860"/>
                  <a:pt x="3233345" y="1618860"/>
                </a:cubicBezTo>
                <a:lnTo>
                  <a:pt x="1674839" y="1618860"/>
                </a:lnTo>
                <a:lnTo>
                  <a:pt x="0" y="270737"/>
                </a:ln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9253576" y="4078185"/>
            <a:ext cx="4151613" cy="1618860"/>
          </a:xfrm>
          <a:custGeom>
            <a:avLst/>
            <a:gdLst>
              <a:gd name="connsiteX0" fmla="*/ 197382 w 4151613"/>
              <a:gd name="connsiteY0" fmla="*/ 279718 h 1618860"/>
              <a:gd name="connsiteX1" fmla="*/ 809430 w 4151613"/>
              <a:gd name="connsiteY1" fmla="*/ 0 h 1618860"/>
              <a:gd name="connsiteX2" fmla="*/ 2445928 w 4151613"/>
              <a:gd name="connsiteY2" fmla="*/ 0 h 1618860"/>
              <a:gd name="connsiteX3" fmla="*/ 4151613 w 4151613"/>
              <a:gd name="connsiteY3" fmla="*/ 1372951 h 1618860"/>
              <a:gd name="connsiteX4" fmla="*/ 3953674 w 4151613"/>
              <a:gd name="connsiteY4" fmla="*/ 1618860 h 1618860"/>
              <a:gd name="connsiteX5" fmla="*/ 809430 w 4151613"/>
              <a:gd name="connsiteY5" fmla="*/ 1618860 h 1618860"/>
              <a:gd name="connsiteX6" fmla="*/ 0 w 4151613"/>
              <a:gd name="connsiteY6" fmla="*/ 809431 h 1618860"/>
              <a:gd name="connsiteX7" fmla="*/ 138238 w 4151613"/>
              <a:gd name="connsiteY7" fmla="*/ 356870 h 1618860"/>
              <a:gd name="connsiteX8" fmla="*/ 197382 w 4151613"/>
              <a:gd name="connsiteY8" fmla="*/ 279718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1613" h="1618860">
                <a:moveTo>
                  <a:pt x="197382" y="279718"/>
                </a:moveTo>
                <a:cubicBezTo>
                  <a:pt x="345798" y="108383"/>
                  <a:pt x="564957" y="0"/>
                  <a:pt x="809430" y="0"/>
                </a:cubicBezTo>
                <a:lnTo>
                  <a:pt x="2445928" y="0"/>
                </a:lnTo>
                <a:lnTo>
                  <a:pt x="4151613" y="1372951"/>
                </a:lnTo>
                <a:lnTo>
                  <a:pt x="3953674" y="1618860"/>
                </a:lnTo>
                <a:lnTo>
                  <a:pt x="809430" y="1618860"/>
                </a:lnTo>
                <a:cubicBezTo>
                  <a:pt x="362394" y="1618860"/>
                  <a:pt x="0" y="1256466"/>
                  <a:pt x="0" y="809431"/>
                </a:cubicBezTo>
                <a:cubicBezTo>
                  <a:pt x="0" y="641792"/>
                  <a:pt x="50962" y="486056"/>
                  <a:pt x="138238" y="356870"/>
                </a:cubicBezTo>
                <a:cubicBezTo>
                  <a:pt x="156421" y="329956"/>
                  <a:pt x="176179" y="304195"/>
                  <a:pt x="197382" y="27971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9314616" y="5781724"/>
            <a:ext cx="2330574" cy="903694"/>
          </a:xfrm>
          <a:custGeom>
            <a:avLst/>
            <a:gdLst>
              <a:gd name="connsiteX0" fmla="*/ 77169 w 2330574"/>
              <a:gd name="connsiteY0" fmla="*/ 199214 h 903694"/>
              <a:gd name="connsiteX1" fmla="*/ 451847 w 2330574"/>
              <a:gd name="connsiteY1" fmla="*/ 0 h 903694"/>
              <a:gd name="connsiteX2" fmla="*/ 2330574 w 2330574"/>
              <a:gd name="connsiteY2" fmla="*/ 0 h 903694"/>
              <a:gd name="connsiteX3" fmla="*/ 1603167 w 2330574"/>
              <a:gd name="connsiteY3" fmla="*/ 903694 h 903694"/>
              <a:gd name="connsiteX4" fmla="*/ 451847 w 2330574"/>
              <a:gd name="connsiteY4" fmla="*/ 903693 h 903694"/>
              <a:gd name="connsiteX5" fmla="*/ 0 w 2330574"/>
              <a:gd name="connsiteY5" fmla="*/ 451846 h 903694"/>
              <a:gd name="connsiteX6" fmla="*/ 0 w 2330574"/>
              <a:gd name="connsiteY6" fmla="*/ 451847 h 903694"/>
              <a:gd name="connsiteX7" fmla="*/ 77169 w 2330574"/>
              <a:gd name="connsiteY7" fmla="*/ 19921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0574" h="903694">
                <a:moveTo>
                  <a:pt x="77169" y="199214"/>
                </a:moveTo>
                <a:cubicBezTo>
                  <a:pt x="158368" y="79023"/>
                  <a:pt x="295880" y="0"/>
                  <a:pt x="451847" y="0"/>
                </a:cubicBezTo>
                <a:lnTo>
                  <a:pt x="2330574" y="0"/>
                </a:lnTo>
                <a:lnTo>
                  <a:pt x="1603167" y="903694"/>
                </a:lnTo>
                <a:lnTo>
                  <a:pt x="451847" y="903693"/>
                </a:lnTo>
                <a:cubicBezTo>
                  <a:pt x="202299" y="903693"/>
                  <a:pt x="0" y="701394"/>
                  <a:pt x="0" y="451846"/>
                </a:cubicBezTo>
                <a:lnTo>
                  <a:pt x="0" y="451847"/>
                </a:lnTo>
                <a:cubicBezTo>
                  <a:pt x="1" y="358266"/>
                  <a:pt x="28448" y="271330"/>
                  <a:pt x="77169" y="199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 rot="3070109">
            <a:off x="453759" y="380552"/>
            <a:ext cx="2882790" cy="903694"/>
          </a:xfrm>
          <a:custGeom>
            <a:avLst/>
            <a:gdLst>
              <a:gd name="connsiteX0" fmla="*/ 0 w 2882790"/>
              <a:gd name="connsiteY0" fmla="*/ 903694 h 903694"/>
              <a:gd name="connsiteX1" fmla="*/ 727407 w 2882790"/>
              <a:gd name="connsiteY1" fmla="*/ 0 h 903694"/>
              <a:gd name="connsiteX2" fmla="*/ 2430943 w 2882790"/>
              <a:gd name="connsiteY2" fmla="*/ 0 h 903694"/>
              <a:gd name="connsiteX3" fmla="*/ 2882790 w 2882790"/>
              <a:gd name="connsiteY3" fmla="*/ 451847 h 903694"/>
              <a:gd name="connsiteX4" fmla="*/ 2882789 w 2882790"/>
              <a:gd name="connsiteY4" fmla="*/ 451847 h 903694"/>
              <a:gd name="connsiteX5" fmla="*/ 2430942 w 2882790"/>
              <a:gd name="connsiteY5" fmla="*/ 90369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2790" h="903694">
                <a:moveTo>
                  <a:pt x="0" y="903694"/>
                </a:moveTo>
                <a:lnTo>
                  <a:pt x="727407" y="0"/>
                </a:lnTo>
                <a:lnTo>
                  <a:pt x="2430943" y="0"/>
                </a:lnTo>
                <a:cubicBezTo>
                  <a:pt x="2680491" y="0"/>
                  <a:pt x="2882790" y="202299"/>
                  <a:pt x="2882790" y="451847"/>
                </a:cubicBezTo>
                <a:lnTo>
                  <a:pt x="2882789" y="451847"/>
                </a:lnTo>
                <a:cubicBezTo>
                  <a:pt x="2882789" y="701395"/>
                  <a:pt x="2680490" y="903694"/>
                  <a:pt x="2430942" y="9036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三角形 12"/>
          <p:cNvSpPr/>
          <p:nvPr userDrawn="1">
            <p:custDataLst>
              <p:tags r:id="rId6"/>
            </p:custDataLst>
          </p:nvPr>
        </p:nvSpPr>
        <p:spPr>
          <a:xfrm rot="2162414">
            <a:off x="1451154" y="4844213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 userDrawn="1">
            <p:custDataLst>
              <p:tags r:id="rId7"/>
            </p:custDataLst>
          </p:nvPr>
        </p:nvSpPr>
        <p:spPr>
          <a:xfrm>
            <a:off x="745860" y="4408178"/>
            <a:ext cx="314680" cy="31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8"/>
            </p:custDataLst>
          </p:nvPr>
        </p:nvSpPr>
        <p:spPr>
          <a:xfrm>
            <a:off x="3285928" y="541496"/>
            <a:ext cx="476601" cy="476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三角形 15"/>
          <p:cNvSpPr/>
          <p:nvPr userDrawn="1">
            <p:custDataLst>
              <p:tags r:id="rId9"/>
            </p:custDataLst>
          </p:nvPr>
        </p:nvSpPr>
        <p:spPr>
          <a:xfrm rot="3171053">
            <a:off x="10415700" y="1599512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 userDrawn="1">
            <p:custDataLst>
              <p:tags r:id="rId10"/>
            </p:custDataLst>
          </p:nvPr>
        </p:nvSpPr>
        <p:spPr>
          <a:xfrm>
            <a:off x="9038379" y="4617297"/>
            <a:ext cx="246045" cy="246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>
            <p:custDataLst>
              <p:tags r:id="rId11"/>
            </p:custDataLst>
          </p:nvPr>
        </p:nvSpPr>
        <p:spPr>
          <a:xfrm>
            <a:off x="0" y="878721"/>
            <a:ext cx="1225232" cy="3427569"/>
          </a:xfrm>
          <a:custGeom>
            <a:avLst/>
            <a:gdLst>
              <a:gd name="connsiteX0" fmla="*/ 0 w 1225232"/>
              <a:gd name="connsiteY0" fmla="*/ 0 h 3427569"/>
              <a:gd name="connsiteX1" fmla="*/ 216505 w 1225232"/>
              <a:gd name="connsiteY1" fmla="*/ 86833 h 3427569"/>
              <a:gd name="connsiteX2" fmla="*/ 1225232 w 1225232"/>
              <a:gd name="connsiteY2" fmla="*/ 1713784 h 3427569"/>
              <a:gd name="connsiteX3" fmla="*/ 216505 w 1225232"/>
              <a:gd name="connsiteY3" fmla="*/ 3340735 h 3427569"/>
              <a:gd name="connsiteX4" fmla="*/ 0 w 1225232"/>
              <a:gd name="connsiteY4" fmla="*/ 3427569 h 342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232" h="3427569">
                <a:moveTo>
                  <a:pt x="0" y="0"/>
                </a:moveTo>
                <a:lnTo>
                  <a:pt x="216505" y="86833"/>
                </a:lnTo>
                <a:cubicBezTo>
                  <a:pt x="814364" y="383935"/>
                  <a:pt x="1225232" y="1000878"/>
                  <a:pt x="1225232" y="1713784"/>
                </a:cubicBezTo>
                <a:cubicBezTo>
                  <a:pt x="1225232" y="2426690"/>
                  <a:pt x="814364" y="3043633"/>
                  <a:pt x="216505" y="3340735"/>
                </a:cubicBezTo>
                <a:lnTo>
                  <a:pt x="0" y="3427569"/>
                </a:ln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309552" y="2708555"/>
            <a:ext cx="882448" cy="2816775"/>
          </a:xfrm>
          <a:custGeom>
            <a:avLst/>
            <a:gdLst>
              <a:gd name="connsiteX0" fmla="*/ 882448 w 882448"/>
              <a:gd name="connsiteY0" fmla="*/ 0 h 2816775"/>
              <a:gd name="connsiteX1" fmla="*/ 882448 w 882448"/>
              <a:gd name="connsiteY1" fmla="*/ 2816775 h 2816775"/>
              <a:gd name="connsiteX2" fmla="*/ 756607 w 882448"/>
              <a:gd name="connsiteY2" fmla="*/ 2752353 h 2816775"/>
              <a:gd name="connsiteX3" fmla="*/ 0 w 882448"/>
              <a:gd name="connsiteY3" fmla="*/ 1408387 h 2816775"/>
              <a:gd name="connsiteX4" fmla="*/ 756607 w 882448"/>
              <a:gd name="connsiteY4" fmla="*/ 64422 h 281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448" h="2816775">
                <a:moveTo>
                  <a:pt x="882448" y="0"/>
                </a:moveTo>
                <a:lnTo>
                  <a:pt x="882448" y="2816775"/>
                </a:lnTo>
                <a:lnTo>
                  <a:pt x="756607" y="2752353"/>
                </a:lnTo>
                <a:cubicBezTo>
                  <a:pt x="303003" y="2476737"/>
                  <a:pt x="0" y="1977947"/>
                  <a:pt x="0" y="1408387"/>
                </a:cubicBezTo>
                <a:cubicBezTo>
                  <a:pt x="0" y="838827"/>
                  <a:pt x="303003" y="340038"/>
                  <a:pt x="756607" y="64422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275411" y="2332753"/>
            <a:ext cx="7734300" cy="1255376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4476462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8"/>
            </p:custDataLst>
          </p:nvPr>
        </p:nvSpPr>
        <p:spPr>
          <a:xfrm>
            <a:off x="6189620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8" name="图片 7" descr="正文页装饰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7" name="图片 6" descr="正文页装饰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2" name="任意多边形: 形状 11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>
            <p:custDataLst>
              <p:tags r:id="rId2"/>
            </p:custDataLst>
          </p:nvPr>
        </p:nvSpPr>
        <p:spPr>
          <a:xfrm>
            <a:off x="2477640" y="3001102"/>
            <a:ext cx="824709" cy="824709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>
            <a:off x="4297412" y="2632122"/>
            <a:ext cx="311028" cy="311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3510563" y="3267453"/>
            <a:ext cx="1325417" cy="132541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17519" y="3314040"/>
            <a:ext cx="5193281" cy="82471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44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20" name="任意多边形: 形状 19"/>
            <p:cNvSpPr/>
            <p:nvPr userDrawn="1">
              <p:custDataLst>
                <p:tags r:id="rId3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>
            <a:off x="8070353" y="3340361"/>
            <a:ext cx="688329" cy="688329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4608873" y="5948670"/>
            <a:ext cx="1756789" cy="1206898"/>
          </a:xfrm>
          <a:custGeom>
            <a:avLst/>
            <a:gdLst>
              <a:gd name="connsiteX0" fmla="*/ 103060 w 1756789"/>
              <a:gd name="connsiteY0" fmla="*/ 266055 h 1206898"/>
              <a:gd name="connsiteX1" fmla="*/ 603449 w 1756789"/>
              <a:gd name="connsiteY1" fmla="*/ 0 h 1206898"/>
              <a:gd name="connsiteX2" fmla="*/ 1756789 w 1756789"/>
              <a:gd name="connsiteY2" fmla="*/ 0 h 1206898"/>
              <a:gd name="connsiteX3" fmla="*/ 785325 w 1756789"/>
              <a:gd name="connsiteY3" fmla="*/ 1206898 h 1206898"/>
              <a:gd name="connsiteX4" fmla="*/ 603449 w 1756789"/>
              <a:gd name="connsiteY4" fmla="*/ 1206898 h 1206898"/>
              <a:gd name="connsiteX5" fmla="*/ 0 w 1756789"/>
              <a:gd name="connsiteY5" fmla="*/ 603449 h 1206898"/>
              <a:gd name="connsiteX6" fmla="*/ 103060 w 1756789"/>
              <a:gd name="connsiteY6" fmla="*/ 266055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89" h="1206898">
                <a:moveTo>
                  <a:pt x="103060" y="266055"/>
                </a:moveTo>
                <a:cubicBezTo>
                  <a:pt x="211504" y="105536"/>
                  <a:pt x="395151" y="0"/>
                  <a:pt x="603449" y="0"/>
                </a:cubicBezTo>
                <a:lnTo>
                  <a:pt x="1756789" y="0"/>
                </a:lnTo>
                <a:lnTo>
                  <a:pt x="785325" y="1206898"/>
                </a:lnTo>
                <a:lnTo>
                  <a:pt x="603449" y="1206898"/>
                </a:lnTo>
                <a:cubicBezTo>
                  <a:pt x="270173" y="1206898"/>
                  <a:pt x="0" y="936725"/>
                  <a:pt x="0" y="603449"/>
                </a:cubicBezTo>
                <a:cubicBezTo>
                  <a:pt x="0" y="478470"/>
                  <a:pt x="37993" y="362366"/>
                  <a:pt x="103060" y="266055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5801844" y="6048098"/>
            <a:ext cx="1756790" cy="673724"/>
          </a:xfrm>
          <a:custGeom>
            <a:avLst/>
            <a:gdLst>
              <a:gd name="connsiteX0" fmla="*/ 57531 w 1756790"/>
              <a:gd name="connsiteY0" fmla="*/ 148519 h 673724"/>
              <a:gd name="connsiteX1" fmla="*/ 336862 w 1756790"/>
              <a:gd name="connsiteY1" fmla="*/ 0 h 673724"/>
              <a:gd name="connsiteX2" fmla="*/ 1756790 w 1756790"/>
              <a:gd name="connsiteY2" fmla="*/ 0 h 673724"/>
              <a:gd name="connsiteX3" fmla="*/ 1214491 w 1756790"/>
              <a:gd name="connsiteY3" fmla="*/ 673724 h 673724"/>
              <a:gd name="connsiteX4" fmla="*/ 336862 w 1756790"/>
              <a:gd name="connsiteY4" fmla="*/ 673724 h 673724"/>
              <a:gd name="connsiteX5" fmla="*/ 0 w 1756790"/>
              <a:gd name="connsiteY5" fmla="*/ 336862 h 673724"/>
              <a:gd name="connsiteX6" fmla="*/ 57531 w 1756790"/>
              <a:gd name="connsiteY6" fmla="*/ 148519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90" h="673724">
                <a:moveTo>
                  <a:pt x="57531" y="148519"/>
                </a:moveTo>
                <a:cubicBezTo>
                  <a:pt x="118067" y="58913"/>
                  <a:pt x="220584" y="0"/>
                  <a:pt x="336862" y="0"/>
                </a:cubicBezTo>
                <a:lnTo>
                  <a:pt x="1756790" y="0"/>
                </a:lnTo>
                <a:lnTo>
                  <a:pt x="1214491" y="673724"/>
                </a:lnTo>
                <a:lnTo>
                  <a:pt x="336862" y="673724"/>
                </a:lnTo>
                <a:cubicBezTo>
                  <a:pt x="150818" y="673724"/>
                  <a:pt x="0" y="522906"/>
                  <a:pt x="0" y="336862"/>
                </a:cubicBezTo>
                <a:cubicBezTo>
                  <a:pt x="0" y="267096"/>
                  <a:pt x="21209" y="202283"/>
                  <a:pt x="57531" y="14851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5"/>
            </p:custDataLst>
          </p:nvPr>
        </p:nvSpPr>
        <p:spPr>
          <a:xfrm>
            <a:off x="2800817" y="1505869"/>
            <a:ext cx="2522821" cy="2522821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6"/>
            </p:custDataLst>
          </p:nvPr>
        </p:nvSpPr>
        <p:spPr>
          <a:xfrm rot="3070109">
            <a:off x="5323371" y="-21155"/>
            <a:ext cx="2466454" cy="1206898"/>
          </a:xfrm>
          <a:custGeom>
            <a:avLst/>
            <a:gdLst>
              <a:gd name="connsiteX0" fmla="*/ 0 w 2466454"/>
              <a:gd name="connsiteY0" fmla="*/ 1206898 h 1206898"/>
              <a:gd name="connsiteX1" fmla="*/ 971464 w 2466454"/>
              <a:gd name="connsiteY1" fmla="*/ 0 h 1206898"/>
              <a:gd name="connsiteX2" fmla="*/ 1863005 w 2466454"/>
              <a:gd name="connsiteY2" fmla="*/ 0 h 1206898"/>
              <a:gd name="connsiteX3" fmla="*/ 2466454 w 2466454"/>
              <a:gd name="connsiteY3" fmla="*/ 603449 h 1206898"/>
              <a:gd name="connsiteX4" fmla="*/ 1863005 w 2466454"/>
              <a:gd name="connsiteY4" fmla="*/ 1206898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454" h="1206898">
                <a:moveTo>
                  <a:pt x="0" y="1206898"/>
                </a:moveTo>
                <a:lnTo>
                  <a:pt x="971464" y="0"/>
                </a:lnTo>
                <a:lnTo>
                  <a:pt x="1863005" y="0"/>
                </a:lnTo>
                <a:cubicBezTo>
                  <a:pt x="2196281" y="0"/>
                  <a:pt x="2466454" y="270173"/>
                  <a:pt x="2466454" y="603449"/>
                </a:cubicBezTo>
                <a:cubicBezTo>
                  <a:pt x="2466454" y="936725"/>
                  <a:pt x="2196281" y="1206898"/>
                  <a:pt x="1863005" y="120689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7"/>
            </p:custDataLst>
          </p:nvPr>
        </p:nvSpPr>
        <p:spPr>
          <a:xfrm rot="3070109">
            <a:off x="4246807" y="132622"/>
            <a:ext cx="1747660" cy="673724"/>
          </a:xfrm>
          <a:custGeom>
            <a:avLst/>
            <a:gdLst>
              <a:gd name="connsiteX0" fmla="*/ 0 w 1747660"/>
              <a:gd name="connsiteY0" fmla="*/ 673724 h 673724"/>
              <a:gd name="connsiteX1" fmla="*/ 542299 w 1747660"/>
              <a:gd name="connsiteY1" fmla="*/ 0 h 673724"/>
              <a:gd name="connsiteX2" fmla="*/ 1410798 w 1747660"/>
              <a:gd name="connsiteY2" fmla="*/ 0 h 673724"/>
              <a:gd name="connsiteX3" fmla="*/ 1747660 w 1747660"/>
              <a:gd name="connsiteY3" fmla="*/ 336862 h 673724"/>
              <a:gd name="connsiteX4" fmla="*/ 1410798 w 1747660"/>
              <a:gd name="connsiteY4" fmla="*/ 673724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660" h="673724">
                <a:moveTo>
                  <a:pt x="0" y="673724"/>
                </a:moveTo>
                <a:lnTo>
                  <a:pt x="542299" y="0"/>
                </a:lnTo>
                <a:lnTo>
                  <a:pt x="1410798" y="0"/>
                </a:lnTo>
                <a:cubicBezTo>
                  <a:pt x="1596842" y="0"/>
                  <a:pt x="1747660" y="150818"/>
                  <a:pt x="1747660" y="336862"/>
                </a:cubicBezTo>
                <a:cubicBezTo>
                  <a:pt x="1747660" y="522906"/>
                  <a:pt x="1596842" y="673724"/>
                  <a:pt x="1410798" y="67372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272790" y="2365375"/>
            <a:ext cx="6239510" cy="171132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章节页装饰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38220"/>
            <a:ext cx="3651250" cy="3319780"/>
          </a:xfrm>
          <a:prstGeom prst="rect">
            <a:avLst/>
          </a:prstGeom>
        </p:spPr>
      </p:pic>
      <p:pic>
        <p:nvPicPr>
          <p:cNvPr id="2" name="图片 1" descr="章节页装饰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18405" y="0"/>
            <a:ext cx="7173582" cy="401593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9"/>
            </p:custDataLst>
          </p:nvPr>
        </p:nvCxnSpPr>
        <p:spPr>
          <a:xfrm>
            <a:off x="5402943" y="5033965"/>
            <a:ext cx="13861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/>
          <p:nvPr>
            <p:ph type="ctrTitle" idx="2" hasCustomPrompt="1"/>
            <p:custDataLst>
              <p:tags r:id="rId10"/>
            </p:custDataLst>
          </p:nvPr>
        </p:nvSpPr>
        <p:spPr>
          <a:xfrm>
            <a:off x="2881261" y="3388423"/>
            <a:ext cx="6430113" cy="833755"/>
          </a:xfrm>
        </p:spPr>
        <p:txBody>
          <a:bodyPr vert="horz" wrap="square" lIns="101600" tIns="0" rIns="76200" bIns="0" rtlCol="0" anchor="t" anchorCtr="0">
            <a:normAutofit/>
          </a:bodyPr>
          <a:lstStyle>
            <a:lvl1pPr marL="0" marR="0" algn="ctr" defTabSz="91440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0" i="0" u="none" strike="noStrike" kern="0" cap="none" spc="2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大黑简" panose="0201060000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3"/>
          <p:cNvSpPr/>
          <p:nvPr>
            <p:ph type="subTitle" idx="3" hasCustomPrompt="1"/>
            <p:custDataLst>
              <p:tags r:id="rId11"/>
            </p:custDataLst>
          </p:nvPr>
        </p:nvSpPr>
        <p:spPr>
          <a:xfrm>
            <a:off x="2881261" y="4263453"/>
            <a:ext cx="6429478" cy="451742"/>
          </a:xfrm>
        </p:spPr>
        <p:txBody>
          <a:bodyPr vert="horz" wrap="square" lIns="101600" tIns="0" rIns="82550" bIns="0" rtlCol="0" anchor="t" anchorCtr="0">
            <a:normAutofit/>
          </a:bodyPr>
          <a:lstStyle>
            <a:lvl1pPr marL="0" marR="0" indent="-228600" algn="ctr" defTabSz="91440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600" b="0" i="0" u="none" strike="noStrike" kern="0" cap="none" spc="2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10" name="文本占位符 4"/>
          <p:cNvSpPr/>
          <p:nvPr>
            <p:ph type="body" idx="4" hasCustomPrompt="1"/>
            <p:custDataLst>
              <p:tags r:id="rId12"/>
            </p:custDataLst>
          </p:nvPr>
        </p:nvSpPr>
        <p:spPr>
          <a:xfrm>
            <a:off x="2880626" y="5149535"/>
            <a:ext cx="6430748" cy="611808"/>
          </a:xfrm>
        </p:spPr>
        <p:txBody>
          <a:bodyPr vert="horz" wrap="square" lIns="101600" tIns="0" rIns="82550" bIns="0" rtlCol="0" anchor="t" anchorCtr="0">
            <a:normAutofit/>
          </a:bodyPr>
          <a:lstStyle>
            <a:lvl1pPr marL="0" marR="0" indent="-228600" algn="ctr" defTabSz="9144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600" b="0" i="0" u="none" strike="noStrike" kern="0" cap="none" spc="200" normalizeH="0" baseline="0" noProof="1" dirty="0" err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中黑 简" panose="00020600040101010101" charset="-122"/>
                <a:cs typeface="等线" panose="02010600030101010101" charset="-122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3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>
            <p:custDataLst>
              <p:tags r:id="rId3"/>
            </p:custDataLst>
          </p:nvPr>
        </p:nvSpPr>
        <p:spPr>
          <a:xfrm rot="19270109">
            <a:off x="11372215" y="353060"/>
            <a:ext cx="1347470" cy="1207135"/>
          </a:xfrm>
          <a:custGeom>
            <a:avLst/>
            <a:gdLst>
              <a:gd name="connsiteX0" fmla="*/ 1347332 w 1347332"/>
              <a:gd name="connsiteY0" fmla="*/ 0 h 1206898"/>
              <a:gd name="connsiteX1" fmla="*/ 375867 w 1347332"/>
              <a:gd name="connsiteY1" fmla="*/ 1206898 h 1206898"/>
              <a:gd name="connsiteX2" fmla="*/ 0 w 1347332"/>
              <a:gd name="connsiteY2" fmla="*/ 1206898 h 1206898"/>
              <a:gd name="connsiteX3" fmla="*/ 968817 w 1347332"/>
              <a:gd name="connsiteY3" fmla="*/ 3289 h 1206898"/>
              <a:gd name="connsiteX4" fmla="*/ 964731 w 1347332"/>
              <a:gd name="connsiteY4" fmla="*/ 0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332" h="1206898">
                <a:moveTo>
                  <a:pt x="1347332" y="0"/>
                </a:moveTo>
                <a:lnTo>
                  <a:pt x="375867" y="1206898"/>
                </a:lnTo>
                <a:lnTo>
                  <a:pt x="0" y="1206898"/>
                </a:lnTo>
                <a:lnTo>
                  <a:pt x="968817" y="3289"/>
                </a:lnTo>
                <a:lnTo>
                  <a:pt x="964731" y="0"/>
                </a:lnTo>
                <a:close/>
              </a:path>
            </a:pathLst>
          </a:custGeom>
          <a:solidFill>
            <a:schemeClr val="accent2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任意多边形: 形状 24"/>
          <p:cNvSpPr/>
          <p:nvPr userDrawn="1">
            <p:custDataLst>
              <p:tags r:id="rId4"/>
            </p:custDataLst>
          </p:nvPr>
        </p:nvSpPr>
        <p:spPr>
          <a:xfrm rot="19270109">
            <a:off x="10494645" y="-182245"/>
            <a:ext cx="1314450" cy="673735"/>
          </a:xfrm>
          <a:custGeom>
            <a:avLst/>
            <a:gdLst>
              <a:gd name="connsiteX0" fmla="*/ 485143 w 1314297"/>
              <a:gd name="connsiteY0" fmla="*/ 0 h 673724"/>
              <a:gd name="connsiteX1" fmla="*/ 1314297 w 1314297"/>
              <a:gd name="connsiteY1" fmla="*/ 667408 h 673724"/>
              <a:gd name="connsiteX2" fmla="*/ 1251648 w 1314297"/>
              <a:gd name="connsiteY2" fmla="*/ 673724 h 673724"/>
              <a:gd name="connsiteX3" fmla="*/ 837001 w 1314297"/>
              <a:gd name="connsiteY3" fmla="*/ 673724 h 673724"/>
              <a:gd name="connsiteX4" fmla="*/ 0 w 1314297"/>
              <a:gd name="connsiteY4" fmla="*/ 0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297" h="673724">
                <a:moveTo>
                  <a:pt x="485143" y="0"/>
                </a:moveTo>
                <a:lnTo>
                  <a:pt x="1314297" y="667408"/>
                </a:lnTo>
                <a:lnTo>
                  <a:pt x="1251648" y="673724"/>
                </a:lnTo>
                <a:lnTo>
                  <a:pt x="837001" y="6737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>
            <p:custDataLst>
              <p:tags r:id="rId5"/>
            </p:custDataLst>
          </p:nvPr>
        </p:nvSpPr>
        <p:spPr>
          <a:xfrm rot="19270109">
            <a:off x="-169545" y="5780405"/>
            <a:ext cx="1226185" cy="1301750"/>
          </a:xfrm>
          <a:custGeom>
            <a:avLst/>
            <a:gdLst>
              <a:gd name="connsiteX0" fmla="*/ 943850 w 1225951"/>
              <a:gd name="connsiteY0" fmla="*/ 0 h 1301924"/>
              <a:gd name="connsiteX1" fmla="*/ 418834 w 1225951"/>
              <a:gd name="connsiteY1" fmla="*/ 652254 h 1301924"/>
              <a:gd name="connsiteX2" fmla="*/ 1225951 w 1225951"/>
              <a:gd name="connsiteY2" fmla="*/ 1301924 h 1301924"/>
              <a:gd name="connsiteX3" fmla="*/ 740807 w 1225951"/>
              <a:gd name="connsiteY3" fmla="*/ 1301924 h 1301924"/>
              <a:gd name="connsiteX4" fmla="*/ 0 w 1225951"/>
              <a:gd name="connsiteY4" fmla="*/ 705629 h 1301924"/>
              <a:gd name="connsiteX5" fmla="*/ 567980 w 1225951"/>
              <a:gd name="connsiteY5" fmla="*/ 0 h 130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5951" h="1301924">
                <a:moveTo>
                  <a:pt x="943850" y="0"/>
                </a:moveTo>
                <a:lnTo>
                  <a:pt x="418834" y="652254"/>
                </a:lnTo>
                <a:lnTo>
                  <a:pt x="1225951" y="1301924"/>
                </a:lnTo>
                <a:lnTo>
                  <a:pt x="740807" y="1301924"/>
                </a:lnTo>
                <a:lnTo>
                  <a:pt x="0" y="705629"/>
                </a:lnTo>
                <a:lnTo>
                  <a:pt x="56798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>
            <p:custDataLst>
              <p:tags r:id="rId6"/>
            </p:custDataLst>
          </p:nvPr>
        </p:nvSpPr>
        <p:spPr>
          <a:xfrm rot="19270109">
            <a:off x="-312420" y="4897120"/>
            <a:ext cx="918210" cy="673735"/>
          </a:xfrm>
          <a:custGeom>
            <a:avLst/>
            <a:gdLst>
              <a:gd name="connsiteX0" fmla="*/ 918169 w 918169"/>
              <a:gd name="connsiteY0" fmla="*/ 0 h 673724"/>
              <a:gd name="connsiteX1" fmla="*/ 375870 w 918169"/>
              <a:gd name="connsiteY1" fmla="*/ 673724 h 673724"/>
              <a:gd name="connsiteX2" fmla="*/ 0 w 918169"/>
              <a:gd name="connsiteY2" fmla="*/ 673724 h 673724"/>
              <a:gd name="connsiteX3" fmla="*/ 542299 w 918169"/>
              <a:gd name="connsiteY3" fmla="*/ 0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8169" h="673724">
                <a:moveTo>
                  <a:pt x="918169" y="0"/>
                </a:moveTo>
                <a:lnTo>
                  <a:pt x="375870" y="673724"/>
                </a:lnTo>
                <a:lnTo>
                  <a:pt x="0" y="673724"/>
                </a:lnTo>
                <a:lnTo>
                  <a:pt x="542299" y="0"/>
                </a:lnTo>
                <a:close/>
              </a:path>
            </a:pathLst>
          </a:custGeom>
          <a:solidFill>
            <a:schemeClr val="accent2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3725" y="5180330"/>
            <a:ext cx="11001375" cy="101155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172700" y="5869305"/>
            <a:ext cx="2024380" cy="1510665"/>
            <a:chOff x="16020" y="9243"/>
            <a:chExt cx="3188" cy="237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3070109">
              <a:off x="15860" y="9606"/>
              <a:ext cx="2176" cy="1857"/>
            </a:xfrm>
            <a:custGeom>
              <a:avLst/>
              <a:gdLst>
                <a:gd name="connsiteX0" fmla="*/ 103060 w 1381818"/>
                <a:gd name="connsiteY0" fmla="*/ 266055 h 1179337"/>
                <a:gd name="connsiteX1" fmla="*/ 603449 w 1381818"/>
                <a:gd name="connsiteY1" fmla="*/ 1 h 1179337"/>
                <a:gd name="connsiteX2" fmla="*/ 1381818 w 1381818"/>
                <a:gd name="connsiteY2" fmla="*/ 0 h 1179337"/>
                <a:gd name="connsiteX3" fmla="*/ 432539 w 1381818"/>
                <a:gd name="connsiteY3" fmla="*/ 1179337 h 1179337"/>
                <a:gd name="connsiteX4" fmla="*/ 368559 w 1381818"/>
                <a:gd name="connsiteY4" fmla="*/ 1159476 h 1179337"/>
                <a:gd name="connsiteX5" fmla="*/ 0 w 1381818"/>
                <a:gd name="connsiteY5" fmla="*/ 603449 h 1179337"/>
                <a:gd name="connsiteX6" fmla="*/ 103060 w 1381818"/>
                <a:gd name="connsiteY6" fmla="*/ 266055 h 117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818" h="1179337">
                  <a:moveTo>
                    <a:pt x="103060" y="266055"/>
                  </a:moveTo>
                  <a:cubicBezTo>
                    <a:pt x="211504" y="105536"/>
                    <a:pt x="395151" y="0"/>
                    <a:pt x="603449" y="1"/>
                  </a:cubicBezTo>
                  <a:lnTo>
                    <a:pt x="1381818" y="0"/>
                  </a:lnTo>
                  <a:lnTo>
                    <a:pt x="432539" y="1179337"/>
                  </a:lnTo>
                  <a:lnTo>
                    <a:pt x="368559" y="1159476"/>
                  </a:lnTo>
                  <a:cubicBezTo>
                    <a:pt x="151972" y="1067868"/>
                    <a:pt x="0" y="853406"/>
                    <a:pt x="0" y="603449"/>
                  </a:cubicBezTo>
                  <a:cubicBezTo>
                    <a:pt x="0" y="478471"/>
                    <a:pt x="37993" y="362366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3070109">
              <a:off x="17799" y="9592"/>
              <a:ext cx="1758" cy="1061"/>
            </a:xfrm>
            <a:custGeom>
              <a:avLst/>
              <a:gdLst>
                <a:gd name="connsiteX0" fmla="*/ 57531 w 1116603"/>
                <a:gd name="connsiteY0" fmla="*/ 148519 h 673724"/>
                <a:gd name="connsiteX1" fmla="*/ 336862 w 1116603"/>
                <a:gd name="connsiteY1" fmla="*/ 0 h 673724"/>
                <a:gd name="connsiteX2" fmla="*/ 707262 w 1116603"/>
                <a:gd name="connsiteY2" fmla="*/ 0 h 673724"/>
                <a:gd name="connsiteX3" fmla="*/ 1116603 w 1116603"/>
                <a:gd name="connsiteY3" fmla="*/ 329490 h 673724"/>
                <a:gd name="connsiteX4" fmla="*/ 839520 w 1116603"/>
                <a:gd name="connsiteY4" fmla="*/ 673724 h 673724"/>
                <a:gd name="connsiteX5" fmla="*/ 336862 w 1116603"/>
                <a:gd name="connsiteY5" fmla="*/ 673724 h 673724"/>
                <a:gd name="connsiteX6" fmla="*/ 0 w 1116603"/>
                <a:gd name="connsiteY6" fmla="*/ 336862 h 673724"/>
                <a:gd name="connsiteX7" fmla="*/ 57531 w 1116603"/>
                <a:gd name="connsiteY7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603" h="673724">
                  <a:moveTo>
                    <a:pt x="57531" y="148519"/>
                  </a:moveTo>
                  <a:cubicBezTo>
                    <a:pt x="118067" y="58914"/>
                    <a:pt x="220584" y="0"/>
                    <a:pt x="336862" y="0"/>
                  </a:cubicBezTo>
                  <a:lnTo>
                    <a:pt x="707262" y="0"/>
                  </a:lnTo>
                  <a:lnTo>
                    <a:pt x="1116603" y="329490"/>
                  </a:lnTo>
                  <a:lnTo>
                    <a:pt x="839520" y="673724"/>
                  </a:lnTo>
                  <a:lnTo>
                    <a:pt x="336862" y="673724"/>
                  </a:lnTo>
                  <a:cubicBezTo>
                    <a:pt x="150818" y="673724"/>
                    <a:pt x="0" y="522906"/>
                    <a:pt x="0" y="336862"/>
                  </a:cubicBezTo>
                  <a:cubicBezTo>
                    <a:pt x="0" y="267096"/>
                    <a:pt x="21208" y="202283"/>
                    <a:pt x="57531" y="148519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3" name="任意多边形: 形状 22"/>
          <p:cNvSpPr/>
          <p:nvPr userDrawn="1">
            <p:custDataLst>
              <p:tags r:id="rId3"/>
            </p:custDataLst>
          </p:nvPr>
        </p:nvSpPr>
        <p:spPr>
          <a:xfrm rot="18529891" flipV="1">
            <a:off x="10132695" y="390525"/>
            <a:ext cx="2548890" cy="1207135"/>
          </a:xfrm>
          <a:custGeom>
            <a:avLst/>
            <a:gdLst>
              <a:gd name="connsiteX0" fmla="*/ 2081412 w 2549029"/>
              <a:gd name="connsiteY0" fmla="*/ 1206898 h 1206898"/>
              <a:gd name="connsiteX1" fmla="*/ 2549029 w 2549029"/>
              <a:gd name="connsiteY1" fmla="*/ 625954 h 1206898"/>
              <a:gd name="connsiteX2" fmla="*/ 1771376 w 2549029"/>
              <a:gd name="connsiteY2" fmla="*/ 0 h 1206898"/>
              <a:gd name="connsiteX3" fmla="*/ 603449 w 2549029"/>
              <a:gd name="connsiteY3" fmla="*/ 0 h 1206898"/>
              <a:gd name="connsiteX4" fmla="*/ 0 w 2549029"/>
              <a:gd name="connsiteY4" fmla="*/ 603449 h 1206898"/>
              <a:gd name="connsiteX5" fmla="*/ 603449 w 2549029"/>
              <a:gd name="connsiteY5" fmla="*/ 1206898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9029" h="1206898">
                <a:moveTo>
                  <a:pt x="2081412" y="1206898"/>
                </a:moveTo>
                <a:lnTo>
                  <a:pt x="2549029" y="625954"/>
                </a:lnTo>
                <a:lnTo>
                  <a:pt x="1771376" y="0"/>
                </a:lnTo>
                <a:lnTo>
                  <a:pt x="603449" y="0"/>
                </a:lnTo>
                <a:cubicBezTo>
                  <a:pt x="270173" y="0"/>
                  <a:pt x="0" y="270173"/>
                  <a:pt x="0" y="603449"/>
                </a:cubicBezTo>
                <a:cubicBezTo>
                  <a:pt x="0" y="936725"/>
                  <a:pt x="270173" y="1206898"/>
                  <a:pt x="603449" y="120689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任意多边形: 形状 24"/>
          <p:cNvSpPr/>
          <p:nvPr userDrawn="1">
            <p:custDataLst>
              <p:tags r:id="rId4"/>
            </p:custDataLst>
          </p:nvPr>
        </p:nvSpPr>
        <p:spPr>
          <a:xfrm rot="18529891" flipV="1">
            <a:off x="11599545" y="1417320"/>
            <a:ext cx="1036955" cy="653415"/>
          </a:xfrm>
          <a:custGeom>
            <a:avLst/>
            <a:gdLst>
              <a:gd name="connsiteX0" fmla="*/ 1037002 w 1037002"/>
              <a:gd name="connsiteY0" fmla="*/ 653334 h 653334"/>
              <a:gd name="connsiteX1" fmla="*/ 225334 w 1037002"/>
              <a:gd name="connsiteY1" fmla="*/ 0 h 653334"/>
              <a:gd name="connsiteX2" fmla="*/ 205740 w 1037002"/>
              <a:gd name="connsiteY2" fmla="*/ 6082 h 653334"/>
              <a:gd name="connsiteX3" fmla="*/ 0 w 1037002"/>
              <a:gd name="connsiteY3" fmla="*/ 316472 h 653334"/>
              <a:gd name="connsiteX4" fmla="*/ 336862 w 1037002"/>
              <a:gd name="connsiteY4" fmla="*/ 653334 h 65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02" h="653334">
                <a:moveTo>
                  <a:pt x="1037002" y="653334"/>
                </a:moveTo>
                <a:lnTo>
                  <a:pt x="225334" y="0"/>
                </a:lnTo>
                <a:lnTo>
                  <a:pt x="205740" y="6082"/>
                </a:lnTo>
                <a:cubicBezTo>
                  <a:pt x="84835" y="57221"/>
                  <a:pt x="0" y="176939"/>
                  <a:pt x="0" y="316472"/>
                </a:cubicBezTo>
                <a:cubicBezTo>
                  <a:pt x="0" y="502516"/>
                  <a:pt x="150818" y="653334"/>
                  <a:pt x="336862" y="65333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>
            <p:custDataLst>
              <p:tags r:id="rId5"/>
            </p:custDataLst>
          </p:nvPr>
        </p:nvSpPr>
        <p:spPr>
          <a:xfrm rot="18529891" flipH="1">
            <a:off x="-488315" y="5227320"/>
            <a:ext cx="2604770" cy="1207135"/>
          </a:xfrm>
          <a:custGeom>
            <a:avLst/>
            <a:gdLst>
              <a:gd name="connsiteX0" fmla="*/ 103060 w 2604846"/>
              <a:gd name="connsiteY0" fmla="*/ 266055 h 1206898"/>
              <a:gd name="connsiteX1" fmla="*/ 0 w 2604846"/>
              <a:gd name="connsiteY1" fmla="*/ 603449 h 1206898"/>
              <a:gd name="connsiteX2" fmla="*/ 603449 w 2604846"/>
              <a:gd name="connsiteY2" fmla="*/ 1206898 h 1206898"/>
              <a:gd name="connsiteX3" fmla="*/ 2118677 w 2604846"/>
              <a:gd name="connsiteY3" fmla="*/ 1206898 h 1206898"/>
              <a:gd name="connsiteX4" fmla="*/ 2604846 w 2604846"/>
              <a:gd name="connsiteY4" fmla="*/ 602906 h 1206898"/>
              <a:gd name="connsiteX5" fmla="*/ 1855827 w 2604846"/>
              <a:gd name="connsiteY5" fmla="*/ 0 h 1206898"/>
              <a:gd name="connsiteX6" fmla="*/ 603449 w 2604846"/>
              <a:gd name="connsiteY6" fmla="*/ 0 h 1206898"/>
              <a:gd name="connsiteX7" fmla="*/ 103060 w 2604846"/>
              <a:gd name="connsiteY7" fmla="*/ 266055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4846" h="1206898">
                <a:moveTo>
                  <a:pt x="103060" y="266055"/>
                </a:moveTo>
                <a:cubicBezTo>
                  <a:pt x="37993" y="362366"/>
                  <a:pt x="0" y="478470"/>
                  <a:pt x="0" y="603449"/>
                </a:cubicBezTo>
                <a:cubicBezTo>
                  <a:pt x="0" y="936725"/>
                  <a:pt x="270173" y="1206898"/>
                  <a:pt x="603449" y="1206898"/>
                </a:cubicBezTo>
                <a:lnTo>
                  <a:pt x="2118677" y="1206898"/>
                </a:lnTo>
                <a:lnTo>
                  <a:pt x="2604846" y="602906"/>
                </a:lnTo>
                <a:lnTo>
                  <a:pt x="1855827" y="0"/>
                </a:lnTo>
                <a:lnTo>
                  <a:pt x="603449" y="0"/>
                </a:lnTo>
                <a:cubicBezTo>
                  <a:pt x="395151" y="0"/>
                  <a:pt x="211504" y="105537"/>
                  <a:pt x="103060" y="266055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>
            <p:custDataLst>
              <p:tags r:id="rId6"/>
            </p:custDataLst>
          </p:nvPr>
        </p:nvSpPr>
        <p:spPr>
          <a:xfrm rot="18529891" flipH="1">
            <a:off x="-473075" y="4752975"/>
            <a:ext cx="1121410" cy="669290"/>
          </a:xfrm>
          <a:custGeom>
            <a:avLst/>
            <a:gdLst>
              <a:gd name="connsiteX0" fmla="*/ 57530 w 1121454"/>
              <a:gd name="connsiteY0" fmla="*/ 143824 h 669029"/>
              <a:gd name="connsiteX1" fmla="*/ 0 w 1121454"/>
              <a:gd name="connsiteY1" fmla="*/ 332167 h 669029"/>
              <a:gd name="connsiteX2" fmla="*/ 336862 w 1121454"/>
              <a:gd name="connsiteY2" fmla="*/ 669029 h 669029"/>
              <a:gd name="connsiteX3" fmla="*/ 1121454 w 1121454"/>
              <a:gd name="connsiteY3" fmla="*/ 669029 h 669029"/>
              <a:gd name="connsiteX4" fmla="*/ 290286 w 1121454"/>
              <a:gd name="connsiteY4" fmla="*/ 0 h 669029"/>
              <a:gd name="connsiteX5" fmla="*/ 268972 w 1121454"/>
              <a:gd name="connsiteY5" fmla="*/ 2149 h 669029"/>
              <a:gd name="connsiteX6" fmla="*/ 57530 w 1121454"/>
              <a:gd name="connsiteY6" fmla="*/ 143824 h 6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1454" h="669029">
                <a:moveTo>
                  <a:pt x="57530" y="143824"/>
                </a:moveTo>
                <a:cubicBezTo>
                  <a:pt x="21209" y="197588"/>
                  <a:pt x="0" y="262401"/>
                  <a:pt x="0" y="332167"/>
                </a:cubicBezTo>
                <a:cubicBezTo>
                  <a:pt x="0" y="518211"/>
                  <a:pt x="150818" y="669029"/>
                  <a:pt x="336862" y="669029"/>
                </a:cubicBezTo>
                <a:lnTo>
                  <a:pt x="1121454" y="669029"/>
                </a:lnTo>
                <a:lnTo>
                  <a:pt x="290286" y="0"/>
                </a:lnTo>
                <a:lnTo>
                  <a:pt x="268972" y="2149"/>
                </a:lnTo>
                <a:cubicBezTo>
                  <a:pt x="181257" y="20098"/>
                  <a:pt x="105960" y="72139"/>
                  <a:pt x="57530" y="14382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9" name="图片 8" descr="正文页装饰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8" name="图片 7" descr="正文页装饰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12" name="图片 11" descr="正文页装饰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10" name="图片 9" descr="正文页装饰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 descr="目录页装饰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17485"/>
            <a:ext cx="5019676" cy="3340514"/>
          </a:xfrm>
          <a:prstGeom prst="rect">
            <a:avLst/>
          </a:prstGeom>
        </p:spPr>
      </p:pic>
      <p:pic>
        <p:nvPicPr>
          <p:cNvPr id="7" name="图片 6" descr="目录页装饰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768460" y="0"/>
            <a:ext cx="3423540" cy="3048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9" name="图片 8" descr="正文页装饰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8" name="图片 7" descr="正文页装饰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8" name="图片 7" descr="正文页装饰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7" name="图片 6" descr="正文页装饰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7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45.xml"/><Relationship Id="rId23" Type="http://schemas.openxmlformats.org/officeDocument/2006/relationships/tags" Target="../tags/tag344.xml"/><Relationship Id="rId22" Type="http://schemas.openxmlformats.org/officeDocument/2006/relationships/tags" Target="../tags/tag343.xml"/><Relationship Id="rId21" Type="http://schemas.openxmlformats.org/officeDocument/2006/relationships/tags" Target="../tags/tag342.xml"/><Relationship Id="rId20" Type="http://schemas.openxmlformats.org/officeDocument/2006/relationships/tags" Target="../tags/tag341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40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tags" Target="../tags/tag34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18.xml"/><Relationship Id="rId8" Type="http://schemas.openxmlformats.org/officeDocument/2006/relationships/image" Target="../media/image8.png"/><Relationship Id="rId7" Type="http://schemas.openxmlformats.org/officeDocument/2006/relationships/tags" Target="../tags/tag417.xml"/><Relationship Id="rId6" Type="http://schemas.openxmlformats.org/officeDocument/2006/relationships/image" Target="../media/image7.png"/><Relationship Id="rId5" Type="http://schemas.openxmlformats.org/officeDocument/2006/relationships/tags" Target="../tags/tag416.xml"/><Relationship Id="rId4" Type="http://schemas.openxmlformats.org/officeDocument/2006/relationships/image" Target="../media/image6.png"/><Relationship Id="rId3" Type="http://schemas.openxmlformats.org/officeDocument/2006/relationships/tags" Target="../tags/tag415.xml"/><Relationship Id="rId2" Type="http://schemas.openxmlformats.org/officeDocument/2006/relationships/image" Target="../media/image1.png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425.xml"/><Relationship Id="rId15" Type="http://schemas.openxmlformats.org/officeDocument/2006/relationships/tags" Target="../tags/tag424.xml"/><Relationship Id="rId14" Type="http://schemas.openxmlformats.org/officeDocument/2006/relationships/tags" Target="../tags/tag423.xml"/><Relationship Id="rId13" Type="http://schemas.openxmlformats.org/officeDocument/2006/relationships/tags" Target="../tags/tag422.xml"/><Relationship Id="rId12" Type="http://schemas.openxmlformats.org/officeDocument/2006/relationships/tags" Target="../tags/tag421.xml"/><Relationship Id="rId11" Type="http://schemas.openxmlformats.org/officeDocument/2006/relationships/tags" Target="../tags/tag420.xml"/><Relationship Id="rId10" Type="http://schemas.openxmlformats.org/officeDocument/2006/relationships/tags" Target="../tags/tag419.xml"/><Relationship Id="rId1" Type="http://schemas.openxmlformats.org/officeDocument/2006/relationships/tags" Target="../tags/tag4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32.xml"/><Relationship Id="rId8" Type="http://schemas.openxmlformats.org/officeDocument/2006/relationships/image" Target="../media/image8.png"/><Relationship Id="rId7" Type="http://schemas.openxmlformats.org/officeDocument/2006/relationships/tags" Target="../tags/tag431.xml"/><Relationship Id="rId6" Type="http://schemas.openxmlformats.org/officeDocument/2006/relationships/tags" Target="../tags/tag430.xml"/><Relationship Id="rId5" Type="http://schemas.openxmlformats.org/officeDocument/2006/relationships/tags" Target="../tags/tag429.xml"/><Relationship Id="rId4" Type="http://schemas.openxmlformats.org/officeDocument/2006/relationships/image" Target="../media/image19.png"/><Relationship Id="rId3" Type="http://schemas.openxmlformats.org/officeDocument/2006/relationships/tags" Target="../tags/tag428.xml"/><Relationship Id="rId2" Type="http://schemas.openxmlformats.org/officeDocument/2006/relationships/image" Target="../media/image1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34.xml"/><Relationship Id="rId12" Type="http://schemas.openxmlformats.org/officeDocument/2006/relationships/image" Target="../media/image7.png"/><Relationship Id="rId11" Type="http://schemas.openxmlformats.org/officeDocument/2006/relationships/tags" Target="../tags/tag433.xml"/><Relationship Id="rId10" Type="http://schemas.openxmlformats.org/officeDocument/2006/relationships/image" Target="../media/image6.png"/><Relationship Id="rId1" Type="http://schemas.openxmlformats.org/officeDocument/2006/relationships/tags" Target="../tags/tag42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436.xml"/><Relationship Id="rId1" Type="http://schemas.openxmlformats.org/officeDocument/2006/relationships/tags" Target="../tags/tag43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53.xml"/><Relationship Id="rId8" Type="http://schemas.openxmlformats.org/officeDocument/2006/relationships/tags" Target="../tags/tag352.xml"/><Relationship Id="rId7" Type="http://schemas.openxmlformats.org/officeDocument/2006/relationships/image" Target="../media/image7.png"/><Relationship Id="rId6" Type="http://schemas.openxmlformats.org/officeDocument/2006/relationships/tags" Target="../tags/tag351.xml"/><Relationship Id="rId5" Type="http://schemas.openxmlformats.org/officeDocument/2006/relationships/image" Target="../media/image8.png"/><Relationship Id="rId4" Type="http://schemas.openxmlformats.org/officeDocument/2006/relationships/tags" Target="../tags/tag350.xml"/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56.xml"/><Relationship Id="rId12" Type="http://schemas.openxmlformats.org/officeDocument/2006/relationships/tags" Target="../tags/tag355.xml"/><Relationship Id="rId11" Type="http://schemas.openxmlformats.org/officeDocument/2006/relationships/image" Target="../media/image6.png"/><Relationship Id="rId10" Type="http://schemas.openxmlformats.org/officeDocument/2006/relationships/tags" Target="../tags/tag354.xml"/><Relationship Id="rId1" Type="http://schemas.openxmlformats.org/officeDocument/2006/relationships/tags" Target="../tags/tag34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image" Target="../media/image8.png"/><Relationship Id="rId7" Type="http://schemas.openxmlformats.org/officeDocument/2006/relationships/tags" Target="../tags/tag360.xml"/><Relationship Id="rId6" Type="http://schemas.openxmlformats.org/officeDocument/2006/relationships/image" Target="../media/image7.png"/><Relationship Id="rId5" Type="http://schemas.openxmlformats.org/officeDocument/2006/relationships/tags" Target="../tags/tag359.xml"/><Relationship Id="rId4" Type="http://schemas.openxmlformats.org/officeDocument/2006/relationships/image" Target="../media/image6.png"/><Relationship Id="rId3" Type="http://schemas.openxmlformats.org/officeDocument/2006/relationships/tags" Target="../tags/tag358.xml"/><Relationship Id="rId2" Type="http://schemas.openxmlformats.org/officeDocument/2006/relationships/image" Target="../media/image1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63.xml"/><Relationship Id="rId11" Type="http://schemas.openxmlformats.org/officeDocument/2006/relationships/tags" Target="../tags/tag362.xml"/><Relationship Id="rId10" Type="http://schemas.openxmlformats.org/officeDocument/2006/relationships/image" Target="../media/image18.png"/><Relationship Id="rId1" Type="http://schemas.openxmlformats.org/officeDocument/2006/relationships/tags" Target="../tags/tag35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image" Target="../media/image8.png"/><Relationship Id="rId7" Type="http://schemas.openxmlformats.org/officeDocument/2006/relationships/tags" Target="../tags/tag367.xml"/><Relationship Id="rId6" Type="http://schemas.openxmlformats.org/officeDocument/2006/relationships/image" Target="../media/image7.png"/><Relationship Id="rId5" Type="http://schemas.openxmlformats.org/officeDocument/2006/relationships/tags" Target="../tags/tag366.xml"/><Relationship Id="rId4" Type="http://schemas.openxmlformats.org/officeDocument/2006/relationships/image" Target="../media/image6.png"/><Relationship Id="rId3" Type="http://schemas.openxmlformats.org/officeDocument/2006/relationships/tags" Target="../tags/tag365.xml"/><Relationship Id="rId2" Type="http://schemas.openxmlformats.org/officeDocument/2006/relationships/image" Target="../media/image1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71.xml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75.xml"/><Relationship Id="rId7" Type="http://schemas.openxmlformats.org/officeDocument/2006/relationships/image" Target="../media/image7.png"/><Relationship Id="rId6" Type="http://schemas.openxmlformats.org/officeDocument/2006/relationships/tags" Target="../tags/tag374.xml"/><Relationship Id="rId5" Type="http://schemas.openxmlformats.org/officeDocument/2006/relationships/image" Target="../media/image6.png"/><Relationship Id="rId4" Type="http://schemas.openxmlformats.org/officeDocument/2006/relationships/tags" Target="../tags/tag373.xml"/><Relationship Id="rId3" Type="http://schemas.openxmlformats.org/officeDocument/2006/relationships/image" Target="../media/image1.png"/><Relationship Id="rId2" Type="http://schemas.openxmlformats.org/officeDocument/2006/relationships/tags" Target="../tags/tag37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77.xml"/><Relationship Id="rId10" Type="http://schemas.openxmlformats.org/officeDocument/2006/relationships/tags" Target="../tags/tag376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81.xml"/><Relationship Id="rId7" Type="http://schemas.openxmlformats.org/officeDocument/2006/relationships/image" Target="../media/image7.png"/><Relationship Id="rId6" Type="http://schemas.openxmlformats.org/officeDocument/2006/relationships/tags" Target="../tags/tag380.xml"/><Relationship Id="rId5" Type="http://schemas.openxmlformats.org/officeDocument/2006/relationships/image" Target="../media/image6.png"/><Relationship Id="rId4" Type="http://schemas.openxmlformats.org/officeDocument/2006/relationships/tags" Target="../tags/tag379.xml"/><Relationship Id="rId3" Type="http://schemas.openxmlformats.org/officeDocument/2006/relationships/image" Target="../media/image1.png"/><Relationship Id="rId2" Type="http://schemas.openxmlformats.org/officeDocument/2006/relationships/tags" Target="../tags/tag37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84.xml"/><Relationship Id="rId11" Type="http://schemas.openxmlformats.org/officeDocument/2006/relationships/tags" Target="../tags/tag383.xml"/><Relationship Id="rId10" Type="http://schemas.openxmlformats.org/officeDocument/2006/relationships/tags" Target="../tags/tag382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88.xml"/><Relationship Id="rId7" Type="http://schemas.openxmlformats.org/officeDocument/2006/relationships/image" Target="../media/image7.png"/><Relationship Id="rId6" Type="http://schemas.openxmlformats.org/officeDocument/2006/relationships/tags" Target="../tags/tag387.xml"/><Relationship Id="rId5" Type="http://schemas.openxmlformats.org/officeDocument/2006/relationships/image" Target="../media/image6.png"/><Relationship Id="rId4" Type="http://schemas.openxmlformats.org/officeDocument/2006/relationships/tags" Target="../tags/tag386.xml"/><Relationship Id="rId3" Type="http://schemas.openxmlformats.org/officeDocument/2006/relationships/image" Target="../media/image1.png"/><Relationship Id="rId2" Type="http://schemas.openxmlformats.org/officeDocument/2006/relationships/tags" Target="../tags/tag38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91.xml"/><Relationship Id="rId11" Type="http://schemas.openxmlformats.org/officeDocument/2006/relationships/tags" Target="../tags/tag390.xml"/><Relationship Id="rId10" Type="http://schemas.openxmlformats.org/officeDocument/2006/relationships/tags" Target="../tags/tag389.xml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95.xml"/><Relationship Id="rId7" Type="http://schemas.openxmlformats.org/officeDocument/2006/relationships/image" Target="../media/image7.png"/><Relationship Id="rId6" Type="http://schemas.openxmlformats.org/officeDocument/2006/relationships/tags" Target="../tags/tag394.xml"/><Relationship Id="rId5" Type="http://schemas.openxmlformats.org/officeDocument/2006/relationships/image" Target="../media/image6.png"/><Relationship Id="rId4" Type="http://schemas.openxmlformats.org/officeDocument/2006/relationships/tags" Target="../tags/tag393.xml"/><Relationship Id="rId3" Type="http://schemas.openxmlformats.org/officeDocument/2006/relationships/image" Target="../media/image1.png"/><Relationship Id="rId2" Type="http://schemas.openxmlformats.org/officeDocument/2006/relationships/tags" Target="../tags/tag39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98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03.xml"/><Relationship Id="rId8" Type="http://schemas.openxmlformats.org/officeDocument/2006/relationships/image" Target="../media/image8.png"/><Relationship Id="rId7" Type="http://schemas.openxmlformats.org/officeDocument/2006/relationships/tags" Target="../tags/tag402.xml"/><Relationship Id="rId6" Type="http://schemas.openxmlformats.org/officeDocument/2006/relationships/image" Target="../media/image7.png"/><Relationship Id="rId5" Type="http://schemas.openxmlformats.org/officeDocument/2006/relationships/tags" Target="../tags/tag401.xml"/><Relationship Id="rId4" Type="http://schemas.openxmlformats.org/officeDocument/2006/relationships/image" Target="../media/image6.png"/><Relationship Id="rId3" Type="http://schemas.openxmlformats.org/officeDocument/2006/relationships/tags" Target="../tags/tag400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9" Type="http://schemas.openxmlformats.org/officeDocument/2006/relationships/tags" Target="../tags/tag413.xml"/><Relationship Id="rId18" Type="http://schemas.openxmlformats.org/officeDocument/2006/relationships/tags" Target="../tags/tag412.xml"/><Relationship Id="rId17" Type="http://schemas.openxmlformats.org/officeDocument/2006/relationships/tags" Target="../tags/tag411.xml"/><Relationship Id="rId16" Type="http://schemas.openxmlformats.org/officeDocument/2006/relationships/tags" Target="../tags/tag410.xml"/><Relationship Id="rId15" Type="http://schemas.openxmlformats.org/officeDocument/2006/relationships/tags" Target="../tags/tag409.xml"/><Relationship Id="rId14" Type="http://schemas.openxmlformats.org/officeDocument/2006/relationships/tags" Target="../tags/tag408.xml"/><Relationship Id="rId13" Type="http://schemas.openxmlformats.org/officeDocument/2006/relationships/tags" Target="../tags/tag407.xml"/><Relationship Id="rId12" Type="http://schemas.openxmlformats.org/officeDocument/2006/relationships/tags" Target="../tags/tag406.xml"/><Relationship Id="rId11" Type="http://schemas.openxmlformats.org/officeDocument/2006/relationships/tags" Target="../tags/tag405.xml"/><Relationship Id="rId10" Type="http://schemas.openxmlformats.org/officeDocument/2006/relationships/tags" Target="../tags/tag404.xml"/><Relationship Id="rId1" Type="http://schemas.openxmlformats.org/officeDocument/2006/relationships/tags" Target="../tags/tag3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ctrTitle" idx="3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测试工作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总结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文本占位符 6"/>
          <p:cNvSpPr/>
          <p:nvPr>
            <p:ph type="body" idx="5"/>
            <p:custDataLst>
              <p:tags r:id="rId2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2023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5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月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23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日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   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汇报人：杨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凡</a:t>
            </a:r>
            <a:endParaRPr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章节页背景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8" name="图片 7" descr="正文页装饰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2" name="图片 1" descr="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7" name="图片 6" descr="正文页装饰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2314189" y="740464"/>
            <a:ext cx="7852255" cy="99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 cap="all"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4000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反省与</a:t>
            </a:r>
            <a:r>
              <a:rPr lang="zh-CN" altLang="en-US" sz="4000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思考</a:t>
            </a:r>
            <a:endParaRPr lang="zh-CN" altLang="en-US" sz="4000" b="1" spc="30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0"/>
            </p:custDataLst>
          </p:nvPr>
        </p:nvSpPr>
        <p:spPr>
          <a:xfrm>
            <a:off x="1669682" y="3585622"/>
            <a:ext cx="3899386" cy="239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lvl="0" indent="457200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16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只要在测试过程中出现的缺陷都要提报到项目管理工具中，便于后期总结和</a:t>
            </a:r>
            <a:r>
              <a:rPr lang="zh-CN" altLang="en-US" sz="16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追溯。</a:t>
            </a:r>
            <a:endParaRPr lang="zh-CN" altLang="en-US" sz="16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2525143" y="2836964"/>
            <a:ext cx="3043925" cy="691757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lstStyle>
            <a:defPPr>
              <a:defRPr lang="zh-CN"/>
            </a:defPPr>
            <a:lvl1pPr>
              <a:defRPr sz="2400"/>
            </a:lvl1pPr>
          </a:lstStyle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关于缺陷的提交和</a:t>
            </a:r>
            <a:r>
              <a:rPr lang="zh-CN" altLang="en-US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跟踪</a:t>
            </a:r>
            <a:endParaRPr lang="zh-CN" altLang="en-US" b="1" spc="30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2"/>
            </p:custDataLst>
          </p:nvPr>
        </p:nvSpPr>
        <p:spPr>
          <a:xfrm>
            <a:off x="1669684" y="2963136"/>
            <a:ext cx="747523" cy="56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no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>
                <a:solidFill>
                  <a:schemeClr val="accent1"/>
                </a:solidFill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  <a:sym typeface="Arial" panose="020B0604020202020204" pitchFamily="34" charset="0"/>
              </a:rPr>
              <a:t>03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Black" panose="020B0A04020102020204" charset="0"/>
              <a:ea typeface="汉仪中黑 简" panose="00020600040101010101" charset="-122"/>
              <a:cs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6911566" y="3585622"/>
            <a:ext cx="3899386" cy="239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lvl="0" indent="457200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16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送测版本需进行冒烟测试，而后进行功能测试，保证测试质量，如遇版本提测频繁需和开发沟通延后提测</a:t>
            </a:r>
            <a:endParaRPr lang="zh-CN" altLang="en-US" sz="16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  <a:p>
            <a:pPr lvl="0" indent="457200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6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 </a:t>
            </a:r>
            <a:endParaRPr lang="en-US" altLang="zh-CN" sz="16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  <a:p>
            <a:pPr lvl="0" indent="457200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1600" spc="150">
                <a:solidFill>
                  <a:srgbClr val="FF0000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提测版本时间是否统一的可实践性，提测统一是否会影响开发修复缺陷的时间，每个提测版本是否都需要做冒烟测试。</a:t>
            </a:r>
            <a:endParaRPr lang="zh-CN" altLang="en-US" sz="1600" spc="150">
              <a:solidFill>
                <a:srgbClr val="FF0000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7767027" y="2836964"/>
            <a:ext cx="3043925" cy="691757"/>
          </a:xfrm>
          <a:prstGeom prst="rect">
            <a:avLst/>
          </a:prstGeom>
          <a:noFill/>
        </p:spPr>
        <p:txBody>
          <a:bodyPr wrap="square" rtlCol="0" anchor="ctr" anchorCtr="0">
            <a:normAutofit fontScale="60000"/>
          </a:bodyPr>
          <a:lstStyle>
            <a:defPPr>
              <a:defRPr lang="zh-CN"/>
            </a:defPPr>
            <a:lvl1pPr>
              <a:defRPr sz="2400"/>
            </a:lvl1pPr>
          </a:lstStyle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关于提测版本与测试周期流程的</a:t>
            </a:r>
            <a:r>
              <a:rPr lang="zh-CN" altLang="en-US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安排</a:t>
            </a:r>
            <a:endParaRPr lang="zh-CN" altLang="en-US" b="1" spc="30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6911568" y="2963136"/>
            <a:ext cx="747523" cy="56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no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>
                <a:solidFill>
                  <a:schemeClr val="accent1"/>
                </a:solidFill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  <a:sym typeface="Arial" panose="020B0604020202020204" pitchFamily="34" charset="0"/>
              </a:rPr>
              <a:t>04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Black" panose="020B0A04020102020204" charset="0"/>
              <a:ea typeface="汉仪中黑 简" panose="00020600040101010101" charset="-122"/>
              <a:cs typeface="汉仪中黑 简" panose="00020600040101010101" charset="-122"/>
              <a:sym typeface="Arial" panose="020B0604020202020204" pitchFamily="34" charset="0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/>
          <p:nvPr>
            <p:ph type="subTitle" idx="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idx="5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用例执行时间，元素定位：</a:t>
            </a:r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>
                <a:solidFill>
                  <a:srgbClr val="FF0000"/>
                </a:solidFill>
              </a:rPr>
              <a:t>模糊查询。</a:t>
            </a:r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>
                <a:solidFill>
                  <a:srgbClr val="FF0000"/>
                </a:solidFill>
              </a:rPr>
              <a:t>封装用例。</a:t>
            </a:r>
            <a:r>
              <a:rPr lang="en-US" altLang="zh-CN">
                <a:solidFill>
                  <a:srgbClr val="FF0000"/>
                </a:solidFill>
              </a:rPr>
              <a:t>3.</a:t>
            </a:r>
            <a:r>
              <a:rPr>
                <a:solidFill>
                  <a:srgbClr val="FF0000"/>
                </a:solidFill>
              </a:rPr>
              <a:t>封装</a:t>
            </a:r>
            <a:r>
              <a:rPr>
                <a:solidFill>
                  <a:srgbClr val="FF0000"/>
                </a:solidFill>
              </a:rPr>
              <a:t>按键</a:t>
            </a:r>
            <a:endParaRPr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章节页背景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3465" y="-10160"/>
            <a:ext cx="10993120" cy="687705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904847" y="930103"/>
            <a:ext cx="3415600" cy="52547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 fontScale="90000"/>
          </a:bodyPr>
          <a:p>
            <a:pPr algn="l"/>
            <a:r>
              <a:rPr lang="zh-CN" altLang="en-US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未来</a:t>
            </a:r>
            <a:r>
              <a:rPr lang="zh-CN" altLang="en-US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期望</a:t>
            </a:r>
            <a:endParaRPr lang="zh-CN" altLang="en-US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  <a:p>
            <a:pPr algn="l"/>
            <a:endParaRPr lang="zh-CN" altLang="en-US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248000" y="930103"/>
            <a:ext cx="394109" cy="5254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  <p:pic>
        <p:nvPicPr>
          <p:cNvPr id="2" name="图片 1" descr="正文页装饰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pic>
        <p:nvPicPr>
          <p:cNvPr id="4" name="图片 3" descr="正文页装饰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3" name="图片 2" descr="正文页装饰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noProof="0" dirty="0">
                <a:sym typeface="+mn-lt"/>
              </a:rPr>
              <a:t>THANKS</a:t>
            </a:r>
            <a:endParaRPr lang="en-US" altLang="zh-CN" noProof="0" dirty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章节页背景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7" name="图片 6" descr="PCB设计中心2_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-171450"/>
            <a:ext cx="8371205" cy="7457440"/>
          </a:xfrm>
          <a:prstGeom prst="rect">
            <a:avLst/>
          </a:prstGeom>
        </p:spPr>
      </p:pic>
      <p:pic>
        <p:nvPicPr>
          <p:cNvPr id="2" name="图片 1" descr="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pic>
        <p:nvPicPr>
          <p:cNvPr id="3" name="图片 2" descr="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1904847" y="946613"/>
            <a:ext cx="3415600" cy="52547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 fontScale="90000"/>
          </a:bodyPr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工作总结</a:t>
            </a:r>
            <a:endParaRPr lang="zh-CN" altLang="zh-CN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1248000" y="930103"/>
            <a:ext cx="394109" cy="5254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  <p:pic>
        <p:nvPicPr>
          <p:cNvPr id="4" name="图片 3" descr="正文页装饰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12"/>
            </p:custDataLst>
          </p:nvPr>
        </p:nvSpPr>
        <p:spPr>
          <a:xfrm>
            <a:off x="1732280" y="1624330"/>
            <a:ext cx="8968740" cy="46640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457200"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业务简介：</a:t>
            </a:r>
            <a:endParaRPr lang="zh-CN" altLang="en-US" sz="18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  <a:sym typeface="+mn-ea"/>
            </a:endParaRPr>
          </a:p>
          <a:p>
            <a:pPr marL="457200" lvl="1" indent="457200" algn="l">
              <a:lnSpc>
                <a:spcPct val="130000"/>
              </a:lnSpc>
              <a:spcAft>
                <a:spcPts val="800"/>
              </a:spcAft>
            </a:pPr>
            <a:endParaRPr lang="en-US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章节页背景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4" name="图片 3" descr="正文页装饰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3" name="图片 2" descr="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2" name="图片 1" descr="正文页装饰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1248000" y="930103"/>
            <a:ext cx="394109" cy="5254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  <p:pic>
        <p:nvPicPr>
          <p:cNvPr id="10" name="图片 9" descr="工作内容_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535" y="326390"/>
            <a:ext cx="8252460" cy="641477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1904847" y="1015828"/>
            <a:ext cx="3415600" cy="52547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 fontScale="90000" lnSpcReduction="20000"/>
          </a:bodyPr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工作总结</a:t>
            </a:r>
            <a:endParaRPr lang="zh-CN" altLang="zh-CN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章节页背景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4" name="图片 3" descr="正文页装饰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3" name="图片 2" descr="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2" name="图片 1" descr="正文页装饰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904847" y="930103"/>
            <a:ext cx="3415600" cy="52547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 fontScale="90000"/>
          </a:bodyPr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难点与解决</a:t>
            </a:r>
            <a:r>
              <a:rPr lang="zh-CN" altLang="zh-CN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方案</a:t>
            </a:r>
            <a:endParaRPr lang="zh-CN" altLang="zh-CN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1642110" y="1766570"/>
            <a:ext cx="9149080" cy="45377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fontScale="8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457200"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cs typeface="+mn-ea"/>
              </a:rPr>
              <a:t>难点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cs typeface="+mn-ea"/>
              </a:rPr>
              <a:t>1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cs typeface="+mn-ea"/>
              </a:rPr>
              <a:t>：为避免重复操作和切换账号的无效操作，提高测试效率，使用一条用例编写冒烟测试。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+mn-ea"/>
              <a:cs typeface="+mn-ea"/>
            </a:endParaRPr>
          </a:p>
          <a:p>
            <a:pPr indent="457200"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cs typeface="+mn-ea"/>
              </a:rPr>
              <a:t>方案：冒烟测试目的为保证送测版本达到测试标准，要求对基本功能覆盖全面，将业务流程和基础测试用例相结合，把预期结果的操作步骤进行限制，完成冒烟测试。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+mn-ea"/>
              <a:cs typeface="+mn-ea"/>
            </a:endParaRPr>
          </a:p>
          <a:p>
            <a:pPr indent="457200"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+mn-ea"/>
                <a:cs typeface="+mn-ea"/>
              </a:rPr>
              <a:t>优化方案：利用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+mn-ea"/>
                <a:cs typeface="+mn-ea"/>
              </a:rPr>
              <a:t>UI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+mn-ea"/>
                <a:cs typeface="+mn-ea"/>
              </a:rPr>
              <a:t>自动化完成冒烟测试，更高效，更全面的完成冒烟测试。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+mn-ea"/>
              <a:cs typeface="+mn-ea"/>
            </a:endParaRPr>
          </a:p>
          <a:p>
            <a:pPr indent="457200"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cs typeface="+mn-ea"/>
              </a:rPr>
              <a:t>难点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cs typeface="+mn-ea"/>
              </a:rPr>
              <a:t>2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cs typeface="+mn-ea"/>
              </a:rPr>
              <a:t>：如果某个模块连续几个版本频繁出现缺陷，是否可以考虑在用例执行优先级相同的情况下优先执行该模块用例，在调整执行顺序后又如何保证用例的覆盖率。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+mn-ea"/>
              <a:cs typeface="+mn-ea"/>
            </a:endParaRPr>
          </a:p>
          <a:p>
            <a:pPr indent="457200"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cs typeface="+mn-ea"/>
              </a:rPr>
              <a:t>方案：在原有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cs typeface="+mn-ea"/>
              </a:rPr>
              <a:t>L1-L3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cs typeface="+mn-ea"/>
              </a:rPr>
              <a:t>的用例执行优先级基础上添加判定类型：一般测试用例排序（不跳出当前迭代周期的需求），特定模块测试用例优先（基本历史版本测试问题累计，特定模块优先执行测试用例），目前执行细则方面还有待完善，在后面的测试过程中会逐渐完善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+mn-ea"/>
              <a:cs typeface="+mn-ea"/>
            </a:endParaRPr>
          </a:p>
          <a:p>
            <a:pPr indent="457200"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+mn-ea"/>
                <a:cs typeface="+mn-ea"/>
              </a:rPr>
              <a:t>优化方案：将每个模块中发现的缺陷统计出具体数据，根据数据对当前的测试工作进行适当调整。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rgbClr val="FF0000"/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indent="457200" algn="l" fontAlgn="auto">
              <a:lnSpc>
                <a:spcPct val="120000"/>
              </a:lnSpc>
              <a:spcAft>
                <a:spcPts val="800"/>
              </a:spcAft>
            </a:pPr>
            <a:endParaRPr lang="zh-CN" altLang="en-US" sz="1800" spc="100" dirty="0">
              <a:ln w="3175">
                <a:noFill/>
                <a:prstDash val="dash"/>
              </a:ln>
              <a:solidFill>
                <a:srgbClr val="FF0000"/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1"/>
            </p:custDataLst>
          </p:nvPr>
        </p:nvSpPr>
        <p:spPr>
          <a:xfrm>
            <a:off x="1248000" y="930103"/>
            <a:ext cx="394109" cy="5254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8" name="图片 7" descr="正文页装饰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7" name="图片 6" descr="正文页装饰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1248000" y="933777"/>
            <a:ext cx="9984069" cy="554662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 fontScale="90000"/>
          </a:bodyPr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测试缺陷分析</a:t>
            </a:r>
            <a:r>
              <a:rPr lang="en-US" altLang="zh-CN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--S6</a:t>
            </a:r>
            <a:endParaRPr lang="en-US" altLang="zh-CN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  <p:graphicFrame>
        <p:nvGraphicFramePr>
          <p:cNvPr id="14" name="图表 13"/>
          <p:cNvGraphicFramePr/>
          <p:nvPr/>
        </p:nvGraphicFramePr>
        <p:xfrm>
          <a:off x="1562735" y="1295400"/>
          <a:ext cx="9281160" cy="4965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1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8" name="图片 7" descr="正文页装饰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7" name="图片 6" descr="正文页装饰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1248000" y="933777"/>
            <a:ext cx="9984069" cy="554662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 fontScale="90000"/>
          </a:bodyPr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测试缺陷分析</a:t>
            </a:r>
            <a:r>
              <a:rPr lang="en-US" altLang="zh-CN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--S7</a:t>
            </a:r>
            <a:endParaRPr lang="zh-CN" altLang="en-US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  <p:graphicFrame>
        <p:nvGraphicFramePr>
          <p:cNvPr id="14" name="图表 13"/>
          <p:cNvGraphicFramePr/>
          <p:nvPr>
            <p:custDataLst>
              <p:tags r:id="rId11"/>
            </p:custDataLst>
          </p:nvPr>
        </p:nvGraphicFramePr>
        <p:xfrm>
          <a:off x="1562735" y="1295400"/>
          <a:ext cx="9281160" cy="4965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1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8" name="图片 7" descr="正文页装饰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7" name="图片 6" descr="正文页装饰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1248000" y="933777"/>
            <a:ext cx="9984069" cy="554662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 fontScale="90000"/>
          </a:bodyPr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测试缺陷分析</a:t>
            </a:r>
            <a:r>
              <a:rPr lang="en-US" altLang="zh-CN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--S8</a:t>
            </a:r>
            <a:endParaRPr lang="en-US" altLang="zh-CN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  <a:p>
            <a:pPr algn="l"/>
            <a:endParaRPr lang="zh-CN" altLang="en-US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  <p:graphicFrame>
        <p:nvGraphicFramePr>
          <p:cNvPr id="14" name="图表 13"/>
          <p:cNvGraphicFramePr/>
          <p:nvPr>
            <p:custDataLst>
              <p:tags r:id="rId11"/>
            </p:custDataLst>
          </p:nvPr>
        </p:nvGraphicFramePr>
        <p:xfrm>
          <a:off x="1562735" y="1295400"/>
          <a:ext cx="9281160" cy="4965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1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章节页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8" name="图片 7" descr="正文页装饰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7" name="图片 6" descr="正文页装饰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1248000" y="933777"/>
            <a:ext cx="9984069" cy="554662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 fontScale="90000"/>
          </a:bodyPr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测试缺陷分析</a:t>
            </a:r>
            <a:r>
              <a:rPr lang="en-US" altLang="zh-CN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--S9</a:t>
            </a:r>
            <a:endParaRPr lang="zh-CN" altLang="en-US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  <p:graphicFrame>
        <p:nvGraphicFramePr>
          <p:cNvPr id="14" name="图表 13"/>
          <p:cNvGraphicFramePr/>
          <p:nvPr>
            <p:custDataLst>
              <p:tags r:id="rId11"/>
            </p:custDataLst>
          </p:nvPr>
        </p:nvGraphicFramePr>
        <p:xfrm>
          <a:off x="1562735" y="1295400"/>
          <a:ext cx="9281160" cy="4965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1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章节页背景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8" name="图片 7" descr="正文页装饰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5245407"/>
            <a:ext cx="1798954" cy="1612593"/>
          </a:xfrm>
          <a:prstGeom prst="rect">
            <a:avLst/>
          </a:prstGeom>
        </p:spPr>
      </p:pic>
      <p:pic>
        <p:nvPicPr>
          <p:cNvPr id="11" name="图片 10" descr="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93046" y="0"/>
            <a:ext cx="1798954" cy="1134647"/>
          </a:xfrm>
          <a:prstGeom prst="rect">
            <a:avLst/>
          </a:prstGeom>
        </p:spPr>
      </p:pic>
      <p:pic>
        <p:nvPicPr>
          <p:cNvPr id="7" name="图片 6" descr="正文页装饰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367790" cy="978262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2409749" y="933329"/>
            <a:ext cx="7440208" cy="943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 cap="all"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4000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反省与</a:t>
            </a:r>
            <a:r>
              <a:rPr lang="zh-CN" altLang="en-US" sz="4000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思考</a:t>
            </a:r>
            <a:endParaRPr lang="zh-CN" altLang="en-US" sz="4000" b="1" spc="30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0"/>
            </p:custDataLst>
          </p:nvPr>
        </p:nvSpPr>
        <p:spPr>
          <a:xfrm>
            <a:off x="1248194" y="3399648"/>
            <a:ext cx="3092907" cy="23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lvl="0">
              <a:lnSpc>
                <a:spcPct val="15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16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用例标题需要用使用陈述语句表明希望产生的结果，方便其他人在阅读用例时可以第一时间明白用例设计的目的。</a:t>
            </a:r>
            <a:endParaRPr lang="zh-CN" altLang="en-US" sz="16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endParaRPr lang="zh-CN" altLang="en-US" sz="16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2058763" y="2814482"/>
            <a:ext cx="2282337" cy="531248"/>
          </a:xfrm>
          <a:prstGeom prst="rect">
            <a:avLst/>
          </a:prstGeom>
          <a:noFill/>
        </p:spPr>
        <p:txBody>
          <a:bodyPr wrap="square" rtlCol="0" anchor="ctr" anchorCtr="0">
            <a:normAutofit fontScale="60000"/>
          </a:bodyPr>
          <a:lstStyle>
            <a:defPPr>
              <a:defRPr lang="zh-CN"/>
            </a:defPPr>
            <a:lvl1pPr>
              <a:defRPr sz="2400"/>
            </a:lvl1pPr>
          </a:lstStyle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关于用例标题的</a:t>
            </a:r>
            <a:r>
              <a:rPr lang="zh-CN" altLang="en-US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描述</a:t>
            </a:r>
            <a:endParaRPr lang="zh-CN" altLang="en-US" b="1" spc="30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2"/>
            </p:custDataLst>
          </p:nvPr>
        </p:nvSpPr>
        <p:spPr>
          <a:xfrm>
            <a:off x="1248195" y="2814482"/>
            <a:ext cx="708297" cy="53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no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>
                <a:solidFill>
                  <a:schemeClr val="accent1"/>
                </a:solidFill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  <a:sym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Arial Black" panose="020B0A04020102020204" charset="0"/>
              <a:ea typeface="汉仪中黑 简" panose="00020600040101010101" charset="-122"/>
              <a:cs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3"/>
            </p:custDataLst>
          </p:nvPr>
        </p:nvSpPr>
        <p:spPr>
          <a:xfrm>
            <a:off x="4693644" y="3399648"/>
            <a:ext cx="3092907" cy="23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lvl="0">
              <a:lnSpc>
                <a:spcPct val="15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16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缺陷提交：标题</a:t>
            </a:r>
            <a:r>
              <a:rPr lang="en-US" altLang="zh-CN" sz="16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--</a:t>
            </a:r>
            <a:r>
              <a:rPr lang="zh-CN" altLang="en-US" sz="16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复现步骤</a:t>
            </a:r>
            <a:r>
              <a:rPr lang="en-US" altLang="zh-CN" sz="16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--</a:t>
            </a:r>
            <a:r>
              <a:rPr lang="zh-CN" altLang="en-US" sz="16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缺陷相关截图或日志</a:t>
            </a:r>
            <a:r>
              <a:rPr lang="en-US" altLang="zh-CN" sz="16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--</a:t>
            </a:r>
            <a:r>
              <a:rPr lang="zh-CN" altLang="en-US" sz="16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期望结果。缺陷提交的完整与否直接影响开发对其复现的难易程度，并且需要在秒提明确的描述出缺陷的情况。</a:t>
            </a:r>
            <a:endParaRPr lang="zh-CN" altLang="en-US" sz="16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endParaRPr lang="zh-CN" altLang="en-US" sz="16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5504214" y="2814482"/>
            <a:ext cx="2282337" cy="531248"/>
          </a:xfrm>
          <a:prstGeom prst="rect">
            <a:avLst/>
          </a:prstGeom>
          <a:noFill/>
        </p:spPr>
        <p:txBody>
          <a:bodyPr wrap="square" rtlCol="0" anchor="ctr" anchorCtr="0">
            <a:normAutofit fontScale="50000"/>
          </a:bodyPr>
          <a:lstStyle>
            <a:defPPr>
              <a:defRPr lang="zh-CN"/>
            </a:defPPr>
            <a:lvl1pPr>
              <a:defRPr sz="2400"/>
            </a:lvl1pPr>
          </a:lstStyle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关于缺陷提</a:t>
            </a:r>
            <a:r>
              <a:rPr lang="zh-CN" altLang="en-US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报的</a:t>
            </a:r>
            <a:r>
              <a:rPr lang="zh-CN" altLang="en-US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完整性</a:t>
            </a:r>
            <a:endParaRPr lang="zh-CN" altLang="en-US" b="1" spc="30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5"/>
            </p:custDataLst>
          </p:nvPr>
        </p:nvSpPr>
        <p:spPr>
          <a:xfrm>
            <a:off x="4693645" y="2814482"/>
            <a:ext cx="708297" cy="53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no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>
                <a:solidFill>
                  <a:schemeClr val="accent1"/>
                </a:solidFill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  <a:sym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Arial Black" panose="020B0A04020102020204" charset="0"/>
              <a:ea typeface="汉仪中黑 简" panose="00020600040101010101" charset="-122"/>
              <a:cs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6"/>
            </p:custDataLst>
          </p:nvPr>
        </p:nvSpPr>
        <p:spPr>
          <a:xfrm>
            <a:off x="8139094" y="3399648"/>
            <a:ext cx="3092907" cy="23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lvl="0">
              <a:lnSpc>
                <a:spcPct val="15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16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对于遗留缺陷是否影响版本上线：确定缺陷的严重程度，如果缺陷等级为中级及一下和开发沟通修复的成本，确认缺陷是否需要在上线前进行</a:t>
            </a:r>
            <a:r>
              <a:rPr lang="zh-CN" altLang="en-US" sz="16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修复。</a:t>
            </a:r>
            <a:endParaRPr lang="zh-CN" altLang="en-US" sz="16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7"/>
            </p:custDataLst>
          </p:nvPr>
        </p:nvSpPr>
        <p:spPr>
          <a:xfrm>
            <a:off x="8949664" y="2814482"/>
            <a:ext cx="2282337" cy="531248"/>
          </a:xfrm>
          <a:prstGeom prst="rect">
            <a:avLst/>
          </a:prstGeom>
          <a:noFill/>
        </p:spPr>
        <p:txBody>
          <a:bodyPr wrap="square" rtlCol="0" anchor="ctr" anchorCtr="0">
            <a:normAutofit fontScale="60000"/>
          </a:bodyPr>
          <a:lstStyle>
            <a:defPPr>
              <a:defRPr lang="zh-CN"/>
            </a:defPPr>
            <a:lvl1pPr>
              <a:defRPr sz="2400"/>
            </a:lvl1pPr>
          </a:lstStyle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关于测试通过的</a:t>
            </a:r>
            <a:r>
              <a:rPr lang="zh-CN" altLang="en-US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标准</a:t>
            </a:r>
            <a:endParaRPr lang="zh-CN" altLang="en-US" b="1" spc="30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>
            <a:off x="8139095" y="2814482"/>
            <a:ext cx="708297" cy="53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no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>
                <a:solidFill>
                  <a:schemeClr val="accent1"/>
                </a:solidFill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  <a:sym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Arial Black" panose="020B0A04020102020204" charset="0"/>
              <a:ea typeface="汉仪中黑 简" panose="00020600040101010101" charset="-122"/>
              <a:cs typeface="汉仪中黑 简" panose="00020600040101010101" charset="-122"/>
              <a:sym typeface="Arial" panose="020B0604020202020204" pitchFamily="34" charset="0"/>
            </a:endParaRPr>
          </a:p>
        </p:txBody>
      </p:sp>
    </p:spTree>
    <p:custDataLst>
      <p:tags r:id="rId1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2*i*1"/>
  <p:tag name="KSO_WM_BEAUTIFY_FLAG" val="#wm#"/>
  <p:tag name="KSO_WM_TAG_VERSION" val="1.0"/>
  <p:tag name="KSO_WM_CHIP_GROUPID" val="62e1e9e87ec3138b1bb7a4cf"/>
  <p:tag name="KSO_WM_CHIP_XID" val="62e1e9fc7ec3138b1bb7acf0"/>
  <p:tag name="KSO_WM_UNIT_DEC_AREA_ID" val="d8a06e52b8ea406896784b367294774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01a2488138c421d946fd062da0b69c7"/>
</p:tagLst>
</file>

<file path=ppt/tags/tag10.xml><?xml version="1.0" encoding="utf-8"?>
<p:tagLst xmlns:p="http://schemas.openxmlformats.org/presentationml/2006/main">
  <p:tag name="KSO_WM_UNIT_BLOCK" val="0"/>
  <p:tag name="KSO_WM_UNIT_DEC_AREA_ID" val="800fcf07c76546d9996532c6587020f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4728_1*i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1},&quot;ReferentInfo&quot;:{&quot;Id&quot;:&quot;2024f9bfeecd40e185ad81d488ee045e&quot;,&quot;X&quot;:{&quot;Pos&quot;:0},&quot;Y&quot;:{&quot;Pos&quot;:1}},&quot;whChangeMode&quot;:0}"/>
  <p:tag name="KSO_WM_CHIP_GROUPID" val="625d04b8fa96911f21925821"/>
  <p:tag name="KSO_WM_CHIP_XID" val="625d04b8fa96911f2192581e"/>
  <p:tag name="KSO_WM_CHIP_FILLAREA_FILL_RULE" val="{&quot;fill_align&quot;:&quot;ct&quot;,&quot;fill_mode&quot;:&quot;adaptive&quot;,&quot;sacle_strategy&quot;:&quot;smart&quot;}"/>
  <p:tag name="KSO_WM_UNIT_DEC_SUPPORTCHANGEPIC" val="0"/>
  <p:tag name="KSO_WM_UNIT_DEC_CHANGEPICRESERVED" val="0"/>
  <p:tag name="KSO_WM_ASSEMBLE_CHIP_INDEX" val="88af1efe605c430f9f3a8e3ea55aeba7"/>
  <p:tag name="KSO_WM_UNIT_LINE_FORE_SCHEMECOLOR_INDEX_BRIGHTNESS" val="0.15"/>
  <p:tag name="KSO_WM_UNIT_LINE_FORE_SCHEMECOLOR_INDEX" val="13"/>
  <p:tag name="KSO_WM_UNIT_LINE_FILL_TYPE" val="2"/>
  <p:tag name="KSO_WM_TEMPLATE_ASSEMBLE_XID" val="63106a81a35593066d006655"/>
  <p:tag name="KSO_WM_TEMPLATE_ASSEMBLE_GROUPID" val="62e1e9e87ec3138b1bb7a4cf"/>
</p:tagLst>
</file>

<file path=ppt/tags/tag100.xml><?xml version="1.0" encoding="utf-8"?>
<p:tagLst xmlns:p="http://schemas.openxmlformats.org/presentationml/2006/main">
  <p:tag name="KSO_WM_UNIT_DEFAULT_FONT" val="66;80;2"/>
  <p:tag name="KSO_WM_UNIT_BLOCK" val="0"/>
  <p:tag name="KSO_WM_UNIT_DEC_AREA_ID" val="b03bb301ea194efe8856d798fa0e3952"/>
  <p:tag name="KSO_WM_UNIT_ISCONTENTSTITLE" val="0"/>
  <p:tag name="KSO_WM_UNIT_ISNUMDGMTITLE" val="0"/>
  <p:tag name="KSO_WM_UNIT_PRESET_TEXT" val="演讲完毕，感谢观看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8_1*a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CHIP_GROUPID" val="6171378354cda7cf43aea6a7"/>
  <p:tag name="KSO_WM_CHIP_XID" val="6171378354cda7cf43aea6a5"/>
  <p:tag name="KSO_WM_CHIP_FILLAREA_FILL_RULE" val="{&quot;fill_align&quot;:&quot;ct&quot;,&quot;fill_mode&quot;:&quot;adaptive&quot;,&quot;sacle_strategy&quot;:&quot;smart&quot;}"/>
  <p:tag name="KSO_WM_ASSEMBLE_CHIP_INDEX" val="72a26d81ae184121bcd6a7349a4b3c17"/>
  <p:tag name="KSO_WM_UNIT_TEXT_FILL_FORE_SCHEMECOLOR_INDEX_BRIGHTNESS" val="0.15"/>
  <p:tag name="KSO_WM_UNIT_TEXT_FILL_FORE_SCHEMECOLOR_INDEX" val="13"/>
  <p:tag name="KSO_WM_UNIT_TEXT_FILL_TYPE" val="1"/>
  <p:tag name="KSO_WM_TEMPLATE_ASSEMBLE_XID" val="63106a81a35593066d006611"/>
  <p:tag name="KSO_WM_TEMPLATE_ASSEMBLE_GROUPID" val="62e1e9e87ec3138b1bb7a4cf"/>
</p:tagLst>
</file>

<file path=ppt/tags/tag101.xml><?xml version="1.0" encoding="utf-8"?>
<p:tagLst xmlns:p="http://schemas.openxmlformats.org/presentationml/2006/main">
  <p:tag name="KSO_WM_UNIT_DEFAULT_FONT" val="24;30;2"/>
  <p:tag name="KSO_WM_UNIT_BLOCK" val="0"/>
  <p:tag name="KSO_WM_UNIT_DEC_AREA_ID" val="0cc526b1e86149c794d08288b226417d"/>
  <p:tag name="KSO_WM_UNIT_ISCONTENTSTITLE" val="0"/>
  <p:tag name="KSO_WM_UNIT_ISNUMDGMTITLE" val="0"/>
  <p:tag name="KSO_WM_UNIT_PRESET_TEXT" val="A LITTLE BREEZE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4728_1*b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CHIP_GROUPID" val="6171378354cda7cf43aea6a7"/>
  <p:tag name="KSO_WM_CHIP_XID" val="6171378354cda7cf43aea6a5"/>
  <p:tag name="KSO_WM_CHIP_FILLAREA_FILL_RULE" val="{&quot;fill_align&quot;:&quot;ct&quot;,&quot;fill_mode&quot;:&quot;adaptive&quot;,&quot;sacle_strategy&quot;:&quot;smart&quot;}"/>
  <p:tag name="KSO_WM_ASSEMBLE_CHIP_INDEX" val="72a26d81ae184121bcd6a7349a4b3c17"/>
  <p:tag name="KSO_WM_UNIT_TEXT_FILL_FORE_SCHEMECOLOR_INDEX_BRIGHTNESS" val="0.15"/>
  <p:tag name="KSO_WM_UNIT_TEXT_FILL_FORE_SCHEMECOLOR_INDEX" val="13"/>
  <p:tag name="KSO_WM_UNIT_TEXT_FILL_TYPE" val="1"/>
  <p:tag name="KSO_WM_TEMPLATE_ASSEMBLE_XID" val="63106a81a35593066d006611"/>
  <p:tag name="KSO_WM_TEMPLATE_ASSEMBLE_GROUPID" val="62e1e9e87ec3138b1bb7a4cf"/>
</p:tagLst>
</file>

<file path=ppt/tags/tag102.xml><?xml version="1.0" encoding="utf-8"?>
<p:tagLst xmlns:p="http://schemas.openxmlformats.org/presentationml/2006/main">
  <p:tag name="KSO_WM_UNIT_DEFAULT_FONT" val="20;28;2"/>
  <p:tag name="KSO_WM_UNIT_BLOCK" val="0"/>
  <p:tag name="KSO_WM_UNIT_DEC_AREA_ID" val="95edff94c5f041e6a4be6a67a1c431c7"/>
  <p:tag name="KSO_WM_UNIT_SUBTYPE" val="b"/>
  <p:tag name="KSO_WM_UNIT_PRESET_TEXT" val="演讲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728_1*f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CHIP_GROUPID" val="6171378354cda7cf43aea6a7"/>
  <p:tag name="KSO_WM_CHIP_XID" val="6171378354cda7cf43aea6a5"/>
  <p:tag name="KSO_WM_CHIP_FILLAREA_FILL_RULE" val="{&quot;fill_align&quot;:&quot;ct&quot;,&quot;fill_mode&quot;:&quot;adaptive&quot;,&quot;sacle_strategy&quot;:&quot;smart&quot;}"/>
  <p:tag name="KSO_WM_ASSEMBLE_CHIP_INDEX" val="72a26d81ae184121bcd6a7349a4b3c17"/>
  <p:tag name="KSO_WM_UNIT_TEXT_FILL_FORE_SCHEMECOLOR_INDEX_BRIGHTNESS" val="0.15"/>
  <p:tag name="KSO_WM_UNIT_TEXT_FILL_FORE_SCHEMECOLOR_INDEX" val="13"/>
  <p:tag name="KSO_WM_UNIT_TEXT_FILL_TYPE" val="1"/>
  <p:tag name="KSO_WM_TEMPLATE_ASSEMBLE_XID" val="63106a81a35593066d006611"/>
  <p:tag name="KSO_WM_TEMPLATE_ASSEMBLE_GROUPID" val="62e1e9e87ec3138b1bb7a4cf"/>
</p:tagLst>
</file>

<file path=ppt/tags/tag103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21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  <p:tag name="KSO_WM_SLIDE_BACKGROUND_TYPE" val="general"/>
</p:tagLst>
</file>

<file path=ppt/tags/tag104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4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  <p:tag name="KSO_WM_SLIDE_BACKGROUND_TYPE" val="general"/>
</p:tagLst>
</file>

<file path=ppt/tags/tag105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3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  <p:tag name="KSO_WM_SLIDE_BACKGROUND_TYPE" val="general"/>
</p:tagLst>
</file>

<file path=ppt/tags/tag106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2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  <p:tag name="KSO_WM_SLIDE_BACKGROUND_TYPE" val="general"/>
</p:tagLst>
</file>

<file path=ppt/tags/tag107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DEFAULT_FONT" val="60;80;2"/>
  <p:tag name="KSO_WM_UNIT_BLOCK" val="0"/>
  <p:tag name="KSO_WM_UNIT_DEC_AREA_ID" val="8ac93777471c49d28dec88809ee5fb34"/>
  <p:tag name="KSO_WM_UNIT_ISCONTENTSTITLE" val="0"/>
  <p:tag name="KSO_WM_UNIT_ISNUMDGMTITLE" val="0"/>
  <p:tag name="KSO_WM_UNIT_PRESET_TEXT" val="简约工作计划总结通用模版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8_1*a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CHIP_GROUPID" val="625d04b8fa96911f21925821"/>
  <p:tag name="KSO_WM_CHIP_XID" val="625d04b8fa96911f2192581e"/>
  <p:tag name="KSO_WM_CHIP_FILLAREA_FILL_RULE" val="{&quot;fill_align&quot;:&quot;ct&quot;,&quot;fill_mode&quot;:&quot;adaptive&quot;,&quot;sacle_strategy&quot;:&quot;smart&quot;}"/>
  <p:tag name="KSO_WM_ASSEMBLE_CHIP_INDEX" val="88af1efe605c430f9f3a8e3ea55aeba7"/>
  <p:tag name="KSO_WM_UNIT_TEXT_FILL_FORE_SCHEMECOLOR_INDEX_BRIGHTNESS" val="0.15"/>
  <p:tag name="KSO_WM_UNIT_TEXT_FILL_FORE_SCHEMECOLOR_INDEX" val="13"/>
  <p:tag name="KSO_WM_UNIT_TEXT_FILL_TYPE" val="1"/>
  <p:tag name="KSO_WM_TEMPLATE_ASSEMBLE_XID" val="63106a81a35593066d006655"/>
  <p:tag name="KSO_WM_TEMPLATE_ASSEMBLE_GROUPID" val="62e1e9e87ec3138b1bb7a4cf"/>
</p:tagLst>
</file>

<file path=ppt/tags/tag11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21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ec1a2d05ba984b2ebe2d33e68b00bc5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c7fd00965d3408a8aad38331de0a752"/>
  <p:tag name="KSO_WM_SLIDE_BACKGROUND_TYPE" val="frame"/>
</p:tagLst>
</file>

<file path=ppt/tags/tag112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2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3b3e0d78dfef441f840a877d4a9b11d5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b766ab55e2f4bd2863c63cf98ed6cdf"/>
  <p:tag name="KSO_WM_SLIDE_BACKGROUND_TYPE" val="frame"/>
</p:tagLst>
</file>

<file path=ppt/tags/tag113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3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7ac0db7f562c4691b2709826ae183d44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b96eaba0e7940b48e5abc1340d8e349"/>
  <p:tag name="KSO_WM_SLIDE_BACKGROUND_TYPE" val="frame"/>
</p:tagLst>
</file>

<file path=ppt/tags/tag114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4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23939f59218144249979d3ca265430db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454151f02cc4144b8ce611cf3b90a64"/>
  <p:tag name="KSO_WM_SLIDE_BACKGROUND_TYPE" val="frame"/>
</p:tagLst>
</file>

<file path=ppt/tags/tag11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010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1010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97586172aa72a6a81bd1ea"/>
  <p:tag name="KSO_WM_CHIP_XID" val="620f42f823e2a5f56cafdfc7"/>
</p:tagLst>
</file>

<file path=ppt/tags/tag11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BLOCK" val="0"/>
  <p:tag name="KSO_WM_UNIT_DEC_AREA_ID" val="2024f9bfeecd40e185ad81d488ee045e"/>
  <p:tag name="KSO_WM_UNIT_DEFAULT_FONT" val="20;28;2"/>
  <p:tag name="KSO_WM_UNIT_ISCONTENTSTITLE" val="0"/>
  <p:tag name="KSO_WM_UNIT_ISNUMDGM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4728_1*b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CHIP_GROUPID" val="625d04b8fa96911f21925821"/>
  <p:tag name="KSO_WM_CHIP_XID" val="625d04b8fa96911f2192581e"/>
  <p:tag name="KSO_WM_CHIP_FILLAREA_FILL_RULE" val="{&quot;fill_align&quot;:&quot;ct&quot;,&quot;fill_mode&quot;:&quot;adaptive&quot;,&quot;sacle_strategy&quot;:&quot;smart&quot;}"/>
  <p:tag name="KSO_WM_ASSEMBLE_CHIP_INDEX" val="88af1efe605c430f9f3a8e3ea55aeba7"/>
  <p:tag name="KSO_WM_UNIT_TEXT_FILL_FORE_SCHEMECOLOR_INDEX_BRIGHTNESS" val="0.15"/>
  <p:tag name="KSO_WM_UNIT_TEXT_FILL_FORE_SCHEMECOLOR_INDEX" val="13"/>
  <p:tag name="KSO_WM_UNIT_TEXT_FILL_TYPE" val="1"/>
  <p:tag name="KSO_WM_TEMPLATE_ASSEMBLE_XID" val="63106a81a35593066d006655"/>
  <p:tag name="KSO_WM_TEMPLATE_ASSEMBLE_GROUPID" val="62e1e9e87ec3138b1bb7a4cf"/>
</p:tagLst>
</file>

<file path=ppt/tags/tag120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21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5d6d5ee5fa8249aaa040e8692d4c61d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fff1e94380d42f39a81ef626ec835ba"/>
  <p:tag name="KSO_WM_SLIDE_BACKGROUND_TYPE" val="leftRight"/>
</p:tagLst>
</file>

<file path=ppt/tags/tag122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3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893542b861064aa3a17d9e5cb888412d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e3e7434b8014b729014e1b32f49b9f6"/>
  <p:tag name="KSO_WM_SLIDE_BACKGROUND_TYPE" val="leftRight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010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010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97586172aa72a6a81bd1ea"/>
  <p:tag name="KSO_WM_CHIP_XID" val="620f42f823e2a5f56cafdfc8"/>
</p:tagLst>
</file>

<file path=ppt/tags/tag12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BLOCK" val="0"/>
  <p:tag name="KSO_WM_UNIT_DEC_AREA_ID" val="8e79e2fcc12c4a49988fd36c03d2d06d"/>
  <p:tag name="KSO_WM_UNIT_DEFAULT_FONT" val="12;14;2"/>
  <p:tag name="KSO_WM_UNIT_SUBTYPE" val="a"/>
  <p:tag name="KSO_WM_UNIT_PRESET_TEXT" val="单击此处添加正文，文字是您思想的提炼，请尽量言简意赅的阐述观点。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728_1*f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CHIP_GROUPID" val="625d04b8fa96911f21925821"/>
  <p:tag name="KSO_WM_CHIP_XID" val="625d04b8fa96911f2192581e"/>
  <p:tag name="KSO_WM_CHIP_FILLAREA_FILL_RULE" val="{&quot;fill_align&quot;:&quot;ct&quot;,&quot;fill_mode&quot;:&quot;adaptive&quot;,&quot;sacle_strategy&quot;:&quot;smart&quot;}"/>
  <p:tag name="KSO_WM_ASSEMBLE_CHIP_INDEX" val="88af1efe605c430f9f3a8e3ea55aeba7"/>
  <p:tag name="KSO_WM_UNIT_TEXT_FILL_FORE_SCHEMECOLOR_INDEX_BRIGHTNESS" val="0.15"/>
  <p:tag name="KSO_WM_UNIT_TEXT_FILL_FORE_SCHEMECOLOR_INDEX" val="13"/>
  <p:tag name="KSO_WM_UNIT_TEXT_FILL_TYPE" val="1"/>
  <p:tag name="KSO_WM_TEMPLATE_ASSEMBLE_XID" val="63106a81a35593066d006655"/>
  <p:tag name="KSO_WM_TEMPLATE_ASSEMBLE_GROUPID" val="62e1e9e87ec3138b1bb7a4cf"/>
</p:tagLst>
</file>

<file path=ppt/tags/tag130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21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4be115e1cae945589101edeaf8b7110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76b3438e48e4019a966d2d67f8affdf"/>
  <p:tag name="KSO_WM_SLIDE_BACKGROUND_TYPE" val="topBottom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010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010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97586172aa72a6a81bd1ea"/>
  <p:tag name="KSO_WM_CHIP_XID" val="620f42f823e2a5f56cafdfc9"/>
</p:tagLst>
</file>

<file path=ppt/tags/tag132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4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9dcbe24c975402eaebda50d58c37717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afce5a409d741569b02c5a1beab42a6"/>
  <p:tag name="KSO_WM_SLIDE_BACKGROUND_TYPE" val="topBottom"/>
</p:tagLst>
</file>

<file path=ppt/tags/tag13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21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40e7f99f58324b37bec4c60a0a0c3fe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df1b41763474e7d88c2dd90f1e56dfa"/>
  <p:tag name="KSO_WM_SLIDE_BACKGROUND_TYPE" val="bottomTop"/>
</p:tagLst>
</file>

<file path=ppt/tags/tag14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21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</p:tagLst>
</file>

<file path=ppt/tags/tag140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3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9f4e15bdb5314069964bacf41b5bc825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378b67b777c4487b705e851d4e5b125"/>
  <p:tag name="KSO_WM_SLIDE_BACKGROUND_TYPE" val="bottomTop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010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010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97586172aa72a6a81bd1ea"/>
  <p:tag name="KSO_WM_CHIP_XID" val="620f42f823e2a5f56cafdfca"/>
</p:tagLst>
</file>

<file path=ppt/tags/tag142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2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e0f7b9807a014c7f852fedda26783b84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333dc157f7e4e089af9a0f5d3bee791"/>
  <p:tag name="KSO_WM_SLIDE_BACKGROUND_TYPE" val="bottomTop"/>
</p:tagLst>
</file>

<file path=ppt/tags/tag14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49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21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29699921d62a4685bd9b8f8ca6e8dd5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ffcbb007da14041bc037a30d566f644"/>
  <p:tag name="KSO_WM_SLIDE_BACKGROUND_TYPE" val="navigation"/>
</p:tagLst>
</file>

<file path=ppt/tags/tag15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4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010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010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97586172aa72a6a81bd1ea"/>
  <p:tag name="KSO_WM_CHIP_XID" val="620f42f823e2a5f56cafdfcb"/>
</p:tagLst>
</file>

<file path=ppt/tags/tag151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4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1ec24d28d4309b8c6648dde6bf300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ed6b1eb12ca416ca787644f65ffd552"/>
  <p:tag name="KSO_WM_SLIDE_BACKGROUND_TYPE" val="navigation"/>
</p:tagLst>
</file>

<file path=ppt/tags/tag15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3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</p:tagLst>
</file>

<file path=ppt/tags/tag160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21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3dabd8a03eb3400d9e48b72d5377ed6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14955763f9344fd9589d49d821dd918"/>
  <p:tag name="KSO_WM_SLIDE_BACKGROUND_TYPE" val="belt"/>
</p:tagLst>
</file>

<file path=ppt/tags/tag161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4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f0a40292f16c4180900037a666432e1f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86b47ff5094d33969c9bdb42999c54"/>
  <p:tag name="KSO_WM_SLIDE_BACKGROUND_TYPE" val="belt"/>
</p:tagLst>
</file>

<file path=ppt/tags/tag162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2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5403a62c3de6455da92537fb8520666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842f28712bc44e9932f8999d577f502"/>
  <p:tag name="KSO_WM_SLIDE_BACKGROUND_TYPE" val="belt"/>
</p:tagLst>
</file>

<file path=ppt/tags/tag163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3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7ef6df781e584a35a8d468f37c8d6652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da92bc56075482ab47b013db8a26c14"/>
  <p:tag name="KSO_WM_SLIDE_BACKGROUND_TYPE" val="belt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010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010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97586172aa72a6a81bd1ea"/>
  <p:tag name="KSO_WM_CHIP_XID" val="620f42f823e2a5f56cafdfcc"/>
</p:tagLst>
</file>

<file path=ppt/tags/tag165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2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4728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4728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4728"/>
  <p:tag name="KSO_WM_CHIP_COLORIN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SUBTYPE" val="u"/>
  <p:tag name="KSO_WM_TEMPLATE_CATEGORY" val="chip"/>
  <p:tag name="KSO_WM_TEMPLATE_INDEX" val="20224728"/>
  <p:tag name="KSO_WM_UNIT_TYPE" val="i"/>
  <p:tag name="KSO_WM_UNIT_INDEX" val="1"/>
  <p:tag name="KSO_WM_UNIT_ID" val="chip20224728_3*i*1"/>
  <p:tag name="KSO_WM_BEAUTIFY_FLAG" val="#wm#"/>
  <p:tag name="KSO_WM_TAG_VERSION" val="1.0"/>
  <p:tag name="KSO_WM_CHIP_GROUPID" val="62e1e9e87ec3138b1bb7a4cf"/>
  <p:tag name="KSO_WM_CHIP_XID" val="62e1e9fc7ec3138b1bb7ac80"/>
  <p:tag name="KSO_WM_UNIT_DEC_AREA_ID" val="30b80bfd9f49409fbd6530026bc571cb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853113d8fc14b41ac3f2a9112107341"/>
</p:tagLst>
</file>

<file path=ppt/tags/tag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19*i*1"/>
  <p:tag name="KSO_WM_BEAUTIFY_FLAG" val="#wm#"/>
  <p:tag name="KSO_WM_TAG_VERSION" val="1.0"/>
  <p:tag name="KSO_WM_CHIP_GROUPID" val="62e1e9e87ec3138b1bb7a4cf"/>
  <p:tag name="KSO_WM_CHIP_XID" val="62e1e9fc7ec3138b1bb7aaf2"/>
  <p:tag name="KSO_WM_UNIT_DEC_AREA_ID" val="6a667931a67d41feab40a625c172b0af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cc98b8b29b04cf0b711f654b357ac8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18*i*1"/>
  <p:tag name="KSO_WM_BEAUTIFY_FLAG" val="#wm#"/>
  <p:tag name="KSO_WM_TAG_VERSION" val="1.0"/>
  <p:tag name="KSO_WM_CHIP_GROUPID" val="62e1e9e87ec3138b1bb7a4cf"/>
  <p:tag name="KSO_WM_CHIP_XID" val="62e1e9fc7ec3138b1bb7a9bc"/>
  <p:tag name="KSO_WM_UNIT_DEC_AREA_ID" val="f671ba3a9a6f44988562a0e8e6af8809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fb985ce88ae4173b272ccee06f58b5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4728_1*i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f8368ad205c2445491988b4f35b405a8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f2952b1210b141fbabb9a900695b5c14&quot;,&quot;X&quot;:{&quot;Pos&quot;:1},&quot;Y&quot;:{&quot;Pos&quot;:2}},&quot;whChangeMode&quot;:0}"/>
  <p:tag name="KSO_WM_CHIP_GROUPID" val="6184fb2204b8904ebc644da0"/>
  <p:tag name="KSO_WM_CHIP_XID" val="6184fb2204b8904ebc644d9d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ba7f2d909ebc40e9997f0651f67b18ae"/>
  <p:tag name="KSO_WM_UNIT_LINE_FORE_SCHEMECOLOR_INDEX_BRIGHTNESS" val="0"/>
  <p:tag name="KSO_WM_UNIT_LINE_FORE_SCHEMECOLOR_INDEX" val="5"/>
  <p:tag name="KSO_WM_UNIT_LINE_FILL_TYPE" val="2"/>
  <p:tag name="KSO_WM_TEMPLATE_ASSEMBLE_XID" val="63106a81a35593066d0065d2"/>
  <p:tag name="KSO_WM_TEMPLATE_ASSEMBLE_GROUPID" val="62e1e9e87ec3138b1bb7a4cf"/>
</p:tagLst>
</file>

<file path=ppt/tags/tag2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8_1*a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ff693914ac2b4ae8b81da35c5892d491"/>
  <p:tag name="KSO_WM_CHIP_GROUPID" val="6184fb2204b8904ebc644da0"/>
  <p:tag name="KSO_WM_CHIP_XID" val="6184fb2204b8904ebc644d9d"/>
  <p:tag name="KSO_WM_CHIP_FILLAREA_FILL_RULE" val="{&quot;fill_align&quot;:&quot;cm&quot;,&quot;fill_mode&quot;:&quot;adaptive&quot;,&quot;sacle_strategy&quot;:&quot;smart&quot;}"/>
  <p:tag name="KSO_WM_ASSEMBLE_CHIP_INDEX" val="ba7f2d909ebc40e9997f0651f67b18ae"/>
  <p:tag name="KSO_WM_UNIT_TEXT_FILL_FORE_SCHEMECOLOR_INDEX_BRIGHTNESS" val="0.15"/>
  <p:tag name="KSO_WM_UNIT_TEXT_FILL_FORE_SCHEMECOLOR_INDEX" val="13"/>
  <p:tag name="KSO_WM_UNIT_TEXT_FILL_TYPE" val="1"/>
  <p:tag name="KSO_WM_TEMPLATE_ASSEMBLE_XID" val="63106a81a35593066d0065d2"/>
  <p:tag name="KSO_WM_TEMPLATE_ASSEMBLE_GROUPID" val="62e1e9e87ec3138b1bb7a4cf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5*i*1"/>
  <p:tag name="KSO_WM_BEAUTIFY_FLAG" val="#wm#"/>
  <p:tag name="KSO_WM_TAG_VERSION" val="1.0"/>
  <p:tag name="KSO_WM_CHIP_GROUPID" val="62e1e9e87ec3138b1bb7a4cf"/>
  <p:tag name="KSO_WM_CHIP_XID" val="62e1e9fc7ec3138b1bb7abb1"/>
  <p:tag name="KSO_WM_UNIT_DEC_AREA_ID" val="52c10a8a03094c8cad837a9e2d2d3908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594e8dc48044d19952e958759f0105b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4728_1*b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_AREA_ID" val="f2952b1210b141fbabb9a900695b5c14"/>
  <p:tag name="KSO_WM_CHIP_GROUPID" val="6184fb2204b8904ebc644da0"/>
  <p:tag name="KSO_WM_CHIP_XID" val="6184fb2204b8904ebc644d9d"/>
  <p:tag name="KSO_WM_CHIP_FILLAREA_FILL_RULE" val="{&quot;fill_align&quot;:&quot;cm&quot;,&quot;fill_mode&quot;:&quot;adaptive&quot;,&quot;sacle_strategy&quot;:&quot;smart&quot;}"/>
  <p:tag name="KSO_WM_ASSEMBLE_CHIP_INDEX" val="ba7f2d909ebc40e9997f0651f67b18ae"/>
  <p:tag name="KSO_WM_UNIT_TEXT_FILL_FORE_SCHEMECOLOR_INDEX_BRIGHTNESS" val="0.15"/>
  <p:tag name="KSO_WM_UNIT_TEXT_FILL_FORE_SCHEMECOLOR_INDEX" val="13"/>
  <p:tag name="KSO_WM_UNIT_TEXT_FILL_TYPE" val="1"/>
  <p:tag name="KSO_WM_TEMPLATE_ASSEMBLE_XID" val="63106a81a35593066d0065d2"/>
  <p:tag name="KSO_WM_TEMPLATE_ASSEMBLE_GROUPID" val="62e1e9e87ec3138b1bb7a4cf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728_1*f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_AREA_ID" val="f6bc83ba0cf845fc89217c3d398b317b"/>
  <p:tag name="KSO_WM_CHIP_GROUPID" val="6184fb2204b8904ebc644da0"/>
  <p:tag name="KSO_WM_CHIP_XID" val="6184fb2204b8904ebc644d9d"/>
  <p:tag name="KSO_WM_CHIP_FILLAREA_FILL_RULE" val="{&quot;fill_align&quot;:&quot;cm&quot;,&quot;fill_mode&quot;:&quot;adaptive&quot;,&quot;sacle_strategy&quot;:&quot;smart&quot;}"/>
  <p:tag name="KSO_WM_ASSEMBLE_CHIP_INDEX" val="ba7f2d909ebc40e9997f0651f67b18ae"/>
  <p:tag name="KSO_WM_UNIT_TEXT_FILL_FORE_SCHEMECOLOR_INDEX_BRIGHTNESS" val="0.15"/>
  <p:tag name="KSO_WM_UNIT_TEXT_FILL_FORE_SCHEMECOLOR_INDEX" val="13"/>
  <p:tag name="KSO_WM_UNIT_TEXT_FILL_TYPE" val="1"/>
  <p:tag name="KSO_WM_TEMPLATE_ASSEMBLE_XID" val="63106a81a35593066d0065d2"/>
  <p:tag name="KSO_WM_TEMPLATE_ASSEMBLE_GROUPID" val="62e1e9e87ec3138b1bb7a4cf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21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</p:tagLst>
</file>

<file path=ppt/tags/tag3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4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</p:tagLst>
</file>

<file path=ppt/tags/tag3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3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4、7、8、10、11、12、13、15"/>
  <p:tag name="KSO_WM_TAG_VERSION" val="1.0"/>
  <p:tag name="KSO_WM_BEAUTIFY_FLAG" val="#wm#"/>
  <p:tag name="KSO_WM_TEMPLATE_CATEGORY" val="custom"/>
  <p:tag name="KSO_WM_TEMPLATE_INDEX" val="20202542"/>
  <p:tag name="KSO_WM_TEMPLATE_MASTER_TYPE" val="1"/>
</p:tagLst>
</file>

<file path=ppt/tags/tag346.xml><?xml version="1.0" encoding="utf-8"?>
<p:tagLst xmlns:p="http://schemas.openxmlformats.org/presentationml/2006/main">
  <p:tag name="KSO_WM_UNIT_DEFAULT_FONT" val="60;80;2"/>
  <p:tag name="KSO_WM_UNIT_BLOCK" val="0"/>
  <p:tag name="KSO_WM_UNIT_DEC_AREA_ID" val="8ac93777471c49d28dec88809ee5fb34"/>
  <p:tag name="KSO_WM_UNIT_ISCONTENTSTITLE" val="0"/>
  <p:tag name="KSO_WM_UNIT_ISNUMDGMTITLE" val="0"/>
  <p:tag name="KSO_WM_UNIT_PRESET_TEXT" val="简约工作计划总结通用模版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8_1*a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CHIP_GROUPID" val="625d04b8fa96911f21925821"/>
  <p:tag name="KSO_WM_CHIP_XID" val="625d04b8fa96911f2192581e"/>
  <p:tag name="KSO_WM_CHIP_FILLAREA_FILL_RULE" val="{&quot;fill_align&quot;:&quot;ct&quot;,&quot;fill_mode&quot;:&quot;adaptive&quot;,&quot;sacle_strategy&quot;:&quot;smart&quot;}"/>
  <p:tag name="KSO_WM_ASSEMBLE_CHIP_INDEX" val="88af1efe605c430f9f3a8e3ea55aeba7"/>
  <p:tag name="KSO_WM_UNIT_TEXT_FILL_FORE_SCHEMECOLOR_INDEX_BRIGHTNESS" val="0.15"/>
  <p:tag name="KSO_WM_UNIT_TEXT_FILL_FORE_SCHEMECOLOR_INDEX" val="13"/>
  <p:tag name="KSO_WM_UNIT_TEXT_FILL_TYPE" val="1"/>
</p:tagLst>
</file>

<file path=ppt/tags/tag347.xml><?xml version="1.0" encoding="utf-8"?>
<p:tagLst xmlns:p="http://schemas.openxmlformats.org/presentationml/2006/main">
  <p:tag name="KSO_WM_UNIT_BLOCK" val="0"/>
  <p:tag name="KSO_WM_UNIT_DEC_AREA_ID" val="8e79e2fcc12c4a49988fd36c03d2d06d"/>
  <p:tag name="KSO_WM_UNIT_DEFAULT_FONT" val="12;14;2"/>
  <p:tag name="KSO_WM_UNIT_SUBTYPE" val="a"/>
  <p:tag name="KSO_WM_UNIT_PRESET_TEXT" val="单击此处添加正文，文字是您思想的提炼，请尽量言简意赅的阐述观点。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728_1*f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CHIP_GROUPID" val="625d04b8fa96911f21925821"/>
  <p:tag name="KSO_WM_CHIP_XID" val="625d04b8fa96911f2192581e"/>
  <p:tag name="KSO_WM_CHIP_FILLAREA_FILL_RULE" val="{&quot;fill_align&quot;:&quot;ct&quot;,&quot;fill_mode&quot;:&quot;adaptive&quot;,&quot;sacle_strategy&quot;:&quot;smart&quot;}"/>
  <p:tag name="KSO_WM_ASSEMBLE_CHIP_INDEX" val="88af1efe605c430f9f3a8e3ea55aeba7"/>
  <p:tag name="KSO_WM_UNIT_TEXT_FILL_FORE_SCHEMECOLOR_INDEX_BRIGHTNESS" val="0.15"/>
  <p:tag name="KSO_WM_UNIT_TEXT_FILL_FORE_SCHEMECOLOR_INDEX" val="13"/>
  <p:tag name="KSO_WM_UNIT_TEXT_FILL_TYPE" val="1"/>
</p:tagLst>
</file>

<file path=ppt/tags/tag348.xml><?xml version="1.0" encoding="utf-8"?>
<p:tagLst xmlns:p="http://schemas.openxmlformats.org/presentationml/2006/main">
  <p:tag name="KSO_WM_SLIDE_ID" val="custom20224728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4728"/>
  <p:tag name="KSO_WM_SLIDE_LAYOUT" val="a_b_f"/>
  <p:tag name="KSO_WM_SLIDE_LAYOUT_CNT" val="1_1_1"/>
  <p:tag name="KSO_WM_CHIP_INFOS" val="{&quot;type&quot;:0,&quot;layout_type&quot;:&quot;1_NF_C_12&quot;,&quot;layout_feature&quot;:1,&quot;aspect_ratio&quot;:&quot;16:9&quot;,&quot;bg_feature&quot;:&quot;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4ad2351e630cfd8f11523b"/>
  <p:tag name="KSO_WM_CHIP_FILLPROP" val="[[{&quot;text_align&quot;:&quot;cm&quot;,&quot;text_direction&quot;:&quot;horizontal&quot;,&quot;support_big_font&quot;:false,&quot;picture_toward&quot;:0,&quot;picture_dockside&quot;:[],&quot;fill_id&quot;:&quot;c0b360b1647e46a3b08ed96a684fa8c7&quot;,&quot;fill_align&quot;:&quot;cm&quot;,&quot;chip_types&quot;:[&quot;header&quot;]}],[{&quot;text_align&quot;:&quot;lm&quot;,&quot;text_direction&quot;:&quot;horizontal&quot;,&quot;support_big_font&quot;:false,&quot;picture_toward&quot;:0,&quot;picture_dockside&quot;:[],&quot;fill_id&quot;:&quot;c0b360b1647e46a3b08ed96a684fa8c7&quot;,&quot;fill_align&quot;:&quot;cm&quot;,&quot;chip_types&quot;:[&quot;header&quot;]}],[{&quot;text_align&quot;:&quot;rm&quot;,&quot;text_direction&quot;:&quot;horizontal&quot;,&quot;support_big_font&quot;:false,&quot;picture_toward&quot;:0,&quot;picture_dockside&quot;:[],&quot;fill_id&quot;:&quot;c0b360b1647e46a3b08ed96a684fa8c7&quot;,&quot;fill_align&quot;:&quot;cm&quot;,&quot;chip_types&quot;:[&quot;header&quot;]}],[{&quot;text_align&quot;:&quot;rm&quot;,&quot;text_direction&quot;:&quot;horizontal&quot;,&quot;support_big_font&quot;:false,&quot;picture_toward&quot;:0,&quot;picture_dockside&quot;:[],&quot;fill_id&quot;:&quot;c0b360b1647e46a3b08ed96a684fa8c7&quot;,&quot;fill_align&quot;:&quot;ct&quot;,&quot;chip_types&quot;:[&quot;header&quot;]}],[{&quot;text_align&quot;:&quot;cm&quot;,&quot;text_direction&quot;:&quot;horizontal&quot;,&quot;support_big_font&quot;:false,&quot;picture_toward&quot;:0,&quot;picture_dockside&quot;:[],&quot;fill_id&quot;:&quot;c0b360b1647e46a3b08ed96a684fa8c7&quot;,&quot;fill_align&quot;:&quot;ct&quot;,&quot;chip_types&quot;:[&quot;header&quot;]}],[{&quot;text_align&quot;:&quot;lm&quot;,&quot;text_direction&quot;:&quot;horizontal&quot;,&quot;support_big_font&quot;:false,&quot;picture_toward&quot;:0,&quot;picture_dockside&quot;:[],&quot;fill_id&quot;:&quot;c0b360b1647e46a3b08ed96a684fa8c7&quot;,&quot;fill_align&quot;:&quot;ct&quot;,&quot;chip_types&quot;:[&quot;header&quot;]}],[{&quot;text_align&quot;:&quot;lm&quot;,&quot;text_direction&quot;:&quot;horizontal&quot;,&quot;support_big_font&quot;:false,&quot;picture_toward&quot;:0,&quot;picture_dockside&quot;:[],&quot;fill_id&quot;:&quot;c0b360b1647e46a3b08ed96a684fa8c7&quot;,&quot;fill_align&quot;:&quot;cb&quot;,&quot;chip_types&quot;:[&quot;header&quot;]}],[{&quot;text_align&quot;:&quot;cm&quot;,&quot;text_direction&quot;:&quot;horizontal&quot;,&quot;support_big_font&quot;:false,&quot;picture_toward&quot;:0,&quot;picture_dockside&quot;:[],&quot;fill_id&quot;:&quot;c0b360b1647e46a3b08ed96a684fa8c7&quot;,&quot;fill_align&quot;:&quot;cb&quot;,&quot;chip_types&quot;:[&quot;header&quot;]}],[{&quot;text_align&quot;:&quot;rm&quot;,&quot;text_direction&quot;:&quot;horizontal&quot;,&quot;support_big_font&quot;:false,&quot;picture_toward&quot;:0,&quot;picture_dockside&quot;:[],&quot;fill_id&quot;:&quot;c0b360b1647e46a3b08ed96a684fa8c7&quot;,&quot;fill_align&quot;:&quot;cb&quot;,&quot;chip_types&quot;:[&quot;header&quot;]}]]"/>
  <p:tag name="KSO_WM_CHIP_DECFILLPROP" val="[]"/>
  <p:tag name="KSO_WM_CHIP_GROUPID" val="614ad2351e630cfd8f11523a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2"/>
  <p:tag name="KSO_WM_CHIP_COLORING" val="1"/>
  <p:tag name="KSO_WM_SLIDE_SUBTYPE" val="pureTxt"/>
  <p:tag name="KSO_WM_TEMPLATE_ASSEMBLE_XID" val="63106a81a35593066d006655"/>
  <p:tag name="KSO_WM_TEMPLATE_ASSEMBLE_GROUPID" val="62e1e9e87ec3138b1bb7a4cf"/>
  <p:tag name="KSO_WM_TEMPLATE_THUMBS_INDEX" val="1、3、4、6、7、21"/>
</p:tagLst>
</file>

<file path=ppt/tags/tag349.xml><?xml version="1.0" encoding="utf-8"?>
<p:tagLst xmlns:p="http://schemas.openxmlformats.org/presentationml/2006/main">
  <p:tag name="KSO_WM_UNIT_SUBTYPE" val="v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  <p:tag name="KSO_WM_SLIDE_BACKGROUND_TYPE" val="general"/>
</p:tagLst>
</file>

<file path=ppt/tags/tag35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2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</p:tagLst>
</file>

<file path=ppt/tags/tag350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  <p:tag name="KSO_WM_SLIDE_BACKGROUND_TYPE" val="general"/>
</p:tagLst>
</file>

<file path=ppt/tags/tag351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  <p:tag name="KSO_WM_SLIDE_BACKGROUND_TYPE" val="general"/>
</p:tagLst>
</file>

<file path=ppt/tags/tag3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8_9*a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afb298df725425bb430abb4761a04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9af57ce1b6044f3b606108a3881137b"/>
  <p:tag name="KSO_WM_UNIT_TEXT_FILL_FORE_SCHEMECOLOR_INDEX_BRIGHTNESS" val="0"/>
  <p:tag name="KSO_WM_UNIT_TEXT_FILL_FORE_SCHEMECOLOR_INDEX" val="13"/>
  <p:tag name="KSO_WM_UNIT_TEXT_FILL_TYPE" val="1"/>
</p:tagLst>
</file>

<file path=ppt/tags/tag353.xml><?xml version="1.0" encoding="utf-8"?>
<p:tagLst xmlns:p="http://schemas.openxmlformats.org/presentationml/2006/main">
  <p:tag name="KSO_WM_UNIT_BLOCK" val="0"/>
  <p:tag name="KSO_WM_UNIT_SM_LIMIT_TYPE" val="1"/>
  <p:tag name="KSO_WM_UNIT_DEC_AREA_ID" val="2e7ac8700b8947818763880e77d9f2d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4728_9*i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f2d8998712faa657aba6"/>
  <p:tag name="KSO_WM_CHIP_XID" val="5fae372c998712faa657b00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</p:tagLst>
</file>

<file path=ppt/tags/tag354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  <p:tag name="KSO_WM_SLIDE_BACKGROUND_TYPE" val="general"/>
</p:tagLst>
</file>

<file path=ppt/tags/tag35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地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4728_9*f*2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9"/>
  <p:tag name="KSO_WM_UNIT_SHOW_EDIT_AREA_INDICATION" val="1"/>
  <p:tag name="KSO_WM_CHIP_GROUPID" val="5e6b05596848fb12bee65ac8"/>
  <p:tag name="KSO_WM_CHIP_XID" val="5e6b05596848fb12bee65aca"/>
  <p:tag name="KSO_WM_UNIT_DEC_AREA_ID" val="fd7bf282835349baa16e698a00ccbce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fbde3fae3324500b930760bf7222474"/>
  <p:tag name="KSO_WM_UNIT_TEXT_FILL_FORE_SCHEMECOLOR_INDEX_BRIGHTNESS" val="0.25"/>
  <p:tag name="KSO_WM_UNIT_TEXT_FILL_FORE_SCHEMECOLOR_INDEX" val="13"/>
  <p:tag name="KSO_WM_UNIT_TEXT_FILL_TYPE" val="1"/>
</p:tagLst>
</file>

<file path=ppt/tags/tag356.xml><?xml version="1.0" encoding="utf-8"?>
<p:tagLst xmlns:p="http://schemas.openxmlformats.org/presentationml/2006/main">
  <p:tag name="KSO_WM_SLIDE_LAYOUT_INFO" val="{&quot;direction&quot;:1,&quot;id&quot;:&quot;2021-04-01T16:16:22&quot;,&quot;maxSize&quot;:{&quot;size1&quot;:63.700000000000003},&quot;minSize&quot;:{&quot;size1&quot;:43.700000000000003},&quot;normalSize&quot;:{&quot;size1&quot;:43.700000000000003},&quot;subLayout&quot;:[{&quot;id&quot;:&quot;2021-04-01T16:16:22&quot;,&quot;maxSize&quot;:{&quot;size1&quot;:37.799999999999997},&quot;minSize&quot;:{&quot;size1&quot;:22.199999999999999},&quot;normalSize&quot;:{&quot;size1&quot;:22.199999999999999},&quot;subLayout&quot;:[{&quot;id&quot;:&quot;2021-04-01T16:16:22&quot;,&quot;margin&quot;:{&quot;bottom&quot;:0.84700000286102295,&quot;left&quot;:2.1170001029968262,&quot;right&quot;:1.6670000553131104,&quot;top&quot;:1.6929999589920044},&quot;type&quot;:0},{&quot;id&quot;:&quot;2021-04-01T16:16:22&quot;,&quot;maxSize&quot;:{&quot;size1&quot;:60},&quot;minSize&quot;:{&quot;size1&quot;:28.600000000000001},&quot;normalSize&quot;:{&quot;size1&quot;:34.5},&quot;subLayout&quot;:[{&quot;id&quot;:&quot;2021-04-01T16:16:22&quot;,&quot;margin&quot;:{&quot;bottom&quot;:0.026000002399086952,&quot;left&quot;:2.1170001029968262,&quot;right&quot;:1.6670000553131104,&quot;top&quot;:0.84700000286102295},&quot;type&quot;:0},{&quot;id&quot;:&quot;2021-04-01T16:16:22&quot;,&quot;margin&quot;:{&quot;bottom&quot;:1.6929999589920044,&quot;left&quot;:2.1170001029968262,&quot;right&quot;:1.6670000553131104,&quot;top&quot;:0.81999999284744263},&quot;type&quot;:0}],&quot;type&quot;:0}],&quot;type&quot;:0},{&quot;id&quot;:&quot;2021-04-01T16:16:22&quot;,&quot;margin&quot;:{&quot;bottom&quot;:1.6929999589920044,&quot;left&quot;:0.026000002399086952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e372c998712faa657b00a"/>
  <p:tag name="KSO_WM_CHIP_FILLPROP" val="[[{&quot;text_align&quot;:&quot;cm&quot;,&quot;text_direction&quot;:&quot;horizontal&quot;,&quot;support_big_font&quot;:false,&quot;picture_toward&quot;:0,&quot;picture_dockside&quot;:[],&quot;fill_id&quot;:&quot;03f4ceb79b834fd2ade6d5fd147f284b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32fd7d00a6a44cb985dcfb57d431aebf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56e16f5df66a4367b06ced28926e16db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0599726f793f41589c10d11464c5b9f0&quot;,&quot;fill_align&quot;:&quot;lt&quot;,&quot;chip_types&quot;:[&quot;text&quot;]}]]"/>
  <p:tag name="KSO_WM_CHIP_DECFILLPROP" val="[]"/>
  <p:tag name="KSO_WM_SLIDE_ID" val="custom20224728_9"/>
  <p:tag name="KSO_WM_TEMPLATE_SUBCATEGORY" val="21"/>
  <p:tag name="KSO_WM_TEMPLATE_MASTER_TYPE" val="0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24728"/>
  <p:tag name="KSO_WM_SLIDE_LAYOUT" val="a_d_f"/>
  <p:tag name="KSO_WM_SLIDE_LAYOUT_CNT" val="1_1_2"/>
  <p:tag name="KSO_WM_SLIDE_TYPE" val="text"/>
  <p:tag name="KSO_WM_SLIDE_SIZE" val="912*444"/>
  <p:tag name="KSO_WM_SLIDE_POSITION" val="0*48"/>
  <p:tag name="KSO_WM_CHIP_GROUPID" val="5fadf2d8998712faa657aba6"/>
  <p:tag name="KSO_WM_SLIDE_BK_DARK_LIGHT" val="2"/>
  <p:tag name="KSO_WM_SLIDE_BACKGROUND_TYPE" val="general"/>
  <p:tag name="KSO_WM_SLIDE_SUPPORT_FEATURE_TYPE" val="0"/>
  <p:tag name="KSO_WM_SLIDE_SUBTYPE" val="picTxt"/>
  <p:tag name="KSO_WM_TEMPLATE_ASSEMBLE_XID" val="6065705b4054ed1e2fb814db"/>
  <p:tag name="KSO_WM_TEMPLATE_ASSEMBLE_GROUPID" val="6065705b4054ed1e2fb814db"/>
  <p:tag name="KSO_WM_CHIP_COLORING" val="1"/>
</p:tagLst>
</file>

<file path=ppt/tags/tag357.xml><?xml version="1.0" encoding="utf-8"?>
<p:tagLst xmlns:p="http://schemas.openxmlformats.org/presentationml/2006/main">
  <p:tag name="KSO_WM_UNIT_SUBTYPE" val="v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  <p:tag name="KSO_WM_SLIDE_BACKGROUND_TYPE" val="general"/>
</p:tagLst>
</file>

<file path=ppt/tags/tag358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  <p:tag name="KSO_WM_SLIDE_BACKGROUND_TYPE" val="general"/>
</p:tagLst>
</file>

<file path=ppt/tags/tag359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  <p:tag name="KSO_WM_SLIDE_BACKGROUND_TYPE" val="general"/>
</p:tagLst>
</file>

<file path=ppt/tags/tag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0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  <p:tag name="KSO_WM_SLIDE_BACKGROUND_TYPE" val="general"/>
</p:tagLst>
</file>

<file path=ppt/tags/tag361.xml><?xml version="1.0" encoding="utf-8"?>
<p:tagLst xmlns:p="http://schemas.openxmlformats.org/presentationml/2006/main">
  <p:tag name="KSO_WM_UNIT_BLOCK" val="0"/>
  <p:tag name="KSO_WM_UNIT_SM_LIMIT_TYPE" val="1"/>
  <p:tag name="KSO_WM_UNIT_DEC_AREA_ID" val="2e7ac8700b8947818763880e77d9f2d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4728_9*i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f2d8998712faa657aba6"/>
  <p:tag name="KSO_WM_CHIP_XID" val="5fae372c998712faa657b00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</p:tagLst>
</file>

<file path=ppt/tags/tag3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8_9*a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afb298df725425bb430abb4761a04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9af57ce1b6044f3b606108a3881137b"/>
  <p:tag name="KSO_WM_UNIT_TEXT_FILL_FORE_SCHEMECOLOR_INDEX_BRIGHTNESS" val="0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SLIDE_LAYOUT_INFO" val="{&quot;direction&quot;:1,&quot;id&quot;:&quot;2021-04-01T16:16:22&quot;,&quot;maxSize&quot;:{&quot;size1&quot;:63.700000000000003},&quot;minSize&quot;:{&quot;size1&quot;:43.700000000000003},&quot;normalSize&quot;:{&quot;size1&quot;:43.700000000000003},&quot;subLayout&quot;:[{&quot;id&quot;:&quot;2021-04-01T16:16:22&quot;,&quot;maxSize&quot;:{&quot;size1&quot;:37.799999999999997},&quot;minSize&quot;:{&quot;size1&quot;:22.199999999999999},&quot;normalSize&quot;:{&quot;size1&quot;:22.199999999999999},&quot;subLayout&quot;:[{&quot;id&quot;:&quot;2021-04-01T16:16:22&quot;,&quot;margin&quot;:{&quot;bottom&quot;:0.84700000286102295,&quot;left&quot;:2.1170001029968262,&quot;right&quot;:1.6670000553131104,&quot;top&quot;:1.6929999589920044},&quot;type&quot;:0},{&quot;id&quot;:&quot;2021-04-01T16:16:22&quot;,&quot;maxSize&quot;:{&quot;size1&quot;:60},&quot;minSize&quot;:{&quot;size1&quot;:28.600000000000001},&quot;normalSize&quot;:{&quot;size1&quot;:34.5},&quot;subLayout&quot;:[{&quot;id&quot;:&quot;2021-04-01T16:16:22&quot;,&quot;margin&quot;:{&quot;bottom&quot;:0.026000002399086952,&quot;left&quot;:2.1170001029968262,&quot;right&quot;:1.6670000553131104,&quot;top&quot;:0.84700000286102295},&quot;type&quot;:0},{&quot;id&quot;:&quot;2021-04-01T16:16:22&quot;,&quot;margin&quot;:{&quot;bottom&quot;:1.6929999589920044,&quot;left&quot;:2.1170001029968262,&quot;right&quot;:1.6670000553131104,&quot;top&quot;:0.81999999284744263},&quot;type&quot;:0}],&quot;type&quot;:0}],&quot;type&quot;:0},{&quot;id&quot;:&quot;2021-04-01T16:16:22&quot;,&quot;margin&quot;:{&quot;bottom&quot;:1.6929999589920044,&quot;left&quot;:0.026000002399086952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e372c998712faa657b00a"/>
  <p:tag name="KSO_WM_CHIP_FILLPROP" val="[[{&quot;text_align&quot;:&quot;cm&quot;,&quot;text_direction&quot;:&quot;horizontal&quot;,&quot;support_big_font&quot;:false,&quot;picture_toward&quot;:0,&quot;picture_dockside&quot;:[],&quot;fill_id&quot;:&quot;03f4ceb79b834fd2ade6d5fd147f284b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32fd7d00a6a44cb985dcfb57d431aebf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56e16f5df66a4367b06ced28926e16db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0599726f793f41589c10d11464c5b9f0&quot;,&quot;fill_align&quot;:&quot;lt&quot;,&quot;chip_types&quot;:[&quot;text&quot;]}]]"/>
  <p:tag name="KSO_WM_CHIP_DECFILLPROP" val="[]"/>
  <p:tag name="KSO_WM_SLIDE_ID" val="custom20224728_9"/>
  <p:tag name="KSO_WM_TEMPLATE_SUBCATEGORY" val="21"/>
  <p:tag name="KSO_WM_TEMPLATE_MASTER_TYPE" val="0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24728"/>
  <p:tag name="KSO_WM_SLIDE_LAYOUT" val="a_d_f"/>
  <p:tag name="KSO_WM_SLIDE_LAYOUT_CNT" val="1_1_2"/>
  <p:tag name="KSO_WM_SLIDE_TYPE" val="text"/>
  <p:tag name="KSO_WM_SLIDE_SIZE" val="912*444"/>
  <p:tag name="KSO_WM_SLIDE_POSITION" val="0*48"/>
  <p:tag name="KSO_WM_CHIP_GROUPID" val="5fadf2d8998712faa657aba6"/>
  <p:tag name="KSO_WM_SLIDE_BK_DARK_LIGHT" val="2"/>
  <p:tag name="KSO_WM_SLIDE_BACKGROUND_TYPE" val="general"/>
  <p:tag name="KSO_WM_SLIDE_SUPPORT_FEATURE_TYPE" val="0"/>
  <p:tag name="KSO_WM_SLIDE_SUBTYPE" val="picTxt"/>
  <p:tag name="KSO_WM_TEMPLATE_ASSEMBLE_XID" val="6065705b4054ed1e2fb814db"/>
  <p:tag name="KSO_WM_TEMPLATE_ASSEMBLE_GROUPID" val="6065705b4054ed1e2fb814db"/>
  <p:tag name="KSO_WM_CHIP_COLORING" val="1"/>
</p:tagLst>
</file>

<file path=ppt/tags/tag364.xml><?xml version="1.0" encoding="utf-8"?>
<p:tagLst xmlns:p="http://schemas.openxmlformats.org/presentationml/2006/main">
  <p:tag name="KSO_WM_UNIT_SUBTYPE" val="v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  <p:tag name="KSO_WM_SLIDE_BACKGROUND_TYPE" val="general"/>
</p:tagLst>
</file>

<file path=ppt/tags/tag365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  <p:tag name="KSO_WM_SLIDE_BACKGROUND_TYPE" val="general"/>
</p:tagLst>
</file>

<file path=ppt/tags/tag366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  <p:tag name="KSO_WM_SLIDE_BACKGROUND_TYPE" val="general"/>
</p:tagLst>
</file>

<file path=ppt/tags/tag367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  <p:tag name="KSO_WM_SLIDE_BACKGROUND_TYPE" val="general"/>
</p:tagLst>
</file>

<file path=ppt/tags/tag3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8_9*a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afb298df725425bb430abb4761a04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9af57ce1b6044f3b606108a3881137b"/>
  <p:tag name="KSO_WM_UNIT_TEXT_FILL_FORE_SCHEMECOLOR_INDEX_BRIGHTNESS" val="0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地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4728_9*f*2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9"/>
  <p:tag name="KSO_WM_UNIT_SHOW_EDIT_AREA_INDICATION" val="1"/>
  <p:tag name="KSO_WM_CHIP_GROUPID" val="5e6b05596848fb12bee65ac8"/>
  <p:tag name="KSO_WM_CHIP_XID" val="5e6b05596848fb12bee65aca"/>
  <p:tag name="KSO_WM_UNIT_DEC_AREA_ID" val="fd7bf282835349baa16e698a00ccbce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fbde3fae3324500b930760bf7222474"/>
  <p:tag name="KSO_WM_UNIT_TEXT_FILL_FORE_SCHEMECOLOR_INDEX_BRIGHTNESS" val="0.2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0.xml><?xml version="1.0" encoding="utf-8"?>
<p:tagLst xmlns:p="http://schemas.openxmlformats.org/presentationml/2006/main">
  <p:tag name="KSO_WM_UNIT_BLOCK" val="0"/>
  <p:tag name="KSO_WM_UNIT_SM_LIMIT_TYPE" val="1"/>
  <p:tag name="KSO_WM_UNIT_DEC_AREA_ID" val="2e7ac8700b8947818763880e77d9f2d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4728_9*i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f2d8998712faa657aba6"/>
  <p:tag name="KSO_WM_CHIP_XID" val="5fae372c998712faa657b00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</p:tagLst>
</file>

<file path=ppt/tags/tag371.xml><?xml version="1.0" encoding="utf-8"?>
<p:tagLst xmlns:p="http://schemas.openxmlformats.org/presentationml/2006/main">
  <p:tag name="KSO_WM_SLIDE_LAYOUT_INFO" val="{&quot;direction&quot;:1,&quot;id&quot;:&quot;2021-04-01T16:16:22&quot;,&quot;maxSize&quot;:{&quot;size1&quot;:63.700000000000003},&quot;minSize&quot;:{&quot;size1&quot;:43.700000000000003},&quot;normalSize&quot;:{&quot;size1&quot;:43.700000000000003},&quot;subLayout&quot;:[{&quot;id&quot;:&quot;2021-04-01T16:16:22&quot;,&quot;maxSize&quot;:{&quot;size1&quot;:37.799999999999997},&quot;minSize&quot;:{&quot;size1&quot;:22.199999999999999},&quot;normalSize&quot;:{&quot;size1&quot;:22.199999999999999},&quot;subLayout&quot;:[{&quot;id&quot;:&quot;2021-04-01T16:16:22&quot;,&quot;margin&quot;:{&quot;bottom&quot;:0.84700000286102295,&quot;left&quot;:2.1170001029968262,&quot;right&quot;:1.6670000553131104,&quot;top&quot;:1.6929999589920044},&quot;type&quot;:0},{&quot;id&quot;:&quot;2021-04-01T16:16:22&quot;,&quot;maxSize&quot;:{&quot;size1&quot;:60},&quot;minSize&quot;:{&quot;size1&quot;:28.600000000000001},&quot;normalSize&quot;:{&quot;size1&quot;:34.5},&quot;subLayout&quot;:[{&quot;id&quot;:&quot;2021-04-01T16:16:22&quot;,&quot;margin&quot;:{&quot;bottom&quot;:0.026000002399086952,&quot;left&quot;:2.1170001029968262,&quot;right&quot;:1.6670000553131104,&quot;top&quot;:0.84700000286102295},&quot;type&quot;:0},{&quot;id&quot;:&quot;2021-04-01T16:16:22&quot;,&quot;margin&quot;:{&quot;bottom&quot;:1.6929999589920044,&quot;left&quot;:2.1170001029968262,&quot;right&quot;:1.6670000553131104,&quot;top&quot;:0.81999999284744263},&quot;type&quot;:0}],&quot;type&quot;:0}],&quot;type&quot;:0},{&quot;id&quot;:&quot;2021-04-01T16:16:22&quot;,&quot;margin&quot;:{&quot;bottom&quot;:1.6929999589920044,&quot;left&quot;:0.026000002399086952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e372c998712faa657b00a"/>
  <p:tag name="KSO_WM_CHIP_FILLPROP" val="[[{&quot;text_align&quot;:&quot;cm&quot;,&quot;text_direction&quot;:&quot;horizontal&quot;,&quot;support_big_font&quot;:false,&quot;picture_toward&quot;:0,&quot;picture_dockside&quot;:[],&quot;fill_id&quot;:&quot;03f4ceb79b834fd2ade6d5fd147f284b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32fd7d00a6a44cb985dcfb57d431aebf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56e16f5df66a4367b06ced28926e16db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0599726f793f41589c10d11464c5b9f0&quot;,&quot;fill_align&quot;:&quot;lt&quot;,&quot;chip_types&quot;:[&quot;text&quot;]}]]"/>
  <p:tag name="KSO_WM_CHIP_DECFILLPROP" val="[]"/>
  <p:tag name="KSO_WM_SLIDE_ID" val="custom20224728_9"/>
  <p:tag name="KSO_WM_TEMPLATE_SUBCATEGORY" val="21"/>
  <p:tag name="KSO_WM_TEMPLATE_MASTER_TYPE" val="0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24728"/>
  <p:tag name="KSO_WM_SLIDE_LAYOUT" val="a_d_f"/>
  <p:tag name="KSO_WM_SLIDE_LAYOUT_CNT" val="1_1_2"/>
  <p:tag name="KSO_WM_SLIDE_TYPE" val="text"/>
  <p:tag name="KSO_WM_SLIDE_SIZE" val="912*444"/>
  <p:tag name="KSO_WM_SLIDE_POSITION" val="0*48"/>
  <p:tag name="KSO_WM_CHIP_GROUPID" val="5fadf2d8998712faa657aba6"/>
  <p:tag name="KSO_WM_SLIDE_BK_DARK_LIGHT" val="2"/>
  <p:tag name="KSO_WM_SLIDE_BACKGROUND_TYPE" val="general"/>
  <p:tag name="KSO_WM_SLIDE_SUPPORT_FEATURE_TYPE" val="0"/>
  <p:tag name="KSO_WM_SLIDE_SUBTYPE" val="picTxt"/>
  <p:tag name="KSO_WM_TEMPLATE_ASSEMBLE_XID" val="6065705b4054ed1e2fb814db"/>
  <p:tag name="KSO_WM_TEMPLATE_ASSEMBLE_GROUPID" val="6065705b4054ed1e2fb814db"/>
  <p:tag name="KSO_WM_CHIP_COLORING" val="1"/>
</p:tagLst>
</file>

<file path=ppt/tags/tag372.xml><?xml version="1.0" encoding="utf-8"?>
<p:tagLst xmlns:p="http://schemas.openxmlformats.org/presentationml/2006/main">
  <p:tag name="KSO_WM_UNIT_SUBTYPE" val="v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  <p:tag name="KSO_WM_SLIDE_BACKGROUND_TYPE" val="general"/>
</p:tagLst>
</file>

<file path=ppt/tags/tag373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  <p:tag name="KSO_WM_SLIDE_BACKGROUND_TYPE" val="general"/>
</p:tagLst>
</file>

<file path=ppt/tags/tag374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  <p:tag name="KSO_WM_SLIDE_BACKGROUND_TYPE" val="general"/>
</p:tagLst>
</file>

<file path=ppt/tags/tag375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  <p:tag name="KSO_WM_SLIDE_BACKGROUND_TYPE" val="general"/>
</p:tagLst>
</file>

<file path=ppt/tags/tag3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8_19*a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97b566529df4bc79ade4f006607213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5a478b55812443089e7c77fa8018c88"/>
  <p:tag name="KSO_WM_UNIT_TEXT_FILL_FORE_SCHEMECOLOR_INDEX_BRIGHTNESS" val="0"/>
  <p:tag name="KSO_WM_UNIT_TEXT_FILL_FORE_SCHEMECOLOR_INDEX" val="13"/>
  <p:tag name="KSO_WM_UNIT_TEXT_FILL_TYPE" val="1"/>
</p:tagLst>
</file>

<file path=ppt/tags/tag377.xml><?xml version="1.0" encoding="utf-8"?>
<p:tagLst xmlns:p="http://schemas.openxmlformats.org/presentationml/2006/main">
  <p:tag name="KSO_WM_SLIDE_ID" val="custom20224728_19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9"/>
  <p:tag name="KSO_WM_SLIDE_SIZE" val="864*420"/>
  <p:tag name="KSO_WM_SLIDE_POSITION" val="48*48"/>
  <p:tag name="KSO_WM_TAG_VERSION" val="1.0"/>
  <p:tag name="KSO_WM_BEAUTIFY_FLAG" val="#wm#"/>
  <p:tag name="KSO_WM_TEMPLATE_CATEGORY" val="custom"/>
  <p:tag name="KSO_WM_TEMPLATE_INDEX" val="20224728"/>
  <p:tag name="KSO_WM_SLIDE_LAYOUT" val="a_d_f"/>
  <p:tag name="KSO_WM_SLIDE_LAYOUT_CNT" val="1_2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7:14&quot;,&quot;maxSize&quot;:{&quot;size1&quot;:26.800000000000001},&quot;minSize&quot;:{&quot;size1&quot;:22.399999999999999},&quot;normalSize&quot;:{&quot;size1&quot;:22.399999999999999},&quot;subLayout&quot;:[{&quot;id&quot;:&quot;2021-04-01T15:17:14&quot;,&quot;margin&quot;:{&quot;bottom&quot;:0,&quot;left&quot;:1.6929999589920044,&quot;right&quot;:1.6929999589920044,&quot;top&quot;:1.6929999589920044},&quot;type&quot;:0},{&quot;direction&quot;:1,&quot;id&quot;:&quot;2021-04-01T15:17:14&quot;,&quot;maxSize&quot;:{&quot;size1&quot;:55.100000000000001},&quot;minSize&quot;:{&quot;size1&quot;:45.100000000000001},&quot;normalSize&quot;:{&quot;size1&quot;:55.100000000000001},&quot;subLayout&quot;:[{&quot;id&quot;:&quot;2021-04-01T15:17:14&quot;,&quot;margin&quot;:{&quot;bottom&quot;:1.6929999589920044,&quot;left&quot;:1.6929999589920044,&quot;right&quot;:0.026000002399086952,&quot;top&quot;:0.3970000147819519},&quot;type&quot;:0},{&quot;id&quot;:&quot;2021-04-01T15:17:14&quot;,&quot;maxSize&quot;:{&quot;size1&quot;:45.799999999999997},&quot;minSize&quot;:{&quot;size1&quot;:40.100000000000001},&quot;normalSize&quot;:{&quot;size1&quot;:40.100000000000001},&quot;subLayout&quot;:[{&quot;id&quot;:&quot;2021-04-01T15:17:14&quot;,&quot;margin&quot;:{&quot;bottom&quot;:0.026000002399086952,&quot;left&quot;:1.2439998388290405,&quot;right&quot;:1.6929999589920044,&quot;top&quot;:0.3970000147819519},&quot;type&quot;:0},{&quot;id&quot;:&quot;2021-04-01T15:17:14&quot;,&quot;margin&quot;:{&quot;bottom&quot;:1.6929999589920044,&quot;left&quot;:1.2439998388290405,&quot;right&quot;:1.6929999589920044,&quot;top&quot;:0.81999999284744263},&quot;type&quot;:0}],&quot;type&quot;:0}],&quot;type&quot;:0}],&quot;type&quot;:0}"/>
  <p:tag name="KSO_WM_SLIDE_CAN_ADD_NAVIGATION" val="1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69641c553136823a5e619a"/>
  <p:tag name="KSO_WM_CHIP_FILLPROP" val="[[{&quot;fill_id&quot;:&quot;5fdd1e5a893e4422bd07bf1a5066474e&quot;,&quot;fill_align&quot;:&quot;lt&quot;,&quot;text_align&quot;:&quot;lt&quot;,&quot;text_direction&quot;:&quot;horizontal&quot;,&quot;chip_types&quot;:[&quot;header&quot;]},{&quot;fill_id&quot;:&quot;d56d7bda0e4d4006bd6c85a40d434c81&quot;,&quot;fill_align&quot;:&quot;cm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,&quot;creativecrop&quot;]},{&quot;fill_id&quot;:&quot;cf122b9de85a47609df0ac71f2ca03b1&quot;,&quot;fill_align&quot;:&quot;lm&quot;,&quot;text_align&quot;:&quot;lt&quot;,&quot;text_direction&quot;:&quot;horizontal&quot;,&quot;chip_types&quot;:[&quot;text&quot;,&quot;picture&quot;,&quot;chart&quot;,&quot;table&quot;],&quot;support_features&quot;:[&quot;collage&quot;]},{&quot;fill_id&quot;:&quot;9ac3a603f5d2437d9b26bad03f6fdf90&quot;,&quot;fill_align&quot;:&quot;lm&quot;,&quot;text_align&quot;:&quot;lt&quot;,&quot;text_direction&quot;:&quot;horizontal&quot;,&quot;chip_types&quot;:[&quot;text&quot;,&quot;picture&quot;,&quot;chart&quot;,&quot;table&quot;],&quot;support_features&quot;:[&quot;collage&quot;]}],[{&quot;fill_id&quot;:&quot;5fdd1e5a893e4422bd07bf1a5066474e&quot;,&quot;fill_align&quot;:&quot;lt&quot;,&quot;text_align&quot;:&quot;lt&quot;,&quot;text_direction&quot;:&quot;horizontal&quot;,&quot;chip_types&quot;:[&quot;header&quot;]},{&quot;fill_id&quot;:&quot;d56d7bda0e4d4006bd6c85a40d434c81&quot;,&quot;fill_align&quot;:&quot;cm&quot;,&quot;text_align&quot;:&quot;lt&quot;,&quot;text_direction&quot;:&quot;horizontal&quot;,&quot;chip_types&quot;:[&quot;text&quot;]},{&quot;fill_id&quot;:&quot;cf122b9de85a47609df0ac71f2ca03b1&quot;,&quot;fill_align&quot;:&quot;lm&quot;,&quot;text_align&quot;:&quot;lt&quot;,&quot;text_direction&quot;:&quot;horizontal&quot;,&quot;chip_types&quot;:[&quot;picture&quot;,&quot;chart&quot;,&quot;table&quot;],&quot;support_features&quot;:[&quot;collage&quot;]},{&quot;fill_id&quot;:&quot;9ac3a603f5d2437d9b26bad03f6fdf90&quot;,&quot;fill_align&quot;:&quot;lm&quot;,&quot;text_align&quot;:&quot;lt&quot;,&quot;text_direction&quot;:&quot;horizontal&quot;,&quot;chip_types&quot;:[&quot;picture&quot;,&quot;chart&quot;,&quot;table&quot;],&quot;support_features&quot;:[&quot;collage&quot;]}]]"/>
  <p:tag name="FIXED_XID_TMP" val="5f5ee1ca4d6848d78f644aec"/>
  <p:tag name="KSO_WM_CHIP_GROUPID" val="5f5ee1ca4d6848d78f644aec"/>
  <p:tag name="KSO_WM_SLIDE_BK_DARK_LIGHT" val="2"/>
  <p:tag name="KSO_WM_SLIDE_BACKGROUND_TYPE" val="general"/>
  <p:tag name="KSO_WM_SLIDE_SUPPORT_FEATURE_TYPE" val="0"/>
  <p:tag name="KSO_WM_TEMPLATE_ASSEMBLE_XID" val="60656ec54054ed1e2fb7ff57"/>
  <p:tag name="KSO_WM_TEMPLATE_ASSEMBLE_GROUPID" val="60656ec54054ed1e2fb7ff57"/>
  <p:tag name="KSO_WM_CHIP_COLORING" val="1"/>
</p:tagLst>
</file>

<file path=ppt/tags/tag378.xml><?xml version="1.0" encoding="utf-8"?>
<p:tagLst xmlns:p="http://schemas.openxmlformats.org/presentationml/2006/main">
  <p:tag name="KSO_WM_UNIT_SUBTYPE" val="v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  <p:tag name="KSO_WM_SLIDE_BACKGROUND_TYPE" val="general"/>
</p:tagLst>
</file>

<file path=ppt/tags/tag379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  <p:tag name="KSO_WM_SLIDE_BACKGROUND_TYPE" val="general"/>
</p:tagLst>
</file>

<file path=ppt/tags/tag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0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  <p:tag name="KSO_WM_SLIDE_BACKGROUND_TYPE" val="general"/>
</p:tagLst>
</file>

<file path=ppt/tags/tag381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  <p:tag name="KSO_WM_SLIDE_BACKGROUND_TYPE" val="general"/>
</p:tagLst>
</file>

<file path=ppt/tags/tag3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8_19*a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97b566529df4bc79ade4f006607213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5a478b55812443089e7c77fa8018c88"/>
  <p:tag name="KSO_WM_UNIT_TEXT_FILL_FORE_SCHEMECOLOR_INDEX_BRIGHTNESS" val="0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SLIDE_ID" val="custom20224728_19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9"/>
  <p:tag name="KSO_WM_SLIDE_SIZE" val="864*420"/>
  <p:tag name="KSO_WM_SLIDE_POSITION" val="48*48"/>
  <p:tag name="KSO_WM_TAG_VERSION" val="1.0"/>
  <p:tag name="KSO_WM_BEAUTIFY_FLAG" val="#wm#"/>
  <p:tag name="KSO_WM_TEMPLATE_CATEGORY" val="custom"/>
  <p:tag name="KSO_WM_TEMPLATE_INDEX" val="20224728"/>
  <p:tag name="KSO_WM_SLIDE_LAYOUT" val="a_d_f"/>
  <p:tag name="KSO_WM_SLIDE_LAYOUT_CNT" val="1_2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7:14&quot;,&quot;maxSize&quot;:{&quot;size1&quot;:26.800000000000001},&quot;minSize&quot;:{&quot;size1&quot;:22.399999999999999},&quot;normalSize&quot;:{&quot;size1&quot;:22.399999999999999},&quot;subLayout&quot;:[{&quot;id&quot;:&quot;2021-04-01T15:17:14&quot;,&quot;margin&quot;:{&quot;bottom&quot;:0,&quot;left&quot;:1.6929999589920044,&quot;right&quot;:1.6929999589920044,&quot;top&quot;:1.6929999589920044},&quot;type&quot;:0},{&quot;direction&quot;:1,&quot;id&quot;:&quot;2021-04-01T15:17:14&quot;,&quot;maxSize&quot;:{&quot;size1&quot;:55.100000000000001},&quot;minSize&quot;:{&quot;size1&quot;:45.100000000000001},&quot;normalSize&quot;:{&quot;size1&quot;:55.100000000000001},&quot;subLayout&quot;:[{&quot;id&quot;:&quot;2021-04-01T15:17:14&quot;,&quot;margin&quot;:{&quot;bottom&quot;:1.6929999589920044,&quot;left&quot;:1.6929999589920044,&quot;right&quot;:0.026000002399086952,&quot;top&quot;:0.3970000147819519},&quot;type&quot;:0},{&quot;id&quot;:&quot;2021-04-01T15:17:14&quot;,&quot;maxSize&quot;:{&quot;size1&quot;:45.799999999999997},&quot;minSize&quot;:{&quot;size1&quot;:40.100000000000001},&quot;normalSize&quot;:{&quot;size1&quot;:40.100000000000001},&quot;subLayout&quot;:[{&quot;id&quot;:&quot;2021-04-01T15:17:14&quot;,&quot;margin&quot;:{&quot;bottom&quot;:0.026000002399086952,&quot;left&quot;:1.2439998388290405,&quot;right&quot;:1.6929999589920044,&quot;top&quot;:0.3970000147819519},&quot;type&quot;:0},{&quot;id&quot;:&quot;2021-04-01T15:17:14&quot;,&quot;margin&quot;:{&quot;bottom&quot;:1.6929999589920044,&quot;left&quot;:1.2439998388290405,&quot;right&quot;:1.6929999589920044,&quot;top&quot;:0.81999999284744263},&quot;type&quot;:0}],&quot;type&quot;:0}],&quot;type&quot;:0}],&quot;type&quot;:0}"/>
  <p:tag name="KSO_WM_SLIDE_CAN_ADD_NAVIGATION" val="1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69641c553136823a5e619a"/>
  <p:tag name="KSO_WM_CHIP_FILLPROP" val="[[{&quot;fill_id&quot;:&quot;5fdd1e5a893e4422bd07bf1a5066474e&quot;,&quot;fill_align&quot;:&quot;lt&quot;,&quot;text_align&quot;:&quot;lt&quot;,&quot;text_direction&quot;:&quot;horizontal&quot;,&quot;chip_types&quot;:[&quot;header&quot;]},{&quot;fill_id&quot;:&quot;d56d7bda0e4d4006bd6c85a40d434c81&quot;,&quot;fill_align&quot;:&quot;cm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,&quot;creativecrop&quot;]},{&quot;fill_id&quot;:&quot;cf122b9de85a47609df0ac71f2ca03b1&quot;,&quot;fill_align&quot;:&quot;lm&quot;,&quot;text_align&quot;:&quot;lt&quot;,&quot;text_direction&quot;:&quot;horizontal&quot;,&quot;chip_types&quot;:[&quot;text&quot;,&quot;picture&quot;,&quot;chart&quot;,&quot;table&quot;],&quot;support_features&quot;:[&quot;collage&quot;]},{&quot;fill_id&quot;:&quot;9ac3a603f5d2437d9b26bad03f6fdf90&quot;,&quot;fill_align&quot;:&quot;lm&quot;,&quot;text_align&quot;:&quot;lt&quot;,&quot;text_direction&quot;:&quot;horizontal&quot;,&quot;chip_types&quot;:[&quot;text&quot;,&quot;picture&quot;,&quot;chart&quot;,&quot;table&quot;],&quot;support_features&quot;:[&quot;collage&quot;]}],[{&quot;fill_id&quot;:&quot;5fdd1e5a893e4422bd07bf1a5066474e&quot;,&quot;fill_align&quot;:&quot;lt&quot;,&quot;text_align&quot;:&quot;lt&quot;,&quot;text_direction&quot;:&quot;horizontal&quot;,&quot;chip_types&quot;:[&quot;header&quot;]},{&quot;fill_id&quot;:&quot;d56d7bda0e4d4006bd6c85a40d434c81&quot;,&quot;fill_align&quot;:&quot;cm&quot;,&quot;text_align&quot;:&quot;lt&quot;,&quot;text_direction&quot;:&quot;horizontal&quot;,&quot;chip_types&quot;:[&quot;text&quot;]},{&quot;fill_id&quot;:&quot;cf122b9de85a47609df0ac71f2ca03b1&quot;,&quot;fill_align&quot;:&quot;lm&quot;,&quot;text_align&quot;:&quot;lt&quot;,&quot;text_direction&quot;:&quot;horizontal&quot;,&quot;chip_types&quot;:[&quot;picture&quot;,&quot;chart&quot;,&quot;table&quot;],&quot;support_features&quot;:[&quot;collage&quot;]},{&quot;fill_id&quot;:&quot;9ac3a603f5d2437d9b26bad03f6fdf90&quot;,&quot;fill_align&quot;:&quot;lm&quot;,&quot;text_align&quot;:&quot;lt&quot;,&quot;text_direction&quot;:&quot;horizontal&quot;,&quot;chip_types&quot;:[&quot;picture&quot;,&quot;chart&quot;,&quot;table&quot;],&quot;support_features&quot;:[&quot;collage&quot;]}]]"/>
  <p:tag name="FIXED_XID_TMP" val="5f5ee1ca4d6848d78f644aec"/>
  <p:tag name="KSO_WM_CHIP_GROUPID" val="5f5ee1ca4d6848d78f644aec"/>
  <p:tag name="KSO_WM_SLIDE_BK_DARK_LIGHT" val="2"/>
  <p:tag name="KSO_WM_SLIDE_BACKGROUND_TYPE" val="general"/>
  <p:tag name="KSO_WM_SLIDE_SUPPORT_FEATURE_TYPE" val="0"/>
  <p:tag name="KSO_WM_TEMPLATE_ASSEMBLE_XID" val="60656ec54054ed1e2fb7ff57"/>
  <p:tag name="KSO_WM_TEMPLATE_ASSEMBLE_GROUPID" val="60656ec54054ed1e2fb7ff57"/>
  <p:tag name="KSO_WM_CHIP_COLORING" val="1"/>
</p:tagLst>
</file>

<file path=ppt/tags/tag385.xml><?xml version="1.0" encoding="utf-8"?>
<p:tagLst xmlns:p="http://schemas.openxmlformats.org/presentationml/2006/main">
  <p:tag name="KSO_WM_UNIT_SUBTYPE" val="v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  <p:tag name="KSO_WM_SLIDE_BACKGROUND_TYPE" val="general"/>
</p:tagLst>
</file>

<file path=ppt/tags/tag386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  <p:tag name="KSO_WM_SLIDE_BACKGROUND_TYPE" val="general"/>
</p:tagLst>
</file>

<file path=ppt/tags/tag387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  <p:tag name="KSO_WM_SLIDE_BACKGROUND_TYPE" val="general"/>
</p:tagLst>
</file>

<file path=ppt/tags/tag388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  <p:tag name="KSO_WM_SLIDE_BACKGROUND_TYPE" val="general"/>
</p:tagLst>
</file>

<file path=ppt/tags/tag3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8_19*a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97b566529df4bc79ade4f006607213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5a478b55812443089e7c77fa8018c88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SLIDE_ID" val="custom20224728_19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9"/>
  <p:tag name="KSO_WM_SLIDE_SIZE" val="864*420"/>
  <p:tag name="KSO_WM_SLIDE_POSITION" val="48*48"/>
  <p:tag name="KSO_WM_TAG_VERSION" val="1.0"/>
  <p:tag name="KSO_WM_BEAUTIFY_FLAG" val="#wm#"/>
  <p:tag name="KSO_WM_TEMPLATE_CATEGORY" val="custom"/>
  <p:tag name="KSO_WM_TEMPLATE_INDEX" val="20224728"/>
  <p:tag name="KSO_WM_SLIDE_LAYOUT" val="a_d_f"/>
  <p:tag name="KSO_WM_SLIDE_LAYOUT_CNT" val="1_2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7:14&quot;,&quot;maxSize&quot;:{&quot;size1&quot;:26.800000000000001},&quot;minSize&quot;:{&quot;size1&quot;:22.399999999999999},&quot;normalSize&quot;:{&quot;size1&quot;:22.399999999999999},&quot;subLayout&quot;:[{&quot;id&quot;:&quot;2021-04-01T15:17:14&quot;,&quot;margin&quot;:{&quot;bottom&quot;:0,&quot;left&quot;:1.6929999589920044,&quot;right&quot;:1.6929999589920044,&quot;top&quot;:1.6929999589920044},&quot;type&quot;:0},{&quot;direction&quot;:1,&quot;id&quot;:&quot;2021-04-01T15:17:14&quot;,&quot;maxSize&quot;:{&quot;size1&quot;:55.100000000000001},&quot;minSize&quot;:{&quot;size1&quot;:45.100000000000001},&quot;normalSize&quot;:{&quot;size1&quot;:55.100000000000001},&quot;subLayout&quot;:[{&quot;id&quot;:&quot;2021-04-01T15:17:14&quot;,&quot;margin&quot;:{&quot;bottom&quot;:1.6929999589920044,&quot;left&quot;:1.6929999589920044,&quot;right&quot;:0.026000002399086952,&quot;top&quot;:0.3970000147819519},&quot;type&quot;:0},{&quot;id&quot;:&quot;2021-04-01T15:17:14&quot;,&quot;maxSize&quot;:{&quot;size1&quot;:45.799999999999997},&quot;minSize&quot;:{&quot;size1&quot;:40.100000000000001},&quot;normalSize&quot;:{&quot;size1&quot;:40.100000000000001},&quot;subLayout&quot;:[{&quot;id&quot;:&quot;2021-04-01T15:17:14&quot;,&quot;margin&quot;:{&quot;bottom&quot;:0.026000002399086952,&quot;left&quot;:1.2439998388290405,&quot;right&quot;:1.6929999589920044,&quot;top&quot;:0.3970000147819519},&quot;type&quot;:0},{&quot;id&quot;:&quot;2021-04-01T15:17:14&quot;,&quot;margin&quot;:{&quot;bottom&quot;:1.6929999589920044,&quot;left&quot;:1.2439998388290405,&quot;right&quot;:1.6929999589920044,&quot;top&quot;:0.81999999284744263},&quot;type&quot;:0}],&quot;type&quot;:0}],&quot;type&quot;:0}],&quot;type&quot;:0}"/>
  <p:tag name="KSO_WM_SLIDE_CAN_ADD_NAVIGATION" val="1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69641c553136823a5e619a"/>
  <p:tag name="KSO_WM_CHIP_FILLPROP" val="[[{&quot;fill_id&quot;:&quot;5fdd1e5a893e4422bd07bf1a5066474e&quot;,&quot;fill_align&quot;:&quot;lt&quot;,&quot;text_align&quot;:&quot;lt&quot;,&quot;text_direction&quot;:&quot;horizontal&quot;,&quot;chip_types&quot;:[&quot;header&quot;]},{&quot;fill_id&quot;:&quot;d56d7bda0e4d4006bd6c85a40d434c81&quot;,&quot;fill_align&quot;:&quot;cm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,&quot;creativecrop&quot;]},{&quot;fill_id&quot;:&quot;cf122b9de85a47609df0ac71f2ca03b1&quot;,&quot;fill_align&quot;:&quot;lm&quot;,&quot;text_align&quot;:&quot;lt&quot;,&quot;text_direction&quot;:&quot;horizontal&quot;,&quot;chip_types&quot;:[&quot;text&quot;,&quot;picture&quot;,&quot;chart&quot;,&quot;table&quot;],&quot;support_features&quot;:[&quot;collage&quot;]},{&quot;fill_id&quot;:&quot;9ac3a603f5d2437d9b26bad03f6fdf90&quot;,&quot;fill_align&quot;:&quot;lm&quot;,&quot;text_align&quot;:&quot;lt&quot;,&quot;text_direction&quot;:&quot;horizontal&quot;,&quot;chip_types&quot;:[&quot;text&quot;,&quot;picture&quot;,&quot;chart&quot;,&quot;table&quot;],&quot;support_features&quot;:[&quot;collage&quot;]}],[{&quot;fill_id&quot;:&quot;5fdd1e5a893e4422bd07bf1a5066474e&quot;,&quot;fill_align&quot;:&quot;lt&quot;,&quot;text_align&quot;:&quot;lt&quot;,&quot;text_direction&quot;:&quot;horizontal&quot;,&quot;chip_types&quot;:[&quot;header&quot;]},{&quot;fill_id&quot;:&quot;d56d7bda0e4d4006bd6c85a40d434c81&quot;,&quot;fill_align&quot;:&quot;cm&quot;,&quot;text_align&quot;:&quot;lt&quot;,&quot;text_direction&quot;:&quot;horizontal&quot;,&quot;chip_types&quot;:[&quot;text&quot;]},{&quot;fill_id&quot;:&quot;cf122b9de85a47609df0ac71f2ca03b1&quot;,&quot;fill_align&quot;:&quot;lm&quot;,&quot;text_align&quot;:&quot;lt&quot;,&quot;text_direction&quot;:&quot;horizontal&quot;,&quot;chip_types&quot;:[&quot;picture&quot;,&quot;chart&quot;,&quot;table&quot;],&quot;support_features&quot;:[&quot;collage&quot;]},{&quot;fill_id&quot;:&quot;9ac3a603f5d2437d9b26bad03f6fdf90&quot;,&quot;fill_align&quot;:&quot;lm&quot;,&quot;text_align&quot;:&quot;lt&quot;,&quot;text_direction&quot;:&quot;horizontal&quot;,&quot;chip_types&quot;:[&quot;picture&quot;,&quot;chart&quot;,&quot;table&quot;],&quot;support_features&quot;:[&quot;collage&quot;]}]]"/>
  <p:tag name="FIXED_XID_TMP" val="5f5ee1ca4d6848d78f644aec"/>
  <p:tag name="KSO_WM_CHIP_GROUPID" val="5f5ee1ca4d6848d78f644aec"/>
  <p:tag name="KSO_WM_SLIDE_BK_DARK_LIGHT" val="2"/>
  <p:tag name="KSO_WM_SLIDE_BACKGROUND_TYPE" val="general"/>
  <p:tag name="KSO_WM_SLIDE_SUPPORT_FEATURE_TYPE" val="0"/>
  <p:tag name="KSO_WM_TEMPLATE_ASSEMBLE_XID" val="60656ec54054ed1e2fb7ff57"/>
  <p:tag name="KSO_WM_TEMPLATE_ASSEMBLE_GROUPID" val="60656ec54054ed1e2fb7ff57"/>
  <p:tag name="KSO_WM_CHIP_COLORING" val="1"/>
</p:tagLst>
</file>

<file path=ppt/tags/tag392.xml><?xml version="1.0" encoding="utf-8"?>
<p:tagLst xmlns:p="http://schemas.openxmlformats.org/presentationml/2006/main">
  <p:tag name="KSO_WM_UNIT_SUBTYPE" val="v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  <p:tag name="KSO_WM_SLIDE_BACKGROUND_TYPE" val="general"/>
</p:tagLst>
</file>

<file path=ppt/tags/tag393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  <p:tag name="KSO_WM_SLIDE_BACKGROUND_TYPE" val="general"/>
</p:tagLst>
</file>

<file path=ppt/tags/tag394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  <p:tag name="KSO_WM_SLIDE_BACKGROUND_TYPE" val="general"/>
</p:tagLst>
</file>

<file path=ppt/tags/tag395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9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  <p:tag name="KSO_WM_SLIDE_BACKGROUND_TYPE" val="general"/>
</p:tagLst>
</file>

<file path=ppt/tags/tag3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8_19*a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97b566529df4bc79ade4f006607213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5a478b55812443089e7c77fa8018c88"/>
  <p:tag name="KSO_WM_UNIT_TEXT_FILL_FORE_SCHEMECOLOR_INDEX_BRIGHTNESS" val="0"/>
  <p:tag name="KSO_WM_UNIT_TEXT_FILL_FORE_SCHEMECOLOR_INDEX" val="13"/>
  <p:tag name="KSO_WM_UNIT_TEXT_FILL_TYPE" val="1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SLIDE_ID" val="custom20224728_19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9"/>
  <p:tag name="KSO_WM_SLIDE_SIZE" val="864*420"/>
  <p:tag name="KSO_WM_SLIDE_POSITION" val="48*48"/>
  <p:tag name="KSO_WM_TAG_VERSION" val="1.0"/>
  <p:tag name="KSO_WM_BEAUTIFY_FLAG" val="#wm#"/>
  <p:tag name="KSO_WM_TEMPLATE_CATEGORY" val="custom"/>
  <p:tag name="KSO_WM_TEMPLATE_INDEX" val="20224728"/>
  <p:tag name="KSO_WM_SLIDE_LAYOUT" val="a_d_f"/>
  <p:tag name="KSO_WM_SLIDE_LAYOUT_CNT" val="1_2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7:14&quot;,&quot;maxSize&quot;:{&quot;size1&quot;:26.800000000000001},&quot;minSize&quot;:{&quot;size1&quot;:22.399999999999999},&quot;normalSize&quot;:{&quot;size1&quot;:22.399999999999999},&quot;subLayout&quot;:[{&quot;id&quot;:&quot;2021-04-01T15:17:14&quot;,&quot;margin&quot;:{&quot;bottom&quot;:0,&quot;left&quot;:1.6929999589920044,&quot;right&quot;:1.6929999589920044,&quot;top&quot;:1.6929999589920044},&quot;type&quot;:0},{&quot;direction&quot;:1,&quot;id&quot;:&quot;2021-04-01T15:17:14&quot;,&quot;maxSize&quot;:{&quot;size1&quot;:55.100000000000001},&quot;minSize&quot;:{&quot;size1&quot;:45.100000000000001},&quot;normalSize&quot;:{&quot;size1&quot;:55.100000000000001},&quot;subLayout&quot;:[{&quot;id&quot;:&quot;2021-04-01T15:17:14&quot;,&quot;margin&quot;:{&quot;bottom&quot;:1.6929999589920044,&quot;left&quot;:1.6929999589920044,&quot;right&quot;:0.026000002399086952,&quot;top&quot;:0.3970000147819519},&quot;type&quot;:0},{&quot;id&quot;:&quot;2021-04-01T15:17:14&quot;,&quot;maxSize&quot;:{&quot;size1&quot;:45.799999999999997},&quot;minSize&quot;:{&quot;size1&quot;:40.100000000000001},&quot;normalSize&quot;:{&quot;size1&quot;:40.100000000000001},&quot;subLayout&quot;:[{&quot;id&quot;:&quot;2021-04-01T15:17:14&quot;,&quot;margin&quot;:{&quot;bottom&quot;:0.026000002399086952,&quot;left&quot;:1.2439998388290405,&quot;right&quot;:1.6929999589920044,&quot;top&quot;:0.3970000147819519},&quot;type&quot;:0},{&quot;id&quot;:&quot;2021-04-01T15:17:14&quot;,&quot;margin&quot;:{&quot;bottom&quot;:1.6929999589920044,&quot;left&quot;:1.2439998388290405,&quot;right&quot;:1.6929999589920044,&quot;top&quot;:0.81999999284744263},&quot;type&quot;:0}],&quot;type&quot;:0}],&quot;type&quot;:0}],&quot;type&quot;:0}"/>
  <p:tag name="KSO_WM_SLIDE_CAN_ADD_NAVIGATION" val="1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69641c553136823a5e619a"/>
  <p:tag name="KSO_WM_CHIP_FILLPROP" val="[[{&quot;fill_id&quot;:&quot;5fdd1e5a893e4422bd07bf1a5066474e&quot;,&quot;fill_align&quot;:&quot;lt&quot;,&quot;text_align&quot;:&quot;lt&quot;,&quot;text_direction&quot;:&quot;horizontal&quot;,&quot;chip_types&quot;:[&quot;header&quot;]},{&quot;fill_id&quot;:&quot;d56d7bda0e4d4006bd6c85a40d434c81&quot;,&quot;fill_align&quot;:&quot;cm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,&quot;creativecrop&quot;]},{&quot;fill_id&quot;:&quot;cf122b9de85a47609df0ac71f2ca03b1&quot;,&quot;fill_align&quot;:&quot;lm&quot;,&quot;text_align&quot;:&quot;lt&quot;,&quot;text_direction&quot;:&quot;horizontal&quot;,&quot;chip_types&quot;:[&quot;text&quot;,&quot;picture&quot;,&quot;chart&quot;,&quot;table&quot;],&quot;support_features&quot;:[&quot;collage&quot;]},{&quot;fill_id&quot;:&quot;9ac3a603f5d2437d9b26bad03f6fdf90&quot;,&quot;fill_align&quot;:&quot;lm&quot;,&quot;text_align&quot;:&quot;lt&quot;,&quot;text_direction&quot;:&quot;horizontal&quot;,&quot;chip_types&quot;:[&quot;text&quot;,&quot;picture&quot;,&quot;chart&quot;,&quot;table&quot;],&quot;support_features&quot;:[&quot;collage&quot;]}],[{&quot;fill_id&quot;:&quot;5fdd1e5a893e4422bd07bf1a5066474e&quot;,&quot;fill_align&quot;:&quot;lt&quot;,&quot;text_align&quot;:&quot;lt&quot;,&quot;text_direction&quot;:&quot;horizontal&quot;,&quot;chip_types&quot;:[&quot;header&quot;]},{&quot;fill_id&quot;:&quot;d56d7bda0e4d4006bd6c85a40d434c81&quot;,&quot;fill_align&quot;:&quot;cm&quot;,&quot;text_align&quot;:&quot;lt&quot;,&quot;text_direction&quot;:&quot;horizontal&quot;,&quot;chip_types&quot;:[&quot;text&quot;]},{&quot;fill_id&quot;:&quot;cf122b9de85a47609df0ac71f2ca03b1&quot;,&quot;fill_align&quot;:&quot;lm&quot;,&quot;text_align&quot;:&quot;lt&quot;,&quot;text_direction&quot;:&quot;horizontal&quot;,&quot;chip_types&quot;:[&quot;picture&quot;,&quot;chart&quot;,&quot;table&quot;],&quot;support_features&quot;:[&quot;collage&quot;]},{&quot;fill_id&quot;:&quot;9ac3a603f5d2437d9b26bad03f6fdf90&quot;,&quot;fill_align&quot;:&quot;lm&quot;,&quot;text_align&quot;:&quot;lt&quot;,&quot;text_direction&quot;:&quot;horizontal&quot;,&quot;chip_types&quot;:[&quot;picture&quot;,&quot;chart&quot;,&quot;table&quot;],&quot;support_features&quot;:[&quot;collage&quot;]}]]"/>
  <p:tag name="FIXED_XID_TMP" val="5f5ee1ca4d6848d78f644aec"/>
  <p:tag name="KSO_WM_CHIP_GROUPID" val="5f5ee1ca4d6848d78f644aec"/>
  <p:tag name="KSO_WM_SLIDE_BK_DARK_LIGHT" val="2"/>
  <p:tag name="KSO_WM_SLIDE_BACKGROUND_TYPE" val="general"/>
  <p:tag name="KSO_WM_SLIDE_SUPPORT_FEATURE_TYPE" val="0"/>
  <p:tag name="KSO_WM_TEMPLATE_ASSEMBLE_XID" val="60656ec54054ed1e2fb7ff57"/>
  <p:tag name="KSO_WM_TEMPLATE_ASSEMBLE_GROUPID" val="60656ec54054ed1e2fb7ff57"/>
  <p:tag name="KSO_WM_CHIP_COLORING" val="1"/>
</p:tagLst>
</file>

<file path=ppt/tags/tag399.xml><?xml version="1.0" encoding="utf-8"?>
<p:tagLst xmlns:p="http://schemas.openxmlformats.org/presentationml/2006/main">
  <p:tag name="KSO_WM_UNIT_SUBTYPE" val="v"/>
  <p:tag name="KSO_WM_TEMPLATE_CATEGORY" val="custom"/>
  <p:tag name="KSO_WM_TEMPLATE_INDEX" val="20224728"/>
  <p:tag name="KSO_WM_UNIT_TYPE" val="i"/>
  <p:tag name="KSO_WM_UNIT_INDEX" val="1"/>
  <p:tag name="KSO_WM_UNIT_ID" val="custom20224728_12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  <p:tag name="KSO_WM_SLIDE_BACKGROUND_TYPE" val="general"/>
</p:tagLst>
</file>

<file path=ppt/tags/tag4.xml><?xml version="1.0" encoding="utf-8"?>
<p:tagLst xmlns:p="http://schemas.openxmlformats.org/presentationml/2006/main">
  <p:tag name="KSO_WM_UNIT_SUBTYPE" val="u"/>
  <p:tag name="KSO_WM_TEMPLATE_CATEGORY" val="chip"/>
  <p:tag name="KSO_WM_TEMPLATE_INDEX" val="20224728"/>
  <p:tag name="KSO_WM_UNIT_TYPE" val="i"/>
  <p:tag name="KSO_WM_UNIT_INDEX" val="1"/>
  <p:tag name="KSO_WM_UNIT_ID" val="chip20224728_6*i*1"/>
  <p:tag name="KSO_WM_BEAUTIFY_FLAG" val="#wm#"/>
  <p:tag name="KSO_WM_TAG_VERSION" val="1.0"/>
  <p:tag name="KSO_WM_CHIP_GROUPID" val="62e1e9e87ec3138b1bb7a4cf"/>
  <p:tag name="KSO_WM_CHIP_XID" val="62e1e9fc7ec3138b1bb7ac90"/>
  <p:tag name="KSO_WM_UNIT_DEC_AREA_ID" val="008e775da9b34a00b65f2ad17a826b57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a2a159268b943319d6224caca354f7b"/>
</p:tagLst>
</file>

<file path=ppt/tags/tag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00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2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  <p:tag name="KSO_WM_SLIDE_BACKGROUND_TYPE" val="general"/>
</p:tagLst>
</file>

<file path=ppt/tags/tag401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2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  <p:tag name="KSO_WM_SLIDE_BACKGROUND_TYPE" val="general"/>
</p:tagLst>
</file>

<file path=ppt/tags/tag402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2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  <p:tag name="KSO_WM_SLIDE_BACKGROUND_TYPE" val="general"/>
</p:tagLst>
</file>

<file path=ppt/tags/tag403.xml><?xml version="1.0" encoding="utf-8"?>
<p:tagLst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24728_12*a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PRESET_TEXT" val="单击添加大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24728_12*l_h_f*1_1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PRESET_TEXT" val="单击此处添加正文，文字是您思想的提炼，请尽量言简意赅地阐述观点。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05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24728_12*l_h_a*1_1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24728_12*l_h_i*1_1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</p:tagLst>
</file>

<file path=ppt/tags/tag407.xml><?xml version="1.0" encoding="utf-8"?>
<p:tagLst xmlns:p="http://schemas.openxmlformats.org/presentationml/2006/main"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24728_12*l_h_f*1_2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PRESET_TEXT" val="单击此处添加正文，文字是您思想的提炼，请尽量言简意赅地阐述观点。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0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24728_12*l_h_a*1_2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  <p:tag name="KSO_WM_UNIT_VALUE" val="8"/>
  <p:tag name="KSO_WM_UNIT_USESOURCEFORMAT_APPLY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ID" val="custom20224728_12*l_h_i*1_2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VALUE" val="1"/>
  <p:tag name="KSO_WM_UNIT_USESOURCEFORMAT_APPLY" val="1"/>
</p:tagLst>
</file>

<file path=ppt/tags/tag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0.xml><?xml version="1.0" encoding="utf-8"?>
<p:tagLst xmlns:p="http://schemas.openxmlformats.org/presentationml/2006/main"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24728_12*l_h_f*1_3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PRESET_TEXT" val="单击此处添加正文，文字是您思想的提炼，请尽量言简意赅地阐述观点。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1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24728_12*l_h_a*1_3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  <p:tag name="KSO_WM_UNIT_VALUE" val="8"/>
  <p:tag name="KSO_WM_UNIT_USESOURCEFORMAT_APPLY" val="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3_1"/>
  <p:tag name="KSO_WM_UNIT_ID" val="custom20224728_12*l_h_i*1_3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7"/>
  <p:tag name="KSO_WM_UNIT_TEXT_FILL_TYPE" val="1"/>
  <p:tag name="KSO_WM_UNIT_VALUE" val="1"/>
  <p:tag name="KSO_WM_UNIT_USESOURCEFORMAT_APPLY" val="1"/>
</p:tagLst>
</file>

<file path=ppt/tags/tag413.xml><?xml version="1.0" encoding="utf-8"?>
<p:tagLst xmlns:p="http://schemas.openxmlformats.org/presentationml/2006/main">
  <p:tag name="KSO_WM_SLIDE_ID" val="custom20224728_12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3"/>
  <p:tag name="KSO_WM_SLIDE_INDEX" val="12"/>
  <p:tag name="KSO_WM_SLIDE_SIZE" val="786.127*234.085"/>
  <p:tag name="KSO_WM_SLIDE_POSITION" val="98.283*221.61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24728"/>
  <p:tag name="KSO_WM_SLIDE_LAYOUT" val="a_l"/>
  <p:tag name="KSO_WM_SLIDE_LAYOUT_CNT" val="1_1"/>
  <p:tag name="KSO_WM_SLIDE_BACKGROUND_TYPE" val="general"/>
  <p:tag name="KSO_WM_CHIP_COLORING" val="1"/>
</p:tagLst>
</file>

<file path=ppt/tags/tag414.xml><?xml version="1.0" encoding="utf-8"?>
<p:tagLst xmlns:p="http://schemas.openxmlformats.org/presentationml/2006/main">
  <p:tag name="KSO_WM_UNIT_SUBTYPE" val="v"/>
  <p:tag name="KSO_WM_TEMPLATE_CATEGORY" val="custom"/>
  <p:tag name="KSO_WM_TEMPLATE_INDEX" val="20224728"/>
  <p:tag name="KSO_WM_UNIT_TYPE" val="i"/>
  <p:tag name="KSO_WM_UNIT_INDEX" val="1"/>
  <p:tag name="KSO_WM_UNIT_ID" val="custom20224728_11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  <p:tag name="KSO_WM_SLIDE_BACKGROUND_TYPE" val="general"/>
</p:tagLst>
</file>

<file path=ppt/tags/tag415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1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  <p:tag name="KSO_WM_SLIDE_BACKGROUND_TYPE" val="general"/>
</p:tagLst>
</file>

<file path=ppt/tags/tag416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1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  <p:tag name="KSO_WM_SLIDE_BACKGROUND_TYPE" val="general"/>
</p:tagLst>
</file>

<file path=ppt/tags/tag417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11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  <p:tag name="KSO_WM_SLIDE_BACKGROUND_TYPE" val="general"/>
</p:tagLst>
</file>

<file path=ppt/tags/tag418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24728_11*a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PRESET_TEXT" val="单击添加大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19.xml><?xml version="1.0" encoding="utf-8"?>
<p:tagLst xmlns:p="http://schemas.openxmlformats.org/presentationml/2006/main">
  <p:tag name="KSO_WM_UNIT_NOCLEAR" val="0"/>
  <p:tag name="KSO_WM_UNIT_VALUE" val="15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24728_11*l_h_f*1_1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PRESET_TEXT" val="单击此处添加正文，文字是您思想的提炼，为了演示发布的良好效果，请言简意赅地阐述您的观点。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21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</p:tagLst>
</file>

<file path=ppt/tags/tag420.xml><?xml version="1.0" encoding="utf-8"?>
<p:tagLst xmlns:p="http://schemas.openxmlformats.org/presentationml/2006/main"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24728_11*l_h_a*1_1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24728_11*l_h_i*1_1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</p:tagLst>
</file>

<file path=ppt/tags/tag422.xml><?xml version="1.0" encoding="utf-8"?>
<p:tagLst xmlns:p="http://schemas.openxmlformats.org/presentationml/2006/main">
  <p:tag name="KSO_WM_UNIT_NOCLEAR" val="0"/>
  <p:tag name="KSO_WM_UNIT_VALUE" val="15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24728_11*l_h_f*1_2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PRESET_TEXT" val="单击此处添加正文，文字是您思想的提炼，为了演示发布的良好效果，请言简意赅地阐述您的观点。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p="http://schemas.openxmlformats.org/presentationml/2006/main"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24728_11*l_h_a*1_2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ID" val="custom20224728_11*l_h_i*1_2_1"/>
  <p:tag name="KSO_WM_TEMPLATE_CATEGORY" val="custom"/>
  <p:tag name="KSO_WM_TEMPLATE_INDEX" val="2022472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VALUE" val="1"/>
  <p:tag name="KSO_WM_UNIT_USESOURCEFORMAT_APPLY" val="1"/>
</p:tagLst>
</file>

<file path=ppt/tags/tag425.xml><?xml version="1.0" encoding="utf-8"?>
<p:tagLst xmlns:p="http://schemas.openxmlformats.org/presentationml/2006/main">
  <p:tag name="KSO_WM_SLIDE_ID" val="custom20224728_1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11"/>
  <p:tag name="KSO_WM_SLIDE_SIZE" val="719.785*237.562"/>
  <p:tag name="KSO_WM_SLIDE_POSITION" val="131.471*233.318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24728"/>
  <p:tag name="KSO_WM_SLIDE_LAYOUT" val="a_l"/>
  <p:tag name="KSO_WM_SLIDE_LAYOUT_CNT" val="1_1"/>
  <p:tag name="KSO_WM_SLIDE_BACKGROUND_TYPE" val="general"/>
  <p:tag name="KSO_WM_CHIP_COLORING" val="1"/>
</p:tagLst>
</file>

<file path=ppt/tags/tag426.xml><?xml version="1.0" encoding="utf-8"?>
<p:tagLst xmlns:p="http://schemas.openxmlformats.org/presentationml/2006/main">
  <p:tag name="KSO_WM_BEAUTIFY_FLAG" val="#wm#"/>
  <p:tag name="KSO_WM_TEMPLATE_CATEGORY" val="custom"/>
  <p:tag name="KSO_WM_TEMPLATE_INDEX" val="20224728"/>
</p:tagLst>
</file>

<file path=ppt/tags/tag427.xml><?xml version="1.0" encoding="utf-8"?>
<p:tagLst xmlns:p="http://schemas.openxmlformats.org/presentationml/2006/main">
  <p:tag name="KSO_WM_UNIT_SUBTYPE" val="v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  <p:tag name="KSO_WM_SLIDE_BACKGROUND_TYPE" val="general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8_9*a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afb298df725425bb430abb4761a04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9af57ce1b6044f3b606108a3881137b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4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</p:tagLst>
</file>

<file path=ppt/tags/tag430.xml><?xml version="1.0" encoding="utf-8"?>
<p:tagLst xmlns:p="http://schemas.openxmlformats.org/presentationml/2006/main">
  <p:tag name="KSO_WM_UNIT_BLOCK" val="0"/>
  <p:tag name="KSO_WM_UNIT_SM_LIMIT_TYPE" val="1"/>
  <p:tag name="KSO_WM_UNIT_DEC_AREA_ID" val="2e7ac8700b8947818763880e77d9f2d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4728_9*i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f2d8998712faa657aba6"/>
  <p:tag name="KSO_WM_CHIP_XID" val="5fae372c998712faa657b00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</p:tagLst>
</file>

<file path=ppt/tags/tag431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  <p:tag name="KSO_WM_SLIDE_BACKGROUND_TYPE" val="general"/>
</p:tagLst>
</file>

<file path=ppt/tags/tag432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  <p:tag name="KSO_WM_SLIDE_BACKGROUND_TYPE" val="general"/>
</p:tagLst>
</file>

<file path=ppt/tags/tag433.xml><?xml version="1.0" encoding="utf-8"?>
<p:tagLst xmlns:p="http://schemas.openxmlformats.org/presentationml/2006/main">
  <p:tag name="KSO_WM_UNIT_SUBTYPE" val="t"/>
  <p:tag name="KSO_WM_TEMPLATE_CATEGORY" val="custom"/>
  <p:tag name="KSO_WM_TEMPLATE_INDEX" val="20224728"/>
  <p:tag name="KSO_WM_UNIT_TYPE" val="i"/>
  <p:tag name="KSO_WM_UNIT_INDEX" val="1"/>
  <p:tag name="KSO_WM_UNIT_ID" val="custom20224728_9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  <p:tag name="KSO_WM_SLIDE_BACKGROUND_TYPE" val="general"/>
</p:tagLst>
</file>

<file path=ppt/tags/tag434.xml><?xml version="1.0" encoding="utf-8"?>
<p:tagLst xmlns:p="http://schemas.openxmlformats.org/presentationml/2006/main">
  <p:tag name="KSO_WM_SLIDE_LAYOUT_INFO" val="{&quot;direction&quot;:1,&quot;id&quot;:&quot;2021-04-01T16:16:22&quot;,&quot;maxSize&quot;:{&quot;size1&quot;:63.700000000000003},&quot;minSize&quot;:{&quot;size1&quot;:43.700000000000003},&quot;normalSize&quot;:{&quot;size1&quot;:43.700000000000003},&quot;subLayout&quot;:[{&quot;id&quot;:&quot;2021-04-01T16:16:22&quot;,&quot;maxSize&quot;:{&quot;size1&quot;:37.799999999999997},&quot;minSize&quot;:{&quot;size1&quot;:22.199999999999999},&quot;normalSize&quot;:{&quot;size1&quot;:22.199999999999999},&quot;subLayout&quot;:[{&quot;id&quot;:&quot;2021-04-01T16:16:22&quot;,&quot;margin&quot;:{&quot;bottom&quot;:0.84700000286102295,&quot;left&quot;:2.1170001029968262,&quot;right&quot;:1.6670000553131104,&quot;top&quot;:1.6929999589920044},&quot;type&quot;:0},{&quot;id&quot;:&quot;2021-04-01T16:16:22&quot;,&quot;maxSize&quot;:{&quot;size1&quot;:60},&quot;minSize&quot;:{&quot;size1&quot;:28.600000000000001},&quot;normalSize&quot;:{&quot;size1&quot;:34.5},&quot;subLayout&quot;:[{&quot;id&quot;:&quot;2021-04-01T16:16:22&quot;,&quot;margin&quot;:{&quot;bottom&quot;:0.026000002399086952,&quot;left&quot;:2.1170001029968262,&quot;right&quot;:1.6670000553131104,&quot;top&quot;:0.84700000286102295},&quot;type&quot;:0},{&quot;id&quot;:&quot;2021-04-01T16:16:22&quot;,&quot;margin&quot;:{&quot;bottom&quot;:1.6929999589920044,&quot;left&quot;:2.1170001029968262,&quot;right&quot;:1.6670000553131104,&quot;top&quot;:0.81999999284744263},&quot;type&quot;:0}],&quot;type&quot;:0}],&quot;type&quot;:0},{&quot;id&quot;:&quot;2021-04-01T16:16:22&quot;,&quot;margin&quot;:{&quot;bottom&quot;:1.6929999589920044,&quot;left&quot;:0.026000002399086952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e372c998712faa657b00a"/>
  <p:tag name="KSO_WM_CHIP_FILLPROP" val="[[{&quot;text_align&quot;:&quot;cm&quot;,&quot;text_direction&quot;:&quot;horizontal&quot;,&quot;support_big_font&quot;:false,&quot;picture_toward&quot;:0,&quot;picture_dockside&quot;:[],&quot;fill_id&quot;:&quot;03f4ceb79b834fd2ade6d5fd147f284b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32fd7d00a6a44cb985dcfb57d431aebf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56e16f5df66a4367b06ced28926e16db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0599726f793f41589c10d11464c5b9f0&quot;,&quot;fill_align&quot;:&quot;lt&quot;,&quot;chip_types&quot;:[&quot;text&quot;]}]]"/>
  <p:tag name="KSO_WM_CHIP_DECFILLPROP" val="[]"/>
  <p:tag name="KSO_WM_SLIDE_ID" val="custom20224728_9"/>
  <p:tag name="KSO_WM_TEMPLATE_SUBCATEGORY" val="21"/>
  <p:tag name="KSO_WM_TEMPLATE_MASTER_TYPE" val="0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24728"/>
  <p:tag name="KSO_WM_SLIDE_LAYOUT" val="a_d_f"/>
  <p:tag name="KSO_WM_SLIDE_LAYOUT_CNT" val="1_1_2"/>
  <p:tag name="KSO_WM_SLIDE_TYPE" val="text"/>
  <p:tag name="KSO_WM_SLIDE_SIZE" val="912*444"/>
  <p:tag name="KSO_WM_SLIDE_POSITION" val="0*48"/>
  <p:tag name="KSO_WM_CHIP_GROUPID" val="5fadf2d8998712faa657aba6"/>
  <p:tag name="KSO_WM_SLIDE_BK_DARK_LIGHT" val="2"/>
  <p:tag name="KSO_WM_SLIDE_BACKGROUND_TYPE" val="general"/>
  <p:tag name="KSO_WM_SLIDE_SUPPORT_FEATURE_TYPE" val="0"/>
  <p:tag name="KSO_WM_SLIDE_SUBTYPE" val="picTxt"/>
  <p:tag name="KSO_WM_TEMPLATE_ASSEMBLE_XID" val="6065705b4054ed1e2fb814db"/>
  <p:tag name="KSO_WM_TEMPLATE_ASSEMBLE_GROUPID" val="6065705b4054ed1e2fb814db"/>
  <p:tag name="KSO_WM_CHIP_COLORING" val="1"/>
</p:tagLst>
</file>

<file path=ppt/tags/tag435.xml><?xml version="1.0" encoding="utf-8"?>
<p:tagLst xmlns:p="http://schemas.openxmlformats.org/presentationml/2006/main">
  <p:tag name="KSO_WM_UNIT_ISCONTENTSTITLE" val="0"/>
  <p:tag name="KSO_WM_UNIT_NOCLEAR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15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PRESET_TEXT" val="THANKS"/>
  <p:tag name="KSO_WM_UNIT_ISNUMDGMTITLE" val="0"/>
</p:tagLst>
</file>

<file path=ppt/tags/tag436.xml><?xml version="1.0" encoding="utf-8"?>
<p:tagLst xmlns:p="http://schemas.openxmlformats.org/presentationml/2006/main">
  <p:tag name="KSO_WM_SLIDE_ID" val="custom20202542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2"/>
  <p:tag name="KSO_WM_SLIDE_LAYOUT" val="a"/>
  <p:tag name="KSO_WM_SLIDE_LAYOUT_CNT" val="1"/>
</p:tagLst>
</file>

<file path=ppt/tags/tag437.xml><?xml version="1.0" encoding="utf-8"?>
<p:tagLst xmlns:p="http://schemas.openxmlformats.org/presentationml/2006/main">
  <p:tag name="KSO_WPP_MARK_KEY" val="346fe6e8-f0db-4f44-8f1d-94ca3d7f4d56"/>
  <p:tag name="COMMONDATA" val="eyJoZGlkIjoiZDU0MWU0NTIzYjAyMTNjYjc0NjFiMGQ0MGRmMjA3MjcifQ=="/>
</p:tagLst>
</file>

<file path=ppt/tags/tag44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3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</p:tagLst>
</file>

<file path=ppt/tags/tag45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2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</p:tagLst>
</file>

<file path=ppt/tags/tag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4*i*1"/>
  <p:tag name="KSO_WM_BEAUTIFY_FLAG" val="#wm#"/>
  <p:tag name="KSO_WM_TAG_VERSION" val="1.0"/>
  <p:tag name="KSO_WM_CHIP_GROUPID" val="62e1e9e87ec3138b1bb7a4cf"/>
  <p:tag name="KSO_WM_CHIP_XID" val="62e1e9fc7ec3138b1bb7aba6"/>
  <p:tag name="KSO_WM_UNIT_DEC_AREA_ID" val="1d3aac0b412e4a199d1ec25b59946bd6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d970f5a463e4458b09544cca54d8303"/>
</p:tagLst>
</file>

<file path=ppt/tags/tag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8*i*1"/>
  <p:tag name="KSO_WM_BEAUTIFY_FLAG" val="#wm#"/>
  <p:tag name="KSO_WM_TAG_VERSION" val="1.0"/>
  <p:tag name="KSO_WM_CHIP_GROUPID" val="62e1e9e87ec3138b1bb7a4cf"/>
  <p:tag name="KSO_WM_CHIP_XID" val="62e1e9fc7ec3138b1bb7a7f5"/>
  <p:tag name="KSO_WM_UNIT_DEC_AREA_ID" val="d076e6b6086a4a6ebd2b122bc89a78f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5fefc6280f348a496dbf57df7b81540"/>
</p:tagLst>
</file>

<file path=ppt/tags/tag55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10*i*1"/>
  <p:tag name="KSO_WM_BEAUTIFY_FLAG" val="#wm#"/>
  <p:tag name="KSO_WM_TAG_VERSION" val="1.0"/>
  <p:tag name="KSO_WM_CHIP_GROUPID" val="62e1e9e87ec3138b1bb7a4cf"/>
  <p:tag name="KSO_WM_CHIP_XID" val="62e1e9fc7ec3138b1bb7a7f4"/>
  <p:tag name="KSO_WM_UNIT_DEC_AREA_ID" val="742ca34450ca4f209e6bfda0b3bcb94e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a0a9a0caeff4d44b088908b2950c15e"/>
</p:tagLst>
</file>

<file path=ppt/tags/tag56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9*i*1"/>
  <p:tag name="KSO_WM_BEAUTIFY_FLAG" val="#wm#"/>
  <p:tag name="KSO_WM_TAG_VERSION" val="1.0"/>
  <p:tag name="KSO_WM_CHIP_GROUPID" val="62e1e9e87ec3138b1bb7a4cf"/>
  <p:tag name="KSO_WM_CHIP_XID" val="62e1e9fc7ec3138b1bb7a7f3"/>
  <p:tag name="KSO_WM_UNIT_DEC_AREA_ID" val="f9fae23fdb814468be2f2da44f419d98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f49b0ef6751492f87d7726b0e674365"/>
</p:tagLst>
</file>

<file path=ppt/tags/tag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21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</p:tagLst>
</file>

<file path=ppt/tags/tag65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4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</p:tagLst>
</file>

<file path=ppt/tags/tag66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3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</p:tagLst>
</file>

<file path=ppt/tags/tag67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2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</p:tagLst>
</file>

<file path=ppt/tags/tag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21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</p:tagLst>
</file>

<file path=ppt/tags/tag75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4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</p:tagLst>
</file>

<file path=ppt/tags/tag76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3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</p:tagLst>
</file>

<file path=ppt/tags/tag77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2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</p:tagLst>
</file>

<file path=ppt/tags/tag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21*i*1"/>
  <p:tag name="KSO_WM_BEAUTIFY_FLAG" val="#wm#"/>
  <p:tag name="KSO_WM_TAG_VERSION" val="1.0"/>
  <p:tag name="KSO_WM_CHIP_GROUPID" val="62e1e9e87ec3138b1bb7a4cf"/>
  <p:tag name="KSO_WM_CHIP_XID" val="62e1e9fc7ec3138b1bb7ab6b"/>
  <p:tag name="KSO_WM_UNIT_DEC_AREA_ID" val="172367ef90c14d25b2a7d288f05ebd4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d79f4807794f259ea282039926483e"/>
</p:tagLst>
</file>

<file path=ppt/tags/tag84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4*i*1"/>
  <p:tag name="KSO_WM_BEAUTIFY_FLAG" val="#wm#"/>
  <p:tag name="KSO_WM_TAG_VERSION" val="1.0"/>
  <p:tag name="KSO_WM_CHIP_GROUPID" val="62e1e9e87ec3138b1bb7a4cf"/>
  <p:tag name="KSO_WM_CHIP_XID" val="62e1e9fc7ec3138b1bb7ab3c"/>
  <p:tag name="KSO_WM_UNIT_DEC_AREA_ID" val="556af3f302404ddf814eb148d190bb82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ec32c4f8a194bc8849bf741b929b36c"/>
</p:tagLst>
</file>

<file path=ppt/tags/tag85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3*i*1"/>
  <p:tag name="KSO_WM_BEAUTIFY_FLAG" val="#wm#"/>
  <p:tag name="KSO_WM_TAG_VERSION" val="1.0"/>
  <p:tag name="KSO_WM_CHIP_GROUPID" val="62e1e9e87ec3138b1bb7a4cf"/>
  <p:tag name="KSO_WM_CHIP_XID" val="62e1e9fc7ec3138b1bb7ab2e"/>
  <p:tag name="KSO_WM_UNIT_DEC_AREA_ID" val="37b6c9259ee2479a99c7fe2e6783fb5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47a4300e90b440598776759cb15ada8"/>
</p:tagLst>
</file>

<file path=ppt/tags/tag86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22*i*1"/>
  <p:tag name="KSO_WM_BEAUTIFY_FLAG" val="#wm#"/>
  <p:tag name="KSO_WM_TAG_VERSION" val="1.0"/>
  <p:tag name="KSO_WM_CHIP_GROUPID" val="62e1e9e87ec3138b1bb7a4cf"/>
  <p:tag name="KSO_WM_CHIP_XID" val="62e1e9fc7ec3138b1bb7ab0f"/>
  <p:tag name="KSO_WM_UNIT_DEC_AREA_ID" val="20777f39cef14421b4dde0a72f87952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5d16cc348449fcb312a466cebad944"/>
</p:tagLst>
</file>

<file path=ppt/tags/tag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BLOCK" val="0"/>
  <p:tag name="KSO_WM_UNIT_DEC_AREA_ID" val="165bacf02433460abf1ea6634a00660b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4728_1*i*2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1},&quot;ReferentInfo&quot;:{&quot;Id&quot;:&quot;2024f9bfeecd40e185ad81d488ee045e&quot;,&quot;X&quot;:{&quot;Pos&quot;:2},&quot;Y&quot;:{&quot;Pos&quot;:1}},&quot;whChangeMode&quot;:0}"/>
  <p:tag name="KSO_WM_CHIP_GROUPID" val="625d04b8fa96911f21925821"/>
  <p:tag name="KSO_WM_CHIP_XID" val="625d04b8fa96911f2192581e"/>
  <p:tag name="KSO_WM_CHIP_FILLAREA_FILL_RULE" val="{&quot;fill_align&quot;:&quot;ct&quot;,&quot;fill_mode&quot;:&quot;adaptive&quot;,&quot;sacle_strategy&quot;:&quot;smart&quot;}"/>
  <p:tag name="KSO_WM_UNIT_DEC_SUPPORTCHANGEPIC" val="0"/>
  <p:tag name="KSO_WM_UNIT_DEC_CHANGEPICRESERVED" val="0"/>
  <p:tag name="KSO_WM_ASSEMBLE_CHIP_INDEX" val="88af1efe605c430f9f3a8e3ea55aeba7"/>
  <p:tag name="KSO_WM_UNIT_LINE_FORE_SCHEMECOLOR_INDEX_BRIGHTNESS" val="0.15"/>
  <p:tag name="KSO_WM_UNIT_LINE_FORE_SCHEMECOLOR_INDEX" val="13"/>
  <p:tag name="KSO_WM_UNIT_LINE_FILL_TYPE" val="2"/>
  <p:tag name="KSO_WM_TEMPLATE_ASSEMBLE_XID" val="63106a81a35593066d006655"/>
  <p:tag name="KSO_WM_TEMPLATE_ASSEMBLE_GROUPID" val="62e1e9e87ec3138b1bb7a4cf"/>
</p:tagLst>
</file>

<file path=ppt/tags/tag9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SUBTYPE" val="v"/>
  <p:tag name="KSO_WM_TEMPLATE_CATEGORY" val="chip"/>
  <p:tag name="KSO_WM_TEMPLATE_INDEX" val="20224728"/>
  <p:tag name="KSO_WM_UNIT_TYPE" val="i"/>
  <p:tag name="KSO_WM_UNIT_INDEX" val="1"/>
  <p:tag name="KSO_WM_UNIT_ID" val="chip20224728_12*i*1"/>
  <p:tag name="KSO_WM_BEAUTIFY_FLAG" val="#wm#"/>
  <p:tag name="KSO_WM_TAG_VERSION" val="1.0"/>
  <p:tag name="KSO_WM_CHIP_GROUPID" val="62e1e9e87ec3138b1bb7a4cf"/>
  <p:tag name="KSO_WM_CHIP_XID" val="62e1e9fc7ec3138b1bb7a93f"/>
  <p:tag name="KSO_WM_UNIT_DEC_AREA_ID" val="510cf5a6bff54d338ea12c380fc8f4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90d8ffcf0b34ffe91e05f553c2b30e7"/>
</p:tagLst>
</file>

<file path=ppt/tags/tag92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15*i*1"/>
  <p:tag name="KSO_WM_BEAUTIFY_FLAG" val="#wm#"/>
  <p:tag name="KSO_WM_TAG_VERSION" val="1.0"/>
  <p:tag name="KSO_WM_CHIP_GROUPID" val="62e1e9e87ec3138b1bb7a4cf"/>
  <p:tag name="KSO_WM_CHIP_XID" val="62e1e9fc7ec3138b1bb7a840"/>
  <p:tag name="KSO_WM_UNIT_DEC_AREA_ID" val="c2cad8e7467b4d76a19804df6f6d2c77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d94a5a8bdf140f0a6883b09195de8eb"/>
</p:tagLst>
</file>

<file path=ppt/tags/tag93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14*i*1"/>
  <p:tag name="KSO_WM_BEAUTIFY_FLAG" val="#wm#"/>
  <p:tag name="KSO_WM_TAG_VERSION" val="1.0"/>
  <p:tag name="KSO_WM_CHIP_GROUPID" val="62e1e9e87ec3138b1bb7a4cf"/>
  <p:tag name="KSO_WM_CHIP_XID" val="62e1e9fc7ec3138b1bb7a836"/>
  <p:tag name="KSO_WM_UNIT_DEC_AREA_ID" val="5f9d2e8090674ea08525f6a6ab17f9e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77cfd6d8a2d41588bc591e89511def2"/>
</p:tagLst>
</file>

<file path=ppt/tags/tag94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16*i*1"/>
  <p:tag name="KSO_WM_BEAUTIFY_FLAG" val="#wm#"/>
  <p:tag name="KSO_WM_TAG_VERSION" val="1.0"/>
  <p:tag name="KSO_WM_CHIP_GROUPID" val="62e1e9e87ec3138b1bb7a4cf"/>
  <p:tag name="KSO_WM_CHIP_XID" val="62e1e9fc7ec3138b1bb7a847"/>
  <p:tag name="KSO_WM_UNIT_DEC_AREA_ID" val="b81d68ddf7ad4bc6a17320de94d74d2e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ced1282bfa941278684518b82a2ad13"/>
</p:tagLst>
</file>

<file path=ppt/tags/tag95.xml><?xml version="1.0" encoding="utf-8"?>
<p:tagLst xmlns:p="http://schemas.openxmlformats.org/presentationml/2006/main">
  <p:tag name="KSO_WM_UNIT_SUBTYPE" val="t"/>
  <p:tag name="KSO_WM_TEMPLATE_CATEGORY" val="chip"/>
  <p:tag name="KSO_WM_TEMPLATE_INDEX" val="20224728"/>
  <p:tag name="KSO_WM_UNIT_TYPE" val="i"/>
  <p:tag name="KSO_WM_UNIT_INDEX" val="1"/>
  <p:tag name="KSO_WM_UNIT_ID" val="chip20224728_13*i*1"/>
  <p:tag name="KSO_WM_BEAUTIFY_FLAG" val="#wm#"/>
  <p:tag name="KSO_WM_TAG_VERSION" val="1.0"/>
  <p:tag name="KSO_WM_CHIP_GROUPID" val="62e1e9e87ec3138b1bb7a4cf"/>
  <p:tag name="KSO_WM_CHIP_XID" val="62e1e9fc7ec3138b1bb7a809"/>
  <p:tag name="KSO_WM_UNIT_DEC_AREA_ID" val="883a818d2fc841dda3c7537c0a6d3619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5f9b5a01d4c43bba654eb5998fac011"/>
</p:tagLst>
</file>

<file path=ppt/tags/tag9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BLOCK" val="0"/>
  <p:tag name="KSO_WM_UNIT_DEC_AREA_ID" val="e92a62e41ab8417189fe0862229c721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4728_1*i*1"/>
  <p:tag name="KSO_WM_TEMPLATE_CATEGORY" val="custom"/>
  <p:tag name="KSO_WM_TEMPLATE_INDEX" val="20224728"/>
  <p:tag name="KSO_WM_UNIT_LAYERLEVEL" val="1"/>
  <p:tag name="KSO_WM_TAG_VERSION" val="1.0"/>
  <p:tag name="KSO_WM_BEAUTIFY_FLAG" val="#wm#"/>
  <p:tag name="KSO_WM_UNIT_SM_LIMIT_TYPE" val="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0cc526b1e86149c794d08288b226417d&quot;,&quot;X&quot;:{&quot;Pos&quot;:1},&quot;Y&quot;:{&quot;Pos&quot;:0}},&quot;whChangeMode&quot;:0}"/>
  <p:tag name="KSO_WM_CHIP_GROUPID" val="6171378354cda7cf43aea6a7"/>
  <p:tag name="KSO_WM_CHIP_XID" val="6171378354cda7cf43aea6a5"/>
  <p:tag name="KSO_WM_CHIP_FILLAREA_FILL_RULE" val="{&quot;fill_align&quot;:&quot;ct&quot;,&quot;fill_mode&quot;:&quot;adaptive&quot;,&quot;sacle_strategy&quot;:&quot;smart&quot;}"/>
  <p:tag name="KSO_WM_UNIT_DEC_SUPPORTCHANGEPIC" val="0"/>
  <p:tag name="KSO_WM_UNIT_DEC_CHANGEPICRESERVED" val="0"/>
  <p:tag name="KSO_WM_ASSEMBLE_CHIP_INDEX" val="72a26d81ae184121bcd6a7349a4b3c17"/>
  <p:tag name="KSO_WM_UNIT_FILL_FORE_SCHEMECOLOR_INDEX_BRIGHTNESS" val="0.15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3"/>
  <p:tag name="KSO_WM_TEMPLATE_ASSEMBLE_XID" val="63106a81a35593066d006611"/>
  <p:tag name="KSO_WM_TEMPLATE_ASSEMBLE_GROUPID" val="62e1e9e87ec3138b1bb7a4cf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49724"/>
      </a:dk2>
      <a:lt2>
        <a:srgbClr val="FFFFFF"/>
      </a:lt2>
      <a:accent1>
        <a:srgbClr val="DB8529"/>
      </a:accent1>
      <a:accent2>
        <a:srgbClr val="DD9E29"/>
      </a:accent2>
      <a:accent3>
        <a:srgbClr val="DEB72A"/>
      </a:accent3>
      <a:accent4>
        <a:srgbClr val="DFB534"/>
      </a:accent4>
      <a:accent5>
        <a:srgbClr val="E09A47"/>
      </a:accent5>
      <a:accent6>
        <a:srgbClr val="E07F5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8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DE45A"/>
      </a:accent1>
      <a:accent2>
        <a:srgbClr val="D9EC77"/>
      </a:accent2>
      <a:accent3>
        <a:srgbClr val="BBE39B"/>
      </a:accent3>
      <a:accent4>
        <a:srgbClr val="9CE0BC"/>
      </a:accent4>
      <a:accent5>
        <a:srgbClr val="78DFDB"/>
      </a:accent5>
      <a:accent6>
        <a:srgbClr val="5ADFFD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8">
    <a:dk1>
      <a:srgbClr val="000000"/>
    </a:dk1>
    <a:lt1>
      <a:srgbClr val="FFFFFF"/>
    </a:lt1>
    <a:dk2>
      <a:srgbClr val="F2F2F2"/>
    </a:dk2>
    <a:lt2>
      <a:srgbClr val="FFFFFF"/>
    </a:lt2>
    <a:accent1>
      <a:srgbClr val="FDE45A"/>
    </a:accent1>
    <a:accent2>
      <a:srgbClr val="D9EC77"/>
    </a:accent2>
    <a:accent3>
      <a:srgbClr val="BBE39B"/>
    </a:accent3>
    <a:accent4>
      <a:srgbClr val="9CE0BC"/>
    </a:accent4>
    <a:accent5>
      <a:srgbClr val="78DFDB"/>
    </a:accent5>
    <a:accent6>
      <a:srgbClr val="5ADFFD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WPS 演示</Application>
  <PresentationFormat>宽屏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汉仪中黑 简</vt:lpstr>
      <vt:lpstr>黑体</vt:lpstr>
      <vt:lpstr>汉仪大黑简</vt:lpstr>
      <vt:lpstr>微软雅黑</vt:lpstr>
      <vt:lpstr>等线</vt:lpstr>
      <vt:lpstr>Arial Black</vt:lpstr>
      <vt:lpstr>汉仪旗黑-85S</vt:lpstr>
      <vt:lpstr>Viner Hand ITC</vt:lpstr>
      <vt:lpstr>Segoe UI</vt:lpstr>
      <vt:lpstr>Calibri</vt:lpstr>
      <vt:lpstr>Arial Unicode MS</vt:lpstr>
      <vt:lpstr>1_Office 主题​​</vt:lpstr>
      <vt:lpstr>2_Office 主题​​</vt:lpstr>
      <vt:lpstr>测试工作总结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Yang.z</cp:lastModifiedBy>
  <cp:revision>21</cp:revision>
  <dcterms:created xsi:type="dcterms:W3CDTF">2023-04-27T02:52:00Z</dcterms:created>
  <dcterms:modified xsi:type="dcterms:W3CDTF">2023-07-03T03:49:51Z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00A25ADF8BB445E9BDD61472D59DCB79_12</vt:lpwstr>
  </property>
  <property fmtid="{D5CDD505-2E9C-101B-9397-08002B2CF9AE}" pid="3" name="KSOProductBuildVer">
    <vt:lpwstr>2052-11.1.0.14309</vt:lpwstr>
  </property>
</Properties>
</file>