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66"/>
  </p:normalViewPr>
  <p:slideViewPr>
    <p:cSldViewPr snapToGrid="0" snapToObjects="1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97217-4CA1-4C43-A801-73C06457B23E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7FBDD-D888-42A3-88B1-348D73B90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79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7FBDD-D888-42A3-88B1-348D73B903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59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9539-74BC-8744-8B6B-A07E63381989}" type="datetimeFigureOut">
              <a:rPr kumimoji="1" lang="zh-CN" altLang="en-US" smtClean="0"/>
              <a:t>2018/12/12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47A1-957C-F94A-B5C6-C3810B1051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250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9539-74BC-8744-8B6B-A07E63381989}" type="datetimeFigureOut">
              <a:rPr kumimoji="1" lang="zh-CN" altLang="en-US" smtClean="0"/>
              <a:t>2018/12/12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47A1-957C-F94A-B5C6-C3810B1051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827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9539-74BC-8744-8B6B-A07E63381989}" type="datetimeFigureOut">
              <a:rPr kumimoji="1" lang="zh-CN" altLang="en-US" smtClean="0"/>
              <a:t>2018/12/12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47A1-957C-F94A-B5C6-C3810B1051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26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9539-74BC-8744-8B6B-A07E63381989}" type="datetimeFigureOut">
              <a:rPr kumimoji="1" lang="zh-CN" altLang="en-US" smtClean="0"/>
              <a:t>2018/12/12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47A1-957C-F94A-B5C6-C3810B1051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9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9539-74BC-8744-8B6B-A07E63381989}" type="datetimeFigureOut">
              <a:rPr kumimoji="1" lang="zh-CN" altLang="en-US" smtClean="0"/>
              <a:t>2018/12/12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47A1-957C-F94A-B5C6-C3810B1051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58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9539-74BC-8744-8B6B-A07E63381989}" type="datetimeFigureOut">
              <a:rPr kumimoji="1" lang="zh-CN" altLang="en-US" smtClean="0"/>
              <a:t>2018/12/12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47A1-957C-F94A-B5C6-C3810B1051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22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9539-74BC-8744-8B6B-A07E63381989}" type="datetimeFigureOut">
              <a:rPr kumimoji="1" lang="zh-CN" altLang="en-US" smtClean="0"/>
              <a:t>2018/12/12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47A1-957C-F94A-B5C6-C3810B1051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03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9539-74BC-8744-8B6B-A07E63381989}" type="datetimeFigureOut">
              <a:rPr kumimoji="1" lang="zh-CN" altLang="en-US" smtClean="0"/>
              <a:t>2018/12/12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47A1-957C-F94A-B5C6-C3810B1051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10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9539-74BC-8744-8B6B-A07E63381989}" type="datetimeFigureOut">
              <a:rPr kumimoji="1" lang="zh-CN" altLang="en-US" smtClean="0"/>
              <a:t>2018/12/12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47A1-957C-F94A-B5C6-C3810B1051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17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9539-74BC-8744-8B6B-A07E63381989}" type="datetimeFigureOut">
              <a:rPr kumimoji="1" lang="zh-CN" altLang="en-US" smtClean="0"/>
              <a:t>2018/12/12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47A1-957C-F94A-B5C6-C3810B1051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45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9539-74BC-8744-8B6B-A07E63381989}" type="datetimeFigureOut">
              <a:rPr kumimoji="1" lang="zh-CN" altLang="en-US" smtClean="0"/>
              <a:t>2018/12/12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47A1-957C-F94A-B5C6-C3810B1051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90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E9539-74BC-8744-8B6B-A07E63381989}" type="datetimeFigureOut">
              <a:rPr kumimoji="1" lang="zh-CN" altLang="en-US" smtClean="0"/>
              <a:t>2018/12/12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B47A1-957C-F94A-B5C6-C3810B1051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67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Assignment 3: </a:t>
            </a:r>
            <a:br>
              <a:rPr kumimoji="1" lang="en-US" altLang="zh-CN" dirty="0"/>
            </a:br>
            <a:r>
              <a:rPr kumimoji="1" lang="en-US" altLang="zh-CN" dirty="0"/>
              <a:t>Transportation Problem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Zonghao</a:t>
            </a:r>
            <a:r>
              <a:rPr kumimoji="1" lang="en-US" altLang="zh-CN" dirty="0"/>
              <a:t> Lu, </a:t>
            </a:r>
            <a:r>
              <a:rPr kumimoji="1" lang="en-US" altLang="zh-CN" dirty="0" err="1"/>
              <a:t>Jianbo</a:t>
            </a:r>
            <a:r>
              <a:rPr kumimoji="1" lang="en-US" altLang="zh-CN" dirty="0"/>
              <a:t> Li, </a:t>
            </a:r>
            <a:r>
              <a:rPr kumimoji="1" lang="en-US" altLang="zh-CN" dirty="0" err="1"/>
              <a:t>Jiayi</a:t>
            </a:r>
            <a:r>
              <a:rPr kumimoji="1" lang="en-US" altLang="zh-CN" dirty="0"/>
              <a:t> Yang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83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Description	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7123" y="2060263"/>
            <a:ext cx="4357753" cy="36828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78695" y="3532339"/>
            <a:ext cx="256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Some sources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582416" y="2770341"/>
            <a:ext cx="240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Some destinations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087654" y="1662330"/>
            <a:ext cx="256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costs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09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Formulation	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398729" y="2567836"/>
                <a:ext cx="8793271" cy="2079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4000" dirty="0"/>
                  <a:t>min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4000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zh-CN" sz="4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zh-CN" sz="40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𝑥𝑖𝑗</m:t>
                            </m:r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∗</m:t>
                            </m:r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𝑐𝑖𝑗</m:t>
                            </m:r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    </m:t>
                            </m:r>
                          </m:e>
                        </m:nary>
                      </m:e>
                    </m:nary>
                  </m:oMath>
                </a14:m>
                <a:endParaRPr kumimoji="1" lang="en-US" altLang="zh-CN" sz="4000" dirty="0"/>
              </a:p>
              <a:p>
                <a:r>
                  <a:rPr kumimoji="1" lang="en-US" altLang="zh-CN" sz="4000" dirty="0" err="1"/>
                  <a:t>s.t.</a:t>
                </a:r>
                <a:r>
                  <a:rPr kumimoji="1" lang="en-US" altLang="zh-CN" sz="4000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4000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kumimoji="1" lang="en-US" altLang="zh-CN" sz="4000" b="0" i="1" smtClean="0">
                            <a:latin typeface="Cambria Math" charset="0"/>
                          </a:rPr>
                          <m:t>𝑥𝑖𝑗</m:t>
                        </m:r>
                        <m:r>
                          <a:rPr kumimoji="1" lang="en-US" altLang="zh-CN" sz="4000" b="0" i="1" smtClean="0">
                            <a:latin typeface="Cambria Math" charset="0"/>
                          </a:rPr>
                          <m:t>  ≥   </m:t>
                        </m:r>
                        <m:r>
                          <a:rPr kumimoji="1" lang="en-US" altLang="zh-CN" sz="4000" b="0" i="1" smtClean="0">
                            <a:latin typeface="Cambria Math" charset="0"/>
                          </a:rPr>
                          <m:t>𝐷𝑒𝑚𝑗</m:t>
                        </m:r>
                      </m:e>
                    </m:nary>
                  </m:oMath>
                </a14:m>
                <a:endParaRPr kumimoji="1" lang="zh-CN" altLang="en-US" sz="4000" dirty="0"/>
              </a:p>
              <a:p>
                <a:r>
                  <a:rPr kumimoji="1" lang="en-US" altLang="zh-CN" sz="4000" dirty="0"/>
                  <a:t>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4000" b="0" i="1" smtClean="0">
                            <a:latin typeface="Cambria Math" charset="0"/>
                          </a:rPr>
                          <m:t>𝑗</m:t>
                        </m:r>
                      </m:sub>
                      <m:sup/>
                      <m:e>
                        <m:r>
                          <a:rPr kumimoji="1" lang="en-US" altLang="zh-CN" sz="4000" b="0" i="1" smtClean="0">
                            <a:latin typeface="Cambria Math" charset="0"/>
                          </a:rPr>
                          <m:t>𝑥𝑖𝑗</m:t>
                        </m:r>
                        <m:r>
                          <a:rPr kumimoji="1" lang="en-US" altLang="zh-CN" sz="4000" b="0" i="1" smtClean="0">
                            <a:latin typeface="Cambria Math" charset="0"/>
                          </a:rPr>
                          <m:t>≤     </m:t>
                        </m:r>
                        <m:r>
                          <a:rPr kumimoji="1" lang="en-US" altLang="zh-CN" sz="4000" b="0" i="1" smtClean="0">
                            <a:latin typeface="Cambria Math" charset="0"/>
                          </a:rPr>
                          <m:t>𝑆𝑢𝑝𝑝𝑖</m:t>
                        </m:r>
                      </m:e>
                    </m:nary>
                  </m:oMath>
                </a14:m>
                <a:endParaRPr kumimoji="1" lang="zh-CN" altLang="en-US" sz="4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729" y="2567836"/>
                <a:ext cx="8793271" cy="2079737"/>
              </a:xfrm>
              <a:prstGeom prst="rect">
                <a:avLst/>
              </a:prstGeom>
              <a:blipFill rotWithShape="0">
                <a:blip r:embed="rId3"/>
                <a:stretch>
                  <a:fillRect l="-2497" t="-4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2442575" y="4809995"/>
            <a:ext cx="6976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xij</a:t>
            </a:r>
            <a:r>
              <a:rPr kumimoji="1" lang="en-US" altLang="zh-CN" dirty="0"/>
              <a:t> is things transported from Si to </a:t>
            </a:r>
            <a:r>
              <a:rPr kumimoji="1" lang="en-US" altLang="zh-CN" dirty="0" err="1"/>
              <a:t>Dj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cij</a:t>
            </a:r>
            <a:r>
              <a:rPr kumimoji="1" lang="en-US" altLang="zh-CN" dirty="0"/>
              <a:t> is the cost 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Si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Dj</a:t>
            </a:r>
            <a:r>
              <a:rPr kumimoji="1" lang="en-US" altLang="zh-CN" dirty="0"/>
              <a:t>,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Demj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demand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Dj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Suppi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supply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capacity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Si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30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505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132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CD5BA-226B-4BD9-8756-25129E18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0D7AAD-ACCC-466E-9FD9-E22E57432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4284"/>
            <a:ext cx="3695700" cy="3248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1F5EE2-FE0A-4BED-B64B-7AAF4EB01A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032" r="65547" b="-971"/>
          <a:stretch/>
        </p:blipFill>
        <p:spPr>
          <a:xfrm>
            <a:off x="6419850" y="3598078"/>
            <a:ext cx="4200525" cy="21542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746ED5-5680-48FF-93B5-906409B246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" r="62813" b="72106"/>
          <a:stretch/>
        </p:blipFill>
        <p:spPr>
          <a:xfrm>
            <a:off x="6419850" y="2504284"/>
            <a:ext cx="4533900" cy="10937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76B9673-9F45-49CD-8B8A-522647D94558}"/>
                  </a:ext>
                </a:extLst>
              </p:cNvPr>
              <p:cNvSpPr txBox="1"/>
              <p:nvPr/>
            </p:nvSpPr>
            <p:spPr>
              <a:xfrm>
                <a:off x="838200" y="1459855"/>
                <a:ext cx="62293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dirty="0"/>
                      <m:t>=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55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76B9673-9F45-49CD-8B8A-522647D94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55"/>
                <a:ext cx="6229350" cy="461665"/>
              </a:xfrm>
              <a:prstGeom prst="rect">
                <a:avLst/>
              </a:prstGeom>
              <a:blipFill>
                <a:blip r:embed="rId4"/>
                <a:stretch>
                  <a:fillRect l="-156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31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FF17A7A-19E1-41AF-BC19-D4D7F3648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44"/>
          <a:stretch/>
        </p:blipFill>
        <p:spPr>
          <a:xfrm>
            <a:off x="6419850" y="3429000"/>
            <a:ext cx="4895850" cy="22907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98DB732-F5F5-47AE-B2BE-27089F2AB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261"/>
          <a:stretch/>
        </p:blipFill>
        <p:spPr>
          <a:xfrm>
            <a:off x="6419850" y="2480461"/>
            <a:ext cx="4895850" cy="111761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912BB5-2D5B-4E3B-BA86-A163BF03E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4284"/>
            <a:ext cx="3819525" cy="32099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9ECD5BA-226B-4BD9-8756-25129E18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746ED5-5680-48FF-93B5-906409B246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" r="62813" b="72106"/>
          <a:stretch/>
        </p:blipFill>
        <p:spPr>
          <a:xfrm>
            <a:off x="6419850" y="2504284"/>
            <a:ext cx="4533900" cy="10937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76B9673-9F45-49CD-8B8A-522647D94558}"/>
                  </a:ext>
                </a:extLst>
              </p:cNvPr>
              <p:cNvSpPr txBox="1"/>
              <p:nvPr/>
            </p:nvSpPr>
            <p:spPr>
              <a:xfrm>
                <a:off x="838200" y="1459855"/>
                <a:ext cx="62293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dirty="0"/>
                      <m:t>=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60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76B9673-9F45-49CD-8B8A-522647D94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55"/>
                <a:ext cx="6229350" cy="461665"/>
              </a:xfrm>
              <a:prstGeom prst="rect">
                <a:avLst/>
              </a:prstGeom>
              <a:blipFill>
                <a:blip r:embed="rId5"/>
                <a:stretch>
                  <a:fillRect l="-156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98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78C96-97EA-44C6-A6F7-974A1765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E14D14-4090-4386-A301-8A98B6D97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6438"/>
            <a:ext cx="4762500" cy="1200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3196D2-C976-49EE-BBC8-CFB8D90D7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3934"/>
            <a:ext cx="12192000" cy="203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5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72</Words>
  <Application>Microsoft Office PowerPoint</Application>
  <PresentationFormat>宽屏</PresentationFormat>
  <Paragraphs>19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DengXian</vt:lpstr>
      <vt:lpstr>DengXian</vt:lpstr>
      <vt:lpstr>DengXian Light</vt:lpstr>
      <vt:lpstr>Arial</vt:lpstr>
      <vt:lpstr>Cambria Math</vt:lpstr>
      <vt:lpstr>Office 主题</vt:lpstr>
      <vt:lpstr>Assignment 3:  Transportation Problem</vt:lpstr>
      <vt:lpstr>Problem Description </vt:lpstr>
      <vt:lpstr>Formulation </vt:lpstr>
      <vt:lpstr>PowerPoint 演示文稿</vt:lpstr>
      <vt:lpstr>PowerPoint 演示文稿</vt:lpstr>
      <vt:lpstr>Results</vt:lpstr>
      <vt:lpstr>Results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Transportation Problem</dc:title>
  <dc:creator>Microsoft Office 用户</dc:creator>
  <cp:lastModifiedBy>Ahmed Yang</cp:lastModifiedBy>
  <cp:revision>5</cp:revision>
  <dcterms:created xsi:type="dcterms:W3CDTF">2018-12-12T15:56:09Z</dcterms:created>
  <dcterms:modified xsi:type="dcterms:W3CDTF">2018-12-12T17:20:43Z</dcterms:modified>
</cp:coreProperties>
</file>