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/>
    <p:restoredTop sz="77381"/>
  </p:normalViewPr>
  <p:slideViewPr>
    <p:cSldViewPr snapToGrid="0" snapToObjects="1">
      <p:cViewPr varScale="1">
        <p:scale>
          <a:sx n="52" d="100"/>
          <a:sy n="52" d="100"/>
        </p:scale>
        <p:origin x="10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9E936-018B-C24D-8F20-652B8998A607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A961A-5959-F24A-9139-3F149FE7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44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This problem is in the financial</a:t>
            </a:r>
            <a:r>
              <a:rPr kumimoji="1" lang="en-US" altLang="zh-CN" baseline="0" dirty="0"/>
              <a:t> domain. This picture shows the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variation of the treasury bill interest rate over a period of three years.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process is a stochastic process, but it has some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systematic factors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change, which I mean, the variation of interest rate actually depends on something, but we don’t know, maybe the policy or something else. So we want to build a build which can reflect the underlying variations.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A961A-5959-F24A-9139-3F149FE779F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So we</a:t>
            </a:r>
            <a:r>
              <a:rPr kumimoji="1" lang="en-US" altLang="zh-CN" baseline="0" dirty="0"/>
              <a:t> have this CIR model.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stochastic differential equation, where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change in the interest rate x over a short time interval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dt.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 and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 and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random variable known as the Wiener process.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Actually, I don’t know what is a Wiener process , but we can write another form of the equation, as you can se below. There,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kesi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standard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distributed random variable. If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equation, we will get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realisation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process.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do simulation, it will cause different resu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 because of the </a:t>
            </a:r>
            <a:r>
              <a:rPr kumimoji="1"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kesi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is a stochastic variable, if you draw it, you will get this pic. I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x-t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plane.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Cuz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process,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number,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balabal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number.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A961A-5959-F24A-9139-3F149FE779F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71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estimate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sigma.We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write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fokker-planck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equation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which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directly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give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function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xi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ti</a:t>
            </a:r>
            <a:r>
              <a:rPr kumimoji="1" lang="en-US" altLang="zh-CN" baseline="0" dirty="0"/>
              <a:t>.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maximum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likelihood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maximum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likelihood.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It is summation of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logrithm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pdf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we need to get a pair of (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a,b,sigma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which can make this value the biggest.  </a:t>
            </a:r>
            <a:endParaRPr kumimoji="1" lang="en-US" altLang="zh-CN" baseline="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A961A-5959-F24A-9139-3F149FE779F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61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Yong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1-900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dan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shi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yi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t0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wei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jichu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dao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sigma</a:t>
            </a:r>
            <a:r>
              <a:rPr kumimoji="1" lang="zh-CN" altLang="en-US" baseline="0" dirty="0"/>
              <a:t> </a:t>
            </a:r>
            <a:endParaRPr kumimoji="1" lang="en-US" altLang="zh-CN" baseline="0" dirty="0"/>
          </a:p>
          <a:p>
            <a:endParaRPr kumimoji="1" lang="en-US" altLang="zh-CN" baseline="0" dirty="0"/>
          </a:p>
          <a:p>
            <a:r>
              <a:rPr kumimoji="1" lang="en-US" altLang="zh-CN" baseline="0" dirty="0"/>
              <a:t>Yu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ce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901</a:t>
            </a:r>
            <a:r>
              <a:rPr kumimoji="1" lang="zh-CN" altLang="en-US" baseline="0" dirty="0"/>
              <a:t> </a:t>
            </a:r>
            <a:r>
              <a:rPr kumimoji="1" lang="mr-IN" altLang="zh-CN" baseline="0" dirty="0"/>
              <a:t>–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1000,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yu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zhen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shi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shu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ju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bijiao</a:t>
            </a:r>
            <a:r>
              <a:rPr kumimoji="1" lang="zh-CN" altLang="en-US" baseline="0" dirty="0"/>
              <a:t> </a:t>
            </a:r>
            <a:endParaRPr kumimoji="1" lang="en-US" altLang="zh-CN" baseline="0" dirty="0"/>
          </a:p>
          <a:p>
            <a:endParaRPr kumimoji="1" lang="en-US" altLang="zh-CN" baseline="0" dirty="0"/>
          </a:p>
          <a:p>
            <a:r>
              <a:rPr kumimoji="1" lang="en-US" altLang="zh-CN" baseline="0" dirty="0" err="1"/>
              <a:t>Ruo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yong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yi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lai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ti-1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fangfa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chu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fu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lv</a:t>
            </a:r>
            <a:r>
              <a:rPr kumimoji="1" lang="zh-CN" altLang="en-US" baseline="0" dirty="0"/>
              <a:t> </a:t>
            </a:r>
            <a:endParaRPr kumimoji="1" lang="en-US" altLang="zh-CN" baseline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A961A-5959-F24A-9139-3F149FE779F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69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89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6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89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36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55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8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12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82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32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14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7DDB-06F3-B444-8B00-83328A2F3381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5DA08-D1D4-2540-9A32-F8D5A1FE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60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Black-box optimization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Zonghao</a:t>
            </a:r>
            <a:r>
              <a:rPr kumimoji="1" lang="en-US" altLang="zh-CN" dirty="0"/>
              <a:t> Lu, </a:t>
            </a:r>
            <a:r>
              <a:rPr kumimoji="1" lang="en-US" altLang="zh-CN" dirty="0" err="1"/>
              <a:t>Jiayi</a:t>
            </a:r>
            <a:r>
              <a:rPr kumimoji="1" lang="en-US" altLang="zh-CN" dirty="0"/>
              <a:t> Yang, </a:t>
            </a:r>
            <a:r>
              <a:rPr kumimoji="1" lang="en-US" altLang="zh-CN" dirty="0" err="1"/>
              <a:t>Jianbo</a:t>
            </a:r>
            <a:r>
              <a:rPr kumimoji="1" lang="en-US" altLang="zh-CN" dirty="0"/>
              <a:t>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66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014" y="365125"/>
            <a:ext cx="8417169" cy="63128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55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description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232" y="1301262"/>
            <a:ext cx="7965830" cy="48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do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4990" y="2875230"/>
            <a:ext cx="4276760" cy="6579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990" y="4064644"/>
            <a:ext cx="8353947" cy="828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24990" y="1974447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CIR model: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122" y="1457569"/>
            <a:ext cx="7487682" cy="47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1227" y="1539980"/>
            <a:ext cx="224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FP equation: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989" y="2060020"/>
            <a:ext cx="6634509" cy="1016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EB3EEC-E106-4B07-A677-BBC47103A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227" y="3997245"/>
            <a:ext cx="7874343" cy="11523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0DCADA-3DD1-4F02-A7DC-BC1DC272FA96}"/>
              </a:ext>
            </a:extLst>
          </p:cNvPr>
          <p:cNvSpPr txBox="1"/>
          <p:nvPr/>
        </p:nvSpPr>
        <p:spPr>
          <a:xfrm>
            <a:off x="1371226" y="3258183"/>
            <a:ext cx="437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Maximum Likelihood :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CF7DFBB-D09C-47D7-8C44-C9AC41ECCFA0}"/>
                  </a:ext>
                </a:extLst>
              </p:cNvPr>
              <p:cNvSpPr txBox="1"/>
              <p:nvPr/>
            </p:nvSpPr>
            <p:spPr>
              <a:xfrm>
                <a:off x="1371227" y="5167208"/>
                <a:ext cx="48199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dirty="0"/>
                  <a:t>max L(a, b, 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kumimoji="1" lang="en-US" altLang="zh-CN" sz="3200" dirty="0"/>
                  <a:t>)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CF7DFBB-D09C-47D7-8C44-C9AC41EC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27" y="5167208"/>
                <a:ext cx="4819973" cy="584775"/>
              </a:xfrm>
              <a:prstGeom prst="rect">
                <a:avLst/>
              </a:prstGeom>
              <a:blipFill>
                <a:blip r:embed="rId5"/>
                <a:stretch>
                  <a:fillRect l="-3287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2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B92C8-63AD-4596-9D21-20006CDA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24BFB1-A891-496E-BF59-BA550B31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18" y="1863437"/>
            <a:ext cx="9486334" cy="22278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4A0DD3-55F7-4456-A6A2-9C2620D827C8}"/>
              </a:ext>
            </a:extLst>
          </p:cNvPr>
          <p:cNvSpPr txBox="1"/>
          <p:nvPr/>
        </p:nvSpPr>
        <p:spPr>
          <a:xfrm>
            <a:off x="1680519" y="4860670"/>
            <a:ext cx="924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Then call this function in the Optimization Tool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716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94D7-6AC2-45B8-852C-C69FA754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8DADF-A97B-4024-9162-4F095F5E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41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fminunc</a:t>
            </a:r>
            <a:endParaRPr lang="en-US" altLang="zh-CN" dirty="0"/>
          </a:p>
          <a:p>
            <a:r>
              <a:rPr lang="en-US" altLang="zh-CN" dirty="0"/>
              <a:t>Starting point: [0.1 0.1 0.1]</a:t>
            </a:r>
          </a:p>
          <a:p>
            <a:endParaRPr lang="en-US" altLang="zh-CN" dirty="0"/>
          </a:p>
          <a:p>
            <a:r>
              <a:rPr lang="en-US" altLang="zh-CN" dirty="0"/>
              <a:t>a = 5.598</a:t>
            </a:r>
          </a:p>
          <a:p>
            <a:r>
              <a:rPr lang="en-US" altLang="zh-CN" dirty="0"/>
              <a:t>b = 0.05</a:t>
            </a:r>
          </a:p>
          <a:p>
            <a:r>
              <a:rPr lang="en-US" altLang="zh-CN" dirty="0"/>
              <a:t>σ = 0.153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7C10B0-B178-48C3-9080-F6A3D5C5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99" y="80920"/>
            <a:ext cx="7061563" cy="562638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8B7C6211-CF41-4129-8A65-E1F96FD8B482}"/>
              </a:ext>
            </a:extLst>
          </p:cNvPr>
          <p:cNvSpPr/>
          <p:nvPr/>
        </p:nvSpPr>
        <p:spPr>
          <a:xfrm>
            <a:off x="5822091" y="2187144"/>
            <a:ext cx="547818" cy="271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E5197F-4D01-426D-A019-943508C62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" r="7686"/>
          <a:stretch/>
        </p:blipFill>
        <p:spPr>
          <a:xfrm>
            <a:off x="4893276" y="80920"/>
            <a:ext cx="7167786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94D7-6AC2-45B8-852C-C69FA754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8DADF-A97B-4024-9162-4F095F5E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41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fminsearch</a:t>
            </a:r>
            <a:endParaRPr lang="en-US" altLang="zh-CN" dirty="0"/>
          </a:p>
          <a:p>
            <a:r>
              <a:rPr lang="en-US" altLang="zh-CN" dirty="0"/>
              <a:t>Starting point: [0.1 0.1 0.1]</a:t>
            </a:r>
          </a:p>
          <a:p>
            <a:endParaRPr lang="en-US" altLang="zh-CN" dirty="0"/>
          </a:p>
          <a:p>
            <a:r>
              <a:rPr lang="en-US" altLang="zh-CN" dirty="0"/>
              <a:t>a = 5.598</a:t>
            </a:r>
          </a:p>
          <a:p>
            <a:r>
              <a:rPr lang="en-US" altLang="zh-CN" dirty="0"/>
              <a:t>b = 0.05</a:t>
            </a:r>
          </a:p>
          <a:p>
            <a:r>
              <a:rPr lang="en-US" altLang="zh-CN" dirty="0"/>
              <a:t>σ = 0.153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C491C-A158-4D48-8993-6E5A8F55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342" y="365125"/>
            <a:ext cx="7093315" cy="525807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C04C3AB7-ACF3-4719-894A-D81F66064D0E}"/>
              </a:ext>
            </a:extLst>
          </p:cNvPr>
          <p:cNvSpPr/>
          <p:nvPr/>
        </p:nvSpPr>
        <p:spPr>
          <a:xfrm>
            <a:off x="5807676" y="2007973"/>
            <a:ext cx="432486" cy="2100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62DF3C-1C4A-42FB-886E-35DEBAB9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41" y="365125"/>
            <a:ext cx="7093315" cy="53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C8D68-BF15-498F-8B21-C1273066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628"/>
            <a:ext cx="10515600" cy="1325563"/>
          </a:xfrm>
        </p:spPr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1767D-AA2A-4BA2-B201-5AA57126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Solving all the equations from t</a:t>
            </a:r>
            <a:r>
              <a:rPr lang="en-US" altLang="zh-CN" sz="1400" dirty="0"/>
              <a:t>0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5FC98A-81DC-493C-85B6-8484769C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26" y="2645342"/>
            <a:ext cx="8894846" cy="23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94D7-6AC2-45B8-852C-C69FA754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8DADF-A97B-4024-9162-4F095F5E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41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fminunc</a:t>
            </a:r>
            <a:endParaRPr lang="en-US" altLang="zh-CN" dirty="0"/>
          </a:p>
          <a:p>
            <a:r>
              <a:rPr lang="en-US" altLang="zh-CN" dirty="0"/>
              <a:t>Starting point: [0.1 0.1 0.1]</a:t>
            </a:r>
          </a:p>
          <a:p>
            <a:endParaRPr lang="en-US" altLang="zh-CN" dirty="0"/>
          </a:p>
          <a:p>
            <a:r>
              <a:rPr lang="en-US" altLang="zh-CN" dirty="0"/>
              <a:t>a = 1.092</a:t>
            </a:r>
          </a:p>
          <a:p>
            <a:r>
              <a:rPr lang="en-US" altLang="zh-CN" dirty="0"/>
              <a:t>b = 0.05</a:t>
            </a:r>
          </a:p>
          <a:p>
            <a:r>
              <a:rPr lang="en-US" altLang="zh-CN" dirty="0"/>
              <a:t>σ = 0.067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2639FF-4E7D-463E-9DAC-2DE486F1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980" y="681037"/>
            <a:ext cx="7093315" cy="53914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D928B5-D3EE-4693-AE22-ED2682ACD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5" r="6191"/>
          <a:stretch/>
        </p:blipFill>
        <p:spPr>
          <a:xfrm>
            <a:off x="4811164" y="176213"/>
            <a:ext cx="7278131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507</Words>
  <Application>Microsoft Office PowerPoint</Application>
  <PresentationFormat>宽屏</PresentationFormat>
  <Paragraphs>49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DengXian</vt:lpstr>
      <vt:lpstr>DengXian Light</vt:lpstr>
      <vt:lpstr>Arial</vt:lpstr>
      <vt:lpstr>Cambria Math</vt:lpstr>
      <vt:lpstr>Mangal</vt:lpstr>
      <vt:lpstr>Office 主题</vt:lpstr>
      <vt:lpstr>Black-box optimization</vt:lpstr>
      <vt:lpstr>Problem description </vt:lpstr>
      <vt:lpstr>How to do</vt:lpstr>
      <vt:lpstr>Method</vt:lpstr>
      <vt:lpstr>Method</vt:lpstr>
      <vt:lpstr>Results</vt:lpstr>
      <vt:lpstr>Results</vt:lpstr>
      <vt:lpstr>Discussion</vt:lpstr>
      <vt:lpstr>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optimization</dc:title>
  <dc:creator>Microsoft Office 用户</dc:creator>
  <cp:lastModifiedBy>Yang Ahmed</cp:lastModifiedBy>
  <cp:revision>14</cp:revision>
  <dcterms:created xsi:type="dcterms:W3CDTF">2018-11-17T15:54:25Z</dcterms:created>
  <dcterms:modified xsi:type="dcterms:W3CDTF">2018-11-20T16:16:53Z</dcterms:modified>
</cp:coreProperties>
</file>