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4" r:id="rId9"/>
    <p:sldId id="261" r:id="rId10"/>
    <p:sldId id="258" r:id="rId11"/>
    <p:sldId id="259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ganaev" initials="FY" lastIdx="1" clrIdx="0">
    <p:extLst>
      <p:ext uri="{19B8F6BF-5375-455C-9EA6-DF929625EA0E}">
        <p15:presenceInfo xmlns:p15="http://schemas.microsoft.com/office/powerpoint/2012/main" userId="3a3b1e0892523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99" d="100"/>
          <a:sy n="99" d="100"/>
        </p:scale>
        <p:origin x="606" y="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pam-diploma.azurewebsites.net/" TargetMode="External"/><Relationship Id="rId2" Type="http://schemas.openxmlformats.org/officeDocument/2006/relationships/hyperlink" Target="https://github.com/yanganaev/epam-diploma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/>
              <a:t>Feliks </a:t>
            </a:r>
            <a:r>
              <a:rPr lang="en-US" b="1" dirty="0" err="1"/>
              <a:t>Ianganaev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 22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349986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https://github.com/yanganaev/epam-diploma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74652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6881" y="157465"/>
            <a:ext cx="8559931" cy="301752"/>
          </a:xfrm>
        </p:spPr>
        <p:txBody>
          <a:bodyPr/>
          <a:lstStyle/>
          <a:p>
            <a:r>
              <a:rPr lang="en-US" sz="1600" b="1" i="0" dirty="0">
                <a:effectLst/>
                <a:latin typeface="sohne"/>
              </a:rPr>
              <a:t>CI/CD using Terraform and Kubernetes on Azure Kubernetes Service (AKS)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FCE907-74E4-4162-A72A-7A0DF373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6" y="861105"/>
            <a:ext cx="7115820" cy="37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Terraform Create Environments in Azure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93B14-D638-41FF-B280-BAB8A954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" y="726807"/>
            <a:ext cx="8305580" cy="35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Azure 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AZURE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FE9181-3674-4131-8003-31B1456F50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36" y="715020"/>
            <a:ext cx="6903012" cy="4063262"/>
          </a:xfr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826" y="1069975"/>
            <a:ext cx="81724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https://github.com/yanganaev/epam-diploma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code repository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http://epam-diploma.azurewebsites.net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environment (Azure)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sz="105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1190</TotalTime>
  <Words>90</Words>
  <Application>Microsoft Office PowerPoint</Application>
  <PresentationFormat>Экран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 New</vt:lpstr>
      <vt:lpstr>Oswald DemiBold</vt:lpstr>
      <vt:lpstr>sohne</vt:lpstr>
      <vt:lpstr>Covers</vt:lpstr>
      <vt:lpstr>General</vt:lpstr>
      <vt:lpstr>Breakers</vt:lpstr>
      <vt:lpstr>Feliks Ianganaev</vt:lpstr>
      <vt:lpstr>Application architecture</vt:lpstr>
      <vt:lpstr>CI/CD using Terraform and Kubernetes on Azure Kubernetes Service (AKS)</vt:lpstr>
      <vt:lpstr>Terraform Create Environments in Azure</vt:lpstr>
      <vt:lpstr>Azure Infrastructure</vt:lpstr>
      <vt:lpstr>COSTS – AZURE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Yanganaev</dc:creator>
  <cp:lastModifiedBy>Felix</cp:lastModifiedBy>
  <cp:revision>58</cp:revision>
  <dcterms:created xsi:type="dcterms:W3CDTF">2018-01-26T19:23:30Z</dcterms:created>
  <dcterms:modified xsi:type="dcterms:W3CDTF">2022-02-22T12:13:21Z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