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5"/>
    <p:sldMasterId id="2147483676" r:id="rId6"/>
    <p:sldMasterId id="2147483663" r:id="rId7"/>
  </p:sldMasterIdLst>
  <p:notesMasterIdLst>
    <p:notesMasterId r:id="rId15"/>
  </p:notesMasterIdLst>
  <p:handoutMasterIdLst>
    <p:handoutMasterId r:id="rId16"/>
  </p:handoutMasterIdLst>
  <p:sldIdLst>
    <p:sldId id="256" r:id="rId8"/>
    <p:sldId id="264" r:id="rId9"/>
    <p:sldId id="261" r:id="rId10"/>
    <p:sldId id="258" r:id="rId11"/>
    <p:sldId id="259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736" userDrawn="1">
          <p15:clr>
            <a:srgbClr val="A4A3A4"/>
          </p15:clr>
        </p15:guide>
        <p15:guide id="2" pos="147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Yanganaev" initials="FY" lastIdx="1" clrIdx="0">
    <p:extLst>
      <p:ext uri="{19B8F6BF-5375-455C-9EA6-DF929625EA0E}">
        <p15:presenceInfo xmlns:p15="http://schemas.microsoft.com/office/powerpoint/2012/main" userId="3a3b1e08925232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C41"/>
    <a:srgbClr val="FEFEFE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83401" autoAdjust="0"/>
  </p:normalViewPr>
  <p:slideViewPr>
    <p:cSldViewPr snapToGrid="0">
      <p:cViewPr varScale="1">
        <p:scale>
          <a:sx n="99" d="100"/>
          <a:sy n="99" d="100"/>
        </p:scale>
        <p:origin x="606" y="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66"/>
      </p:cViewPr>
      <p:guideLst>
        <p:guide orient="horz" pos="2736"/>
        <p:guide pos="147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C14FC-A894-4869-A797-1EC82735D106}" type="datetimeFigureOut">
              <a:rPr lang="en-US" smtClean="0"/>
              <a:t>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E97-F2BE-44DB-A57D-0C85E2CBF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78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99C05-63F9-4248-8E20-3ACD9DF9DE7F}" type="datetimeFigureOut">
              <a:rPr lang="en-US" smtClean="0"/>
              <a:t>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FABB-6DBE-47C4-B626-20167906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FABB-6DBE-47C4-B626-20167906F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3937" y="0"/>
            <a:ext cx="3810000" cy="51435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5333937" y="0"/>
            <a:ext cx="3810000" cy="51435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2767227" y="2306574"/>
            <a:ext cx="5143500" cy="530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78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8" y="1092491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710972" y="1092491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57188" y="4120134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57188" y="1698020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57188" y="2303549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2909078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3514607"/>
            <a:ext cx="356616" cy="356616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10972" y="1697608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710972" y="2302725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710972" y="2907842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710972" y="3512959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710972" y="4118077"/>
            <a:ext cx="3632428" cy="356616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82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673894" y="1780394"/>
            <a:ext cx="3986211" cy="2696355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73893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73893" y="1437495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333999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6228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406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158670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80321" y="1780394"/>
            <a:ext cx="3993357" cy="2696355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480321" y="1079500"/>
            <a:ext cx="3986213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810001" cy="48266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894906" y="1403226"/>
            <a:ext cx="2020186" cy="2020186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2895" y="1581215"/>
            <a:ext cx="1664208" cy="166420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80321" y="1437495"/>
            <a:ext cx="399354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2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0" userDrawn="1">
          <p15:clr>
            <a:srgbClr val="FBAE40"/>
          </p15:clr>
        </p15:guide>
        <p15:guide id="2" orient="horz" pos="15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85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9" y="1079500"/>
            <a:ext cx="3986214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127175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735751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31463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127175" y="799672"/>
            <a:ext cx="2304288" cy="43891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5735751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3431463" y="1238584"/>
            <a:ext cx="2304288" cy="2903538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73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780953" y="2098360"/>
            <a:ext cx="5582093" cy="5873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1" y="-122440"/>
            <a:ext cx="1548202" cy="11874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7595798" y="3681859"/>
            <a:ext cx="1548202" cy="1187447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66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 userDrawn="1"/>
        </p:nvCxnSpPr>
        <p:spPr>
          <a:xfrm flipV="1">
            <a:off x="5986464" y="703218"/>
            <a:ext cx="0" cy="4123421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11726"/>
            <a:ext cx="5986464" cy="4089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 userDrawn="1"/>
        </p:nvSpPr>
        <p:spPr>
          <a:xfrm>
            <a:off x="5986464" y="711726"/>
            <a:ext cx="3157536" cy="5185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6462" y="769496"/>
            <a:ext cx="3157537" cy="438912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3213" y="1772289"/>
            <a:ext cx="2656378" cy="30543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3213" y="1429389"/>
            <a:ext cx="2656378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1511893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1466" y="1412416"/>
            <a:ext cx="4315968" cy="14219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31466" y="3843769"/>
            <a:ext cx="1945326" cy="399456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DATE OR VENUE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31466" y="3049747"/>
            <a:ext cx="4315968" cy="313932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073801" y="0"/>
            <a:ext cx="530352" cy="51435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627880" y="511280"/>
            <a:ext cx="891284" cy="316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 userDrawn="1"/>
        </p:nvSpPr>
        <p:spPr>
          <a:xfrm>
            <a:off x="421400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8EE12364-1E27-A547-AEBD-24B950240B57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64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EPAM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>
                <a:latin typeface="+mn-lt"/>
              </a:defRPr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860875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Bright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304619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Lime Gre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162525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- Cor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0954" y="1803228"/>
            <a:ext cx="5582093" cy="1220182"/>
          </a:xfrm>
          <a:ln w="6350">
            <a:solidFill>
              <a:schemeClr val="bg1"/>
            </a:solidFill>
          </a:ln>
        </p:spPr>
        <p:txBody>
          <a:bodyPr/>
          <a:lstStyle>
            <a:lvl1pPr algn="ctr">
              <a:lnSpc>
                <a:spcPct val="100000"/>
              </a:lnSpc>
              <a:spcBef>
                <a:spcPts val="380"/>
              </a:spcBef>
              <a:spcAft>
                <a:spcPts val="300"/>
              </a:spcAft>
              <a:defRPr sz="1600" b="1" spc="200" baseline="0"/>
            </a:lvl1pPr>
          </a:lstStyle>
          <a:p>
            <a:r>
              <a:rPr lang="en-US" dirty="0"/>
              <a:t>Please add BREAKER SLIDE TITLE HERE</a:t>
            </a:r>
            <a:br>
              <a:rPr lang="en-US" dirty="0"/>
            </a:br>
            <a:r>
              <a:rPr lang="en-US" dirty="0"/>
              <a:t>Please add SECOND LINE OF TITLE HERE</a:t>
            </a:r>
          </a:p>
        </p:txBody>
      </p:sp>
    </p:spTree>
    <p:extLst>
      <p:ext uri="{BB962C8B-B14F-4D97-AF65-F5344CB8AC3E}">
        <p14:creationId xmlns:p14="http://schemas.microsoft.com/office/powerpoint/2010/main" val="216545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 userDrawn="1"/>
        </p:nvSpPr>
        <p:spPr>
          <a:xfrm>
            <a:off x="1307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904571B-903D-6741-88C6-E4A76A07C191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8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079500"/>
            <a:ext cx="8429625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28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2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800600" y="1079500"/>
            <a:ext cx="3986213" cy="33972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8" y="1422400"/>
            <a:ext cx="8429625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1079500"/>
            <a:ext cx="8429625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1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800599" y="1422400"/>
            <a:ext cx="3993357" cy="305435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800597" y="1079500"/>
            <a:ext cx="3993359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94409" y="716437"/>
            <a:ext cx="855518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079500"/>
            <a:ext cx="3986211" cy="33972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3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57189" y="1422400"/>
            <a:ext cx="3986212" cy="305435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5334000" y="0"/>
            <a:ext cx="3810000" cy="4819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357189" y="1079500"/>
            <a:ext cx="3986212" cy="3429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94409" y="716437"/>
            <a:ext cx="422202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5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.emf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31466" y="1412416"/>
            <a:ext cx="4315968" cy="142192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5596" y="3843769"/>
            <a:ext cx="1945326" cy="39945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0" r:id="rId2"/>
    <p:sldLayoutId id="214748369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4" y="1079500"/>
            <a:ext cx="8426449" cy="339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0364" y="228600"/>
            <a:ext cx="8426449" cy="301752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413441" y="4826639"/>
            <a:ext cx="1373372" cy="316862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8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8E00D-81AB-8847-9E12-0981E03F6A7D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410390A6-CD46-CA4C-A887-B8E618C4C14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735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3" r:id="rId2"/>
    <p:sldLayoutId id="2147483681" r:id="rId3"/>
    <p:sldLayoutId id="2147483682" r:id="rId4"/>
    <p:sldLayoutId id="2147483685" r:id="rId5"/>
    <p:sldLayoutId id="2147483686" r:id="rId6"/>
    <p:sldLayoutId id="2147483687" r:id="rId7"/>
    <p:sldLayoutId id="2147483692" r:id="rId8"/>
    <p:sldLayoutId id="2147483688" r:id="rId9"/>
    <p:sldLayoutId id="2147483689" r:id="rId10"/>
    <p:sldLayoutId id="2147483684" r:id="rId11"/>
    <p:sldLayoutId id="2147483695" r:id="rId12"/>
    <p:sldLayoutId id="2147483694" r:id="rId13"/>
    <p:sldLayoutId id="2147483690" r:id="rId14"/>
    <p:sldLayoutId id="2147483697" r:id="rId15"/>
    <p:sldLayoutId id="2147483691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orient="horz" pos="338" userDrawn="1">
          <p15:clr>
            <a:srgbClr val="F26B43"/>
          </p15:clr>
        </p15:guide>
        <p15:guide id="3" orient="horz" pos="680" userDrawn="1">
          <p15:clr>
            <a:srgbClr val="F26B43"/>
          </p15:clr>
        </p15:guide>
        <p15:guide id="4" orient="horz" pos="2820" userDrawn="1">
          <p15:clr>
            <a:srgbClr val="F26B43"/>
          </p15:clr>
        </p15:guide>
        <p15:guide id="5" pos="226" userDrawn="1">
          <p15:clr>
            <a:srgbClr val="F26B43"/>
          </p15:clr>
        </p15:guide>
        <p15:guide id="6" pos="5535" userDrawn="1">
          <p15:clr>
            <a:srgbClr val="F26B43"/>
          </p15:clr>
        </p15:guide>
        <p15:guide id="7" orient="horz" pos="896" userDrawn="1">
          <p15:clr>
            <a:srgbClr val="F26B43"/>
          </p15:clr>
        </p15:guide>
        <p15:guide id="8" pos="2736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orient="horz" pos="3036" userDrawn="1">
          <p15:clr>
            <a:srgbClr val="F26B43"/>
          </p15:clr>
        </p15:guide>
        <p15:guide id="11" orient="horz" pos="3084" userDrawn="1">
          <p15:clr>
            <a:srgbClr val="F26B43"/>
          </p15:clr>
        </p15:guide>
        <p15:guide id="12" orient="horz" pos="31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0954" y="1803228"/>
            <a:ext cx="5582093" cy="12201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en-US" sz="4400" b="1" spc="2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4826639"/>
            <a:ext cx="9144000" cy="316862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364" y="4911973"/>
            <a:ext cx="470910" cy="166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2217A-8F11-8743-849F-F8E866BEB919}"/>
              </a:ext>
            </a:extLst>
          </p:cNvPr>
          <p:cNvSpPr txBox="1"/>
          <p:nvPr userDrawn="1"/>
        </p:nvSpPr>
        <p:spPr>
          <a:xfrm>
            <a:off x="943583" y="4877348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6BD4558A-67CF-DF4C-ACA6-93D878EA1C18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4861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nganaev/epam-diploma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1466" y="1860786"/>
            <a:ext cx="4315968" cy="1421928"/>
          </a:xfrm>
        </p:spPr>
        <p:txBody>
          <a:bodyPr/>
          <a:lstStyle/>
          <a:p>
            <a:r>
              <a:rPr lang="en-US" b="1" dirty="0"/>
              <a:t>Feliks </a:t>
            </a:r>
            <a:r>
              <a:rPr lang="en-US" b="1" dirty="0" err="1"/>
              <a:t>Ianganaev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31466" y="2760956"/>
            <a:ext cx="4315968" cy="355106"/>
          </a:xfrm>
        </p:spPr>
        <p:txBody>
          <a:bodyPr/>
          <a:lstStyle/>
          <a:p>
            <a:r>
              <a:rPr lang="en-US" dirty="0"/>
              <a:t>DevOps School Diploma 22 stream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D212A-E369-CB46-BE9C-0744152A0BAF}"/>
              </a:ext>
            </a:extLst>
          </p:cNvPr>
          <p:cNvSpPr txBox="1"/>
          <p:nvPr/>
        </p:nvSpPr>
        <p:spPr>
          <a:xfrm>
            <a:off x="433143" y="4867516"/>
            <a:ext cx="242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fld id="{C2C2A205-363F-3A4F-9468-14B73647696B}" type="datetimeyyyy">
              <a:rPr lang="en-US" sz="700" b="0" i="0" u="none" strike="noStrike" kern="1200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2022</a:t>
            </a:fld>
            <a:r>
              <a:rPr lang="en-US" sz="700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 EPAM Systems, Inc.</a:t>
            </a:r>
            <a:endParaRPr lang="en-US" sz="700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3143" y="3716150"/>
            <a:ext cx="3499869" cy="3000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https://github.com/yanganaev/epam-diploma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9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654-16B9-42A9-BA5B-6F9CCEAE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Application architecture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422D2-6478-46CF-AA6A-851D2C1E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DA9D7-61B4-48AE-B40A-CDDD37BC13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93213" y="1447553"/>
            <a:ext cx="2656378" cy="1677388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NHL API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Analyze last 3 seasons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Select All-Stars &amp; Final game   players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player info</a:t>
            </a:r>
          </a:p>
          <a:p>
            <a:pPr marL="285750" indent="-285750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Show final game statistics</a:t>
            </a:r>
          </a:p>
          <a:p>
            <a:pPr>
              <a:buClr>
                <a:srgbClr val="00B0F0"/>
              </a:buClr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874652"/>
            <a:ext cx="5330222" cy="297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3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BB31-96AF-429F-A282-5D2D9DC7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226881" y="157465"/>
            <a:ext cx="8559931" cy="301752"/>
          </a:xfrm>
        </p:spPr>
        <p:txBody>
          <a:bodyPr/>
          <a:lstStyle/>
          <a:p>
            <a:r>
              <a:rPr lang="en-US" sz="1600" b="1" i="0" dirty="0">
                <a:effectLst/>
                <a:latin typeface="sohne"/>
              </a:rPr>
              <a:t>CI/CD using Terraform and Kubernetes on Azure Kubernetes Service (AKS)</a:t>
            </a:r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042FE3-9232-435F-8F10-FE0B53DC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2FCE907-74E4-4162-A72A-7A0DF373A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6" y="861105"/>
            <a:ext cx="7115820" cy="37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4F95F-A1A5-4F0C-9823-D169D592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Terraform Create Environments in Azure</a:t>
            </a:r>
            <a:endParaRPr lang="ru-RU" sz="1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49A381-DE4C-4DA0-A998-BEEF69C5D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C93B14-D638-41FF-B280-BAB8A954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41" y="726807"/>
            <a:ext cx="8305580" cy="35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E3055-BCE4-417C-833F-C94D1D04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Azure Infrastructure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8485BE-E6DB-48C7-95BD-FE83EF90F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0" y="586840"/>
            <a:ext cx="7240585" cy="418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COSTS – AZURE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2FE9181-3674-4131-8003-31B1456F500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36" y="715020"/>
            <a:ext cx="6903012" cy="4063262"/>
          </a:xfrm>
        </p:spPr>
      </p:pic>
    </p:spTree>
    <p:extLst>
      <p:ext uri="{BB962C8B-B14F-4D97-AF65-F5344CB8AC3E}">
        <p14:creationId xmlns:p14="http://schemas.microsoft.com/office/powerpoint/2010/main" val="28109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87A3D2-472B-469E-8764-6D367FCF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 Black" panose="020B0A04020102020204" pitchFamily="34" charset="0"/>
              </a:rPr>
              <a:t>LINKS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FF77A-0E57-48D0-8784-FBBFC4DB16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4826" y="1069975"/>
            <a:ext cx="8172449" cy="3397250"/>
          </a:xfrm>
        </p:spPr>
        <p:txBody>
          <a:bodyPr/>
          <a:lstStyle/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https://github.com/yanganaev/epam-diploma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code </a:t>
            </a:r>
            <a:r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rgbClr val="00B0F0"/>
              </a:buClr>
              <a:buNone/>
            </a:pPr>
            <a:endParaRPr lang="ru-RU" sz="105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390377-B22D-4322-8494-A33AE2C57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0795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2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3.xml><?xml version="1.0" encoding="utf-8"?>
<a:theme xmlns:a="http://schemas.openxmlformats.org/drawingml/2006/main" name="Breakers">
  <a:themeElements>
    <a:clrScheme name="Custom 8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67367244-F583-44E6-8F01-4BEACD68663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E6613F5B634CB601A095784E7618" ma:contentTypeVersion="9" ma:contentTypeDescription="Create a new document." ma:contentTypeScope="" ma:versionID="72e755e35a7d14a9c759467478be150d">
  <xsd:schema xmlns:xsd="http://www.w3.org/2001/XMLSchema" xmlns:xs="http://www.w3.org/2001/XMLSchema" xmlns:p="http://schemas.microsoft.com/office/2006/metadata/properties" xmlns:ns2="5ede5379-f79c-4964-9301-1140f96aa672" xmlns:ns3="9b994499-688a-4c81-bb09-d15746d9e4fa" targetNamespace="http://schemas.microsoft.com/office/2006/metadata/properties" ma:root="true" ma:fieldsID="90b81c0305bd8476b889bec028dbafbe" ns2:_="" ns3:_="">
    <xsd:import namespace="5ede5379-f79c-4964-9301-1140f96aa672"/>
    <xsd:import namespace="9b994499-688a-4c81-bb09-d15746d9e4f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e5379-f79c-4964-9301-1140f96aa67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94499-688a-4c81-bb09-d15746d9e4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ede5379-f79c-4964-9301-1140f96aa672">DOCID-1506477047-7228</_dlc_DocId>
    <_dlc_DocIdUrl xmlns="5ede5379-f79c-4964-9301-1140f96aa672">
      <Url>https://epam.sharepoint.com/sites/LMSO/_layouts/15/DocIdRedir.aspx?ID=DOCID-1506477047-7228</Url>
      <Description>DOCID-1506477047-7228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61CC8E-BF3B-4C28-82E8-A81C36517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de5379-f79c-4964-9301-1140f96aa672"/>
    <ds:schemaRef ds:uri="9b994499-688a-4c81-bb09-d15746d9e4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AD243-B57F-4D21-9682-3A885D10085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03F9C2E-10ED-46EF-B255-8CABB5FAB17E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9b994499-688a-4c81-bb09-d15746d9e4fa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5ede5379-f79c-4964-9301-1140f96aa672"/>
  </ds:schemaRefs>
</ds:datastoreItem>
</file>

<file path=customXml/itemProps4.xml><?xml version="1.0" encoding="utf-8"?>
<ds:datastoreItem xmlns:ds="http://schemas.openxmlformats.org/officeDocument/2006/customXml" ds:itemID="{CA4523BA-9821-4FA2-8798-E509F40B7C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Covers</Template>
  <TotalTime>1242</TotalTime>
  <Words>81</Words>
  <Application>Microsoft Office PowerPoint</Application>
  <PresentationFormat>Экран (16:9)</PresentationFormat>
  <Paragraphs>27</Paragraphs>
  <Slides>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Courier New</vt:lpstr>
      <vt:lpstr>Oswald DemiBold</vt:lpstr>
      <vt:lpstr>sohne</vt:lpstr>
      <vt:lpstr>Covers</vt:lpstr>
      <vt:lpstr>General</vt:lpstr>
      <vt:lpstr>Breakers</vt:lpstr>
      <vt:lpstr>Feliks Ianganaev</vt:lpstr>
      <vt:lpstr>Application architecture</vt:lpstr>
      <vt:lpstr>CI/CD using Terraform and Kubernetes on Azure Kubernetes Service (AKS)</vt:lpstr>
      <vt:lpstr>Terraform Create Environments in Azure</vt:lpstr>
      <vt:lpstr>Azure Infrastructure</vt:lpstr>
      <vt:lpstr>COSTS – AZURE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Yanganaev</dc:creator>
  <cp:lastModifiedBy>Felix</cp:lastModifiedBy>
  <cp:revision>59</cp:revision>
  <dcterms:created xsi:type="dcterms:W3CDTF">2018-01-26T19:23:30Z</dcterms:created>
  <dcterms:modified xsi:type="dcterms:W3CDTF">2022-03-09T20:43:10Z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0x010100A8D4E6613F5B634CB601A095784E7618</vt:lpwstr>
  </property>
  <property fmtid="{D5CDD505-2E9C-101B-9397-08002B2CF9AE}" pid="3" name="_dlc_DocIdItemGuid">
    <vt:lpwstr>844beb67-c4f0-4461-8054-16dc7246bb5b</vt:lpwstr>
  </property>
</Properties>
</file>