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14"/>
  </p:notesMasterIdLst>
  <p:handoutMasterIdLst>
    <p:handoutMasterId r:id="rId15"/>
  </p:handoutMasterIdLst>
  <p:sldIdLst>
    <p:sldId id="256" r:id="rId8"/>
    <p:sldId id="264" r:id="rId9"/>
    <p:sldId id="261" r:id="rId10"/>
    <p:sldId id="258" r:id="rId11"/>
    <p:sldId id="259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Yanganaev" initials="FY" lastIdx="1" clrIdx="0">
    <p:extLst>
      <p:ext uri="{19B8F6BF-5375-455C-9EA6-DF929625EA0E}">
        <p15:presenceInfo xmlns:p15="http://schemas.microsoft.com/office/powerpoint/2012/main" userId="3a3b1e0892523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83401" autoAdjust="0"/>
  </p:normalViewPr>
  <p:slideViewPr>
    <p:cSldViewPr snapToGrid="0">
      <p:cViewPr varScale="1">
        <p:scale>
          <a:sx n="99" d="100"/>
          <a:sy n="99" d="100"/>
        </p:scale>
        <p:origin x="606" y="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en-US" b="1" dirty="0"/>
              <a:t>Feliks </a:t>
            </a:r>
            <a:r>
              <a:rPr lang="en-US" b="1" dirty="0" err="1"/>
              <a:t>Ianganaev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760956"/>
            <a:ext cx="4315968" cy="355106"/>
          </a:xfrm>
        </p:spPr>
        <p:txBody>
          <a:bodyPr/>
          <a:lstStyle/>
          <a:p>
            <a:r>
              <a:rPr lang="en-US" dirty="0"/>
              <a:t>DevOps School Diploma 22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143" y="3716150"/>
            <a:ext cx="3499869" cy="300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https://github.com/yanganaev/epam-diploma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654-16B9-42A9-BA5B-6F9CCEA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Application architecture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422D2-6478-46CF-AA6A-851D2C1E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DA9D7-61B4-48AE-B40A-CDDD37BC13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213" y="1447553"/>
            <a:ext cx="2656378" cy="1677388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NHL API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 last 3 seasons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All-Stars &amp; Final game   players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player info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final game statistics</a:t>
            </a:r>
          </a:p>
          <a:p>
            <a:pPr>
              <a:buClr>
                <a:srgbClr val="00B0F0"/>
              </a:buCl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874652"/>
            <a:ext cx="5330222" cy="2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BB31-96AF-429F-A282-5D2D9DC7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26881" y="157465"/>
            <a:ext cx="8559931" cy="301752"/>
          </a:xfrm>
        </p:spPr>
        <p:txBody>
          <a:bodyPr/>
          <a:lstStyle/>
          <a:p>
            <a:r>
              <a:rPr lang="en-US" sz="1600" b="1" i="0" dirty="0">
                <a:effectLst/>
                <a:latin typeface="sohne"/>
              </a:rPr>
              <a:t>CI/CD using Terraform and Kubernetes on Azure Kubernetes Service (AKS)</a:t>
            </a:r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42FE3-9232-435F-8F10-FE0B53DC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2FCE907-74E4-4162-A72A-7A0DF373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6" y="861105"/>
            <a:ext cx="7115820" cy="37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F95F-A1A5-4F0C-9823-D169D59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Terraform Create Environments in Azure</a:t>
            </a:r>
            <a:endParaRPr lang="ru-RU" sz="1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49A381-DE4C-4DA0-A998-BEEF69C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93B14-D638-41FF-B280-BAB8A954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1" y="726807"/>
            <a:ext cx="8305580" cy="35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3055-BCE4-417C-833F-C94D1D04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Azure Infrastructure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485BE-E6DB-48C7-95BD-FE83EF90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0" y="586840"/>
            <a:ext cx="7240585" cy="41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COSTS – AZURE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FE9181-3674-4131-8003-31B1456F500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36" y="715020"/>
            <a:ext cx="6903012" cy="4063262"/>
          </a:xfrm>
        </p:spPr>
      </p:pic>
    </p:spTree>
    <p:extLst>
      <p:ext uri="{BB962C8B-B14F-4D97-AF65-F5344CB8AC3E}">
        <p14:creationId xmlns:p14="http://schemas.microsoft.com/office/powerpoint/2010/main" val="2810995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DOCID-1506477047-7228</_dlc_DocId>
    <_dlc_DocIdUrl xmlns="5ede5379-f79c-4964-9301-1140f96aa672">
      <Url>https://epam.sharepoint.com/sites/LMSO/_layouts/15/DocIdRedir.aspx?ID=DOCID-1506477047-7228</Url>
      <Description>DOCID-1506477047-7228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261CC8E-BF3B-4C28-82E8-A81C36517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523BA-9821-4FA2-8798-E509F40B7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3F9C2E-10ED-46EF-B255-8CABB5FAB17E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9b994499-688a-4c81-bb09-d15746d9e4fa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ede5379-f79c-4964-9301-1140f96aa672"/>
  </ds:schemaRefs>
</ds:datastoreItem>
</file>

<file path=customXml/itemProps4.xml><?xml version="1.0" encoding="utf-8"?>
<ds:datastoreItem xmlns:ds="http://schemas.openxmlformats.org/officeDocument/2006/customXml" ds:itemID="{B11AD243-B57F-4D21-9682-3A885D10085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1243</TotalTime>
  <Words>71</Words>
  <Application>Microsoft Office PowerPoint</Application>
  <PresentationFormat>Экран (16:9)</PresentationFormat>
  <Paragraphs>23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Courier New</vt:lpstr>
      <vt:lpstr>Oswald DemiBold</vt:lpstr>
      <vt:lpstr>sohne</vt:lpstr>
      <vt:lpstr>Covers</vt:lpstr>
      <vt:lpstr>General</vt:lpstr>
      <vt:lpstr>Breakers</vt:lpstr>
      <vt:lpstr>Feliks Ianganaev</vt:lpstr>
      <vt:lpstr>Application architecture</vt:lpstr>
      <vt:lpstr>CI/CD using Terraform and Kubernetes on Azure Kubernetes Service (AKS)</vt:lpstr>
      <vt:lpstr>Terraform Create Environments in Azure</vt:lpstr>
      <vt:lpstr>Azure Infrastructure</vt:lpstr>
      <vt:lpstr>COSTS –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Yanganaev</dc:creator>
  <cp:lastModifiedBy>Felix</cp:lastModifiedBy>
  <cp:revision>60</cp:revision>
  <dcterms:created xsi:type="dcterms:W3CDTF">2018-01-26T19:23:30Z</dcterms:created>
  <dcterms:modified xsi:type="dcterms:W3CDTF">2022-03-30T12:05:04Z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844beb67-c4f0-4461-8054-16dc7246bb5b</vt:lpwstr>
  </property>
</Properties>
</file>