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svg" ContentType="image/svg"/>
  <Override PartName="/customXml/item1.xml" ContentType="application/xml"/>
  <Override PartName="/customXml/item10.xml" ContentType="application/xml"/>
  <Override PartName="/customXml/item100.xml" ContentType="application/xml"/>
  <Override PartName="/customXml/item101.xml" ContentType="application/xml"/>
  <Override PartName="/customXml/item102.xml" ContentType="application/xml"/>
  <Override PartName="/customXml/item103.xml" ContentType="application/xml"/>
  <Override PartName="/customXml/item104.xml" ContentType="application/xml"/>
  <Override PartName="/customXml/item105.xml" ContentType="application/xml"/>
  <Override PartName="/customXml/item106.xml" ContentType="application/xml"/>
  <Override PartName="/customXml/item107.xml" ContentType="application/xml"/>
  <Override PartName="/customXml/item108.xml" ContentType="application/xml"/>
  <Override PartName="/customXml/item109.xml" ContentType="application/xml"/>
  <Override PartName="/customXml/item11.xml" ContentType="application/xml"/>
  <Override PartName="/customXml/item110.xml" ContentType="application/xml"/>
  <Override PartName="/customXml/item111.xml" ContentType="application/xml"/>
  <Override PartName="/customXml/item112.xml" ContentType="application/xml"/>
  <Override PartName="/customXml/item113.xml" ContentType="application/xml"/>
  <Override PartName="/customXml/item114.xml" ContentType="application/xml"/>
  <Override PartName="/customXml/item115.xml" ContentType="application/xml"/>
  <Override PartName="/customXml/item116.xml" ContentType="application/xml"/>
  <Override PartName="/customXml/item117.xml" ContentType="application/xml"/>
  <Override PartName="/customXml/item118.xml" ContentType="application/xml"/>
  <Override PartName="/customXml/item119.xml" ContentType="application/xml"/>
  <Override PartName="/customXml/item12.xml" ContentType="application/xml"/>
  <Override PartName="/customXml/item120.xml" ContentType="application/xml"/>
  <Override PartName="/customXml/item121.xml" ContentType="application/xml"/>
  <Override PartName="/customXml/item122.xml" ContentType="application/xml"/>
  <Override PartName="/customXml/item123.xml" ContentType="application/xml"/>
  <Override PartName="/customXml/item124.xml" ContentType="application/xml"/>
  <Override PartName="/customXml/item125.xml" ContentType="application/xml"/>
  <Override PartName="/customXml/item126.xml" ContentType="application/xml"/>
  <Override PartName="/customXml/item127.xml" ContentType="application/xml"/>
  <Override PartName="/customXml/item128.xml" ContentType="application/xml"/>
  <Override PartName="/customXml/item129.xml" ContentType="application/xml"/>
  <Override PartName="/customXml/item13.xml" ContentType="application/xml"/>
  <Override PartName="/customXml/item130.xml" ContentType="application/xml"/>
  <Override PartName="/customXml/item131.xml" ContentType="application/xml"/>
  <Override PartName="/customXml/item132.xml" ContentType="application/xml"/>
  <Override PartName="/customXml/item133.xml" ContentType="application/xml"/>
  <Override PartName="/customXml/item134.xml" ContentType="application/xml"/>
  <Override PartName="/customXml/item135.xml" ContentType="application/xml"/>
  <Override PartName="/customXml/item136.xml" ContentType="application/xml"/>
  <Override PartName="/customXml/item137.xml" ContentType="application/xml"/>
  <Override PartName="/customXml/item138.xml" ContentType="application/xml"/>
  <Override PartName="/customXml/item14.xml" ContentType="application/xml"/>
  <Override PartName="/customXml/item15.xml" ContentType="application/xml"/>
  <Override PartName="/customXml/item16.xml" ContentType="application/xml"/>
  <Override PartName="/customXml/item17.xml" ContentType="application/xml"/>
  <Override PartName="/customXml/item18.xml" ContentType="application/xml"/>
  <Override PartName="/customXml/item19.xml" ContentType="application/xml"/>
  <Override PartName="/customXml/item2.xml" ContentType="application/xml"/>
  <Override PartName="/customXml/item20.xml" ContentType="application/xml"/>
  <Override PartName="/customXml/item21.xml" ContentType="application/xml"/>
  <Override PartName="/customXml/item22.xml" ContentType="application/xml"/>
  <Override PartName="/customXml/item23.xml" ContentType="application/xml"/>
  <Override PartName="/customXml/item24.xml" ContentType="application/xml"/>
  <Override PartName="/customXml/item25.xml" ContentType="application/xml"/>
  <Override PartName="/customXml/item26.xml" ContentType="application/xml"/>
  <Override PartName="/customXml/item27.xml" ContentType="application/xml"/>
  <Override PartName="/customXml/item28.xml" ContentType="application/xml"/>
  <Override PartName="/customXml/item29.xml" ContentType="application/xml"/>
  <Override PartName="/customXml/item3.xml" ContentType="application/xml"/>
  <Override PartName="/customXml/item30.xml" ContentType="application/xml"/>
  <Override PartName="/customXml/item31.xml" ContentType="application/xml"/>
  <Override PartName="/customXml/item32.xml" ContentType="application/xml"/>
  <Override PartName="/customXml/item33.xml" ContentType="application/xml"/>
  <Override PartName="/customXml/item34.xml" ContentType="application/xml"/>
  <Override PartName="/customXml/item35.xml" ContentType="application/xml"/>
  <Override PartName="/customXml/item36.xml" ContentType="application/xml"/>
  <Override PartName="/customXml/item37.xml" ContentType="application/xml"/>
  <Override PartName="/customXml/item38.xml" ContentType="application/xml"/>
  <Override PartName="/customXml/item39.xml" ContentType="application/xml"/>
  <Override PartName="/customXml/item4.xml" ContentType="application/xml"/>
  <Override PartName="/customXml/item40.xml" ContentType="application/xml"/>
  <Override PartName="/customXml/item41.xml" ContentType="application/xml"/>
  <Override PartName="/customXml/item42.xml" ContentType="application/xml"/>
  <Override PartName="/customXml/item43.xml" ContentType="application/xml"/>
  <Override PartName="/customXml/item44.xml" ContentType="application/xml"/>
  <Override PartName="/customXml/item45.xml" ContentType="application/xml"/>
  <Override PartName="/customXml/item46.xml" ContentType="application/xml"/>
  <Override PartName="/customXml/item47.xml" ContentType="application/xml"/>
  <Override PartName="/customXml/item48.xml" ContentType="application/xml"/>
  <Override PartName="/customXml/item49.xml" ContentType="application/xml"/>
  <Override PartName="/customXml/item5.xml" ContentType="application/xml"/>
  <Override PartName="/customXml/item50.xml" ContentType="application/xml"/>
  <Override PartName="/customXml/item51.xml" ContentType="application/xml"/>
  <Override PartName="/customXml/item52.xml" ContentType="application/xml"/>
  <Override PartName="/customXml/item53.xml" ContentType="application/xml"/>
  <Override PartName="/customXml/item54.xml" ContentType="application/xml"/>
  <Override PartName="/customXml/item55.xml" ContentType="application/xml"/>
  <Override PartName="/customXml/item56.xml" ContentType="application/xml"/>
  <Override PartName="/customXml/item57.xml" ContentType="application/xml"/>
  <Override PartName="/customXml/item58.xml" ContentType="application/xml"/>
  <Override PartName="/customXml/item59.xml" ContentType="application/xml"/>
  <Override PartName="/customXml/item6.xml" ContentType="application/xml"/>
  <Override PartName="/customXml/item60.xml" ContentType="application/xml"/>
  <Override PartName="/customXml/item61.xml" ContentType="application/xml"/>
  <Override PartName="/customXml/item62.xml" ContentType="application/xml"/>
  <Override PartName="/customXml/item63.xml" ContentType="application/xml"/>
  <Override PartName="/customXml/item64.xml" ContentType="application/xml"/>
  <Override PartName="/customXml/item65.xml" ContentType="application/xml"/>
  <Override PartName="/customXml/item66.xml" ContentType="application/xml"/>
  <Override PartName="/customXml/item67.xml" ContentType="application/xml"/>
  <Override PartName="/customXml/item68.xml" ContentType="application/xml"/>
  <Override PartName="/customXml/item69.xml" ContentType="application/xml"/>
  <Override PartName="/customXml/item7.xml" ContentType="application/xml"/>
  <Override PartName="/customXml/item70.xml" ContentType="application/xml"/>
  <Override PartName="/customXml/item71.xml" ContentType="application/xml"/>
  <Override PartName="/customXml/item72.xml" ContentType="application/xml"/>
  <Override PartName="/customXml/item73.xml" ContentType="application/xml"/>
  <Override PartName="/customXml/item74.xml" ContentType="application/xml"/>
  <Override PartName="/customXml/item75.xml" ContentType="application/xml"/>
  <Override PartName="/customXml/item76.xml" ContentType="application/xml"/>
  <Override PartName="/customXml/item77.xml" ContentType="application/xml"/>
  <Override PartName="/customXml/item78.xml" ContentType="application/xml"/>
  <Override PartName="/customXml/item79.xml" ContentType="application/xml"/>
  <Override PartName="/customXml/item8.xml" ContentType="application/xml"/>
  <Override PartName="/customXml/item80.xml" ContentType="application/xml"/>
  <Override PartName="/customXml/item81.xml" ContentType="application/xml"/>
  <Override PartName="/customXml/item82.xml" ContentType="application/xml"/>
  <Override PartName="/customXml/item83.xml" ContentType="application/xml"/>
  <Override PartName="/customXml/item84.xml" ContentType="application/xml"/>
  <Override PartName="/customXml/item85.xml" ContentType="application/xml"/>
  <Override PartName="/customXml/item86.xml" ContentType="application/xml"/>
  <Override PartName="/customXml/item87.xml" ContentType="application/xml"/>
  <Override PartName="/customXml/item88.xml" ContentType="application/xml"/>
  <Override PartName="/customXml/item89.xml" ContentType="application/xml"/>
  <Override PartName="/customXml/item9.xml" ContentType="application/xml"/>
  <Override PartName="/customXml/item90.xml" ContentType="application/xml"/>
  <Override PartName="/customXml/item91.xml" ContentType="application/xml"/>
  <Override PartName="/customXml/item92.xml" ContentType="application/xml"/>
  <Override PartName="/customXml/item93.xml" ContentType="application/xml"/>
  <Override PartName="/customXml/item94.xml" ContentType="application/xml"/>
  <Override PartName="/customXml/item95.xml" ContentType="application/xml"/>
  <Override PartName="/customXml/item96.xml" ContentType="application/xml"/>
  <Override PartName="/customXml/item97.xml" ContentType="application/xml"/>
  <Override PartName="/customXml/item98.xml" ContentType="application/xml"/>
  <Override PartName="/customXml/item99.xml" ContentType="application/xml"/>
  <Override PartName="/customXml/itemProps1.xml" ContentType="application/vnd.openxmlformats-officedocument.customXmlProperties+xml"/>
  <Override PartName="/customXml/itemProps10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39"/>
    <p:sldMasterId id="2147483653" r:id="rId140"/>
    <p:sldMasterId id="2147483654" r:id="rId141"/>
  </p:sldMasterIdLst>
  <p:notesMasterIdLst>
    <p:notesMasterId r:id="rId142"/>
  </p:notesMasterIdLst>
  <p:sldIdLst>
    <p:sldId id="258" r:id="rId143"/>
    <p:sldId id="292" r:id="rId144"/>
    <p:sldId id="293" r:id="rId145"/>
    <p:sldId id="294" r:id="rId146"/>
    <p:sldId id="295" r:id="rId147"/>
    <p:sldId id="296" r:id="rId148"/>
    <p:sldId id="297" r:id="rId149"/>
    <p:sldId id="298" r:id="rId150"/>
    <p:sldId id="299" r:id="rId151"/>
    <p:sldId id="300" r:id="rId152"/>
    <p:sldId id="301" r:id="rId153"/>
    <p:sldId id="302" r:id="rId154"/>
    <p:sldId id="303" r:id="rId155"/>
    <p:sldId id="304" r:id="rId156"/>
    <p:sldId id="305" r:id="rId157"/>
    <p:sldId id="306" r:id="rId158"/>
    <p:sldId id="307" r:id="rId159"/>
    <p:sldId id="308" r:id="rId160"/>
    <p:sldId id="429" r:id="rId161"/>
  </p:sldIdLst>
  <p:sldSz cx="7595870" cy="5687695"/>
  <p:notesSz cx="6858000" cy="9144000"/>
  <p:custDataLst>
    <p:tags r:id="rId16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30" autoAdjust="0"/>
  </p:normalViewPr>
  <p:slideViewPr>
    <p:cSldViewPr showGuides="1">
      <p:cViewPr varScale="1">
        <p:scale>
          <a:sx n="97" d="100"/>
          <a:sy n="97" d="100"/>
        </p:scale>
        <p:origin x="151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ustomXml" Target="../customXml/item1.xml" /><Relationship Id="rId10" Type="http://schemas.openxmlformats.org/officeDocument/2006/relationships/customXml" Target="../customXml/item10.xml" /><Relationship Id="rId100" Type="http://schemas.openxmlformats.org/officeDocument/2006/relationships/customXml" Target="../customXml/item100.xml" /><Relationship Id="rId101" Type="http://schemas.openxmlformats.org/officeDocument/2006/relationships/customXml" Target="../customXml/item101.xml" /><Relationship Id="rId102" Type="http://schemas.openxmlformats.org/officeDocument/2006/relationships/customXml" Target="../customXml/item102.xml" /><Relationship Id="rId103" Type="http://schemas.openxmlformats.org/officeDocument/2006/relationships/customXml" Target="../customXml/item103.xml" /><Relationship Id="rId104" Type="http://schemas.openxmlformats.org/officeDocument/2006/relationships/customXml" Target="../customXml/item104.xml" /><Relationship Id="rId105" Type="http://schemas.openxmlformats.org/officeDocument/2006/relationships/customXml" Target="../customXml/item105.xml" /><Relationship Id="rId106" Type="http://schemas.openxmlformats.org/officeDocument/2006/relationships/customXml" Target="../customXml/item106.xml" /><Relationship Id="rId107" Type="http://schemas.openxmlformats.org/officeDocument/2006/relationships/customXml" Target="../customXml/item107.xml" /><Relationship Id="rId108" Type="http://schemas.openxmlformats.org/officeDocument/2006/relationships/customXml" Target="../customXml/item108.xml" /><Relationship Id="rId109" Type="http://schemas.openxmlformats.org/officeDocument/2006/relationships/customXml" Target="../customXml/item109.xml" /><Relationship Id="rId11" Type="http://schemas.openxmlformats.org/officeDocument/2006/relationships/customXml" Target="../customXml/item11.xml" /><Relationship Id="rId110" Type="http://schemas.openxmlformats.org/officeDocument/2006/relationships/customXml" Target="../customXml/item110.xml" /><Relationship Id="rId111" Type="http://schemas.openxmlformats.org/officeDocument/2006/relationships/customXml" Target="../customXml/item111.xml" /><Relationship Id="rId112" Type="http://schemas.openxmlformats.org/officeDocument/2006/relationships/customXml" Target="../customXml/item112.xml" /><Relationship Id="rId113" Type="http://schemas.openxmlformats.org/officeDocument/2006/relationships/customXml" Target="../customXml/item113.xml" /><Relationship Id="rId114" Type="http://schemas.openxmlformats.org/officeDocument/2006/relationships/customXml" Target="../customXml/item114.xml" /><Relationship Id="rId115" Type="http://schemas.openxmlformats.org/officeDocument/2006/relationships/customXml" Target="../customXml/item115.xml" /><Relationship Id="rId116" Type="http://schemas.openxmlformats.org/officeDocument/2006/relationships/customXml" Target="../customXml/item116.xml" /><Relationship Id="rId117" Type="http://schemas.openxmlformats.org/officeDocument/2006/relationships/customXml" Target="../customXml/item117.xml" /><Relationship Id="rId118" Type="http://schemas.openxmlformats.org/officeDocument/2006/relationships/customXml" Target="../customXml/item118.xml" /><Relationship Id="rId119" Type="http://schemas.openxmlformats.org/officeDocument/2006/relationships/customXml" Target="../customXml/item119.xml" /><Relationship Id="rId12" Type="http://schemas.openxmlformats.org/officeDocument/2006/relationships/customXml" Target="../customXml/item12.xml" /><Relationship Id="rId120" Type="http://schemas.openxmlformats.org/officeDocument/2006/relationships/customXml" Target="../customXml/item120.xml" /><Relationship Id="rId121" Type="http://schemas.openxmlformats.org/officeDocument/2006/relationships/customXml" Target="../customXml/item121.xml" /><Relationship Id="rId122" Type="http://schemas.openxmlformats.org/officeDocument/2006/relationships/customXml" Target="../customXml/item122.xml" /><Relationship Id="rId123" Type="http://schemas.openxmlformats.org/officeDocument/2006/relationships/customXml" Target="../customXml/item123.xml" /><Relationship Id="rId124" Type="http://schemas.openxmlformats.org/officeDocument/2006/relationships/customXml" Target="../customXml/item124.xml" /><Relationship Id="rId125" Type="http://schemas.openxmlformats.org/officeDocument/2006/relationships/customXml" Target="../customXml/item125.xml" /><Relationship Id="rId126" Type="http://schemas.openxmlformats.org/officeDocument/2006/relationships/customXml" Target="../customXml/item126.xml" /><Relationship Id="rId127" Type="http://schemas.openxmlformats.org/officeDocument/2006/relationships/customXml" Target="../customXml/item127.xml" /><Relationship Id="rId128" Type="http://schemas.openxmlformats.org/officeDocument/2006/relationships/customXml" Target="../customXml/item128.xml" /><Relationship Id="rId129" Type="http://schemas.openxmlformats.org/officeDocument/2006/relationships/customXml" Target="../customXml/item129.xml" /><Relationship Id="rId13" Type="http://schemas.openxmlformats.org/officeDocument/2006/relationships/customXml" Target="../customXml/item13.xml" /><Relationship Id="rId130" Type="http://schemas.openxmlformats.org/officeDocument/2006/relationships/customXml" Target="../customXml/item130.xml" /><Relationship Id="rId131" Type="http://schemas.openxmlformats.org/officeDocument/2006/relationships/customXml" Target="../customXml/item131.xml" /><Relationship Id="rId132" Type="http://schemas.openxmlformats.org/officeDocument/2006/relationships/customXml" Target="../customXml/item132.xml" /><Relationship Id="rId133" Type="http://schemas.openxmlformats.org/officeDocument/2006/relationships/customXml" Target="../customXml/item133.xml" /><Relationship Id="rId134" Type="http://schemas.openxmlformats.org/officeDocument/2006/relationships/customXml" Target="../customXml/item134.xml" /><Relationship Id="rId135" Type="http://schemas.openxmlformats.org/officeDocument/2006/relationships/customXml" Target="../customXml/item135.xml" /><Relationship Id="rId136" Type="http://schemas.openxmlformats.org/officeDocument/2006/relationships/customXml" Target="../customXml/item136.xml" /><Relationship Id="rId137" Type="http://schemas.openxmlformats.org/officeDocument/2006/relationships/customXml" Target="../customXml/item137.xml" /><Relationship Id="rId138" Type="http://schemas.openxmlformats.org/officeDocument/2006/relationships/customXml" Target="../customXml/item138.xml" /><Relationship Id="rId139" Type="http://schemas.openxmlformats.org/officeDocument/2006/relationships/slideMaster" Target="slideMasters/slideMaster1.xml" /><Relationship Id="rId14" Type="http://schemas.openxmlformats.org/officeDocument/2006/relationships/customXml" Target="../customXml/item14.xml" /><Relationship Id="rId140" Type="http://schemas.openxmlformats.org/officeDocument/2006/relationships/slideMaster" Target="slideMasters/slideMaster2.xml" /><Relationship Id="rId141" Type="http://schemas.openxmlformats.org/officeDocument/2006/relationships/slideMaster" Target="slideMasters/slideMaster3.xml" /><Relationship Id="rId142" Type="http://schemas.openxmlformats.org/officeDocument/2006/relationships/notesMaster" Target="notesMasters/notesMaster1.xml" /><Relationship Id="rId143" Type="http://schemas.openxmlformats.org/officeDocument/2006/relationships/slide" Target="slides/slide1.xml" /><Relationship Id="rId144" Type="http://schemas.openxmlformats.org/officeDocument/2006/relationships/slide" Target="slides/slide2.xml" /><Relationship Id="rId145" Type="http://schemas.openxmlformats.org/officeDocument/2006/relationships/slide" Target="slides/slide3.xml" /><Relationship Id="rId146" Type="http://schemas.openxmlformats.org/officeDocument/2006/relationships/slide" Target="slides/slide4.xml" /><Relationship Id="rId147" Type="http://schemas.openxmlformats.org/officeDocument/2006/relationships/slide" Target="slides/slide5.xml" /><Relationship Id="rId148" Type="http://schemas.openxmlformats.org/officeDocument/2006/relationships/slide" Target="slides/slide6.xml" /><Relationship Id="rId149" Type="http://schemas.openxmlformats.org/officeDocument/2006/relationships/slide" Target="slides/slide7.xml" /><Relationship Id="rId15" Type="http://schemas.openxmlformats.org/officeDocument/2006/relationships/customXml" Target="../customXml/item15.xml" /><Relationship Id="rId150" Type="http://schemas.openxmlformats.org/officeDocument/2006/relationships/slide" Target="slides/slide8.xml" /><Relationship Id="rId151" Type="http://schemas.openxmlformats.org/officeDocument/2006/relationships/slide" Target="slides/slide9.xml" /><Relationship Id="rId152" Type="http://schemas.openxmlformats.org/officeDocument/2006/relationships/slide" Target="slides/slide10.xml" /><Relationship Id="rId153" Type="http://schemas.openxmlformats.org/officeDocument/2006/relationships/slide" Target="slides/slide11.xml" /><Relationship Id="rId154" Type="http://schemas.openxmlformats.org/officeDocument/2006/relationships/slide" Target="slides/slide12.xml" /><Relationship Id="rId155" Type="http://schemas.openxmlformats.org/officeDocument/2006/relationships/slide" Target="slides/slide13.xml" /><Relationship Id="rId156" Type="http://schemas.openxmlformats.org/officeDocument/2006/relationships/slide" Target="slides/slide14.xml" /><Relationship Id="rId157" Type="http://schemas.openxmlformats.org/officeDocument/2006/relationships/slide" Target="slides/slide15.xml" /><Relationship Id="rId158" Type="http://schemas.openxmlformats.org/officeDocument/2006/relationships/slide" Target="slides/slide16.xml" /><Relationship Id="rId159" Type="http://schemas.openxmlformats.org/officeDocument/2006/relationships/slide" Target="slides/slide17.xml" /><Relationship Id="rId16" Type="http://schemas.openxmlformats.org/officeDocument/2006/relationships/customXml" Target="../customXml/item16.xml" /><Relationship Id="rId160" Type="http://schemas.openxmlformats.org/officeDocument/2006/relationships/slide" Target="slides/slide18.xml" /><Relationship Id="rId161" Type="http://schemas.openxmlformats.org/officeDocument/2006/relationships/slide" Target="slides/slide19.xml" /><Relationship Id="rId162" Type="http://schemas.openxmlformats.org/officeDocument/2006/relationships/tags" Target="tags/tag1.xml" /><Relationship Id="rId163" Type="http://schemas.openxmlformats.org/officeDocument/2006/relationships/presProps" Target="presProps.xml" /><Relationship Id="rId164" Type="http://schemas.openxmlformats.org/officeDocument/2006/relationships/viewProps" Target="viewProps.xml" /><Relationship Id="rId165" Type="http://schemas.openxmlformats.org/officeDocument/2006/relationships/theme" Target="theme/theme1.xml" /><Relationship Id="rId166" Type="http://schemas.openxmlformats.org/officeDocument/2006/relationships/tableStyles" Target="tableStyles.xml" /><Relationship Id="rId17" Type="http://schemas.openxmlformats.org/officeDocument/2006/relationships/customXml" Target="../customXml/item17.xml" /><Relationship Id="rId18" Type="http://schemas.openxmlformats.org/officeDocument/2006/relationships/customXml" Target="../customXml/item18.xml" /><Relationship Id="rId19" Type="http://schemas.openxmlformats.org/officeDocument/2006/relationships/customXml" Target="../customXml/item19.xml" /><Relationship Id="rId2" Type="http://schemas.openxmlformats.org/officeDocument/2006/relationships/customXml" Target="../customXml/item2.xml" /><Relationship Id="rId20" Type="http://schemas.openxmlformats.org/officeDocument/2006/relationships/customXml" Target="../customXml/item20.xml" /><Relationship Id="rId21" Type="http://schemas.openxmlformats.org/officeDocument/2006/relationships/customXml" Target="../customXml/item21.xml" /><Relationship Id="rId22" Type="http://schemas.openxmlformats.org/officeDocument/2006/relationships/customXml" Target="../customXml/item22.xml" /><Relationship Id="rId23" Type="http://schemas.openxmlformats.org/officeDocument/2006/relationships/customXml" Target="../customXml/item23.xml" /><Relationship Id="rId24" Type="http://schemas.openxmlformats.org/officeDocument/2006/relationships/customXml" Target="../customXml/item24.xml" /><Relationship Id="rId25" Type="http://schemas.openxmlformats.org/officeDocument/2006/relationships/customXml" Target="../customXml/item25.xml" /><Relationship Id="rId26" Type="http://schemas.openxmlformats.org/officeDocument/2006/relationships/customXml" Target="../customXml/item26.xml" /><Relationship Id="rId27" Type="http://schemas.openxmlformats.org/officeDocument/2006/relationships/customXml" Target="../customXml/item27.xml" /><Relationship Id="rId28" Type="http://schemas.openxmlformats.org/officeDocument/2006/relationships/customXml" Target="../customXml/item28.xml" /><Relationship Id="rId29" Type="http://schemas.openxmlformats.org/officeDocument/2006/relationships/customXml" Target="../customXml/item29.xml" /><Relationship Id="rId3" Type="http://schemas.openxmlformats.org/officeDocument/2006/relationships/customXml" Target="../customXml/item3.xml" /><Relationship Id="rId30" Type="http://schemas.openxmlformats.org/officeDocument/2006/relationships/customXml" Target="../customXml/item30.xml" /><Relationship Id="rId31" Type="http://schemas.openxmlformats.org/officeDocument/2006/relationships/customXml" Target="../customXml/item31.xml" /><Relationship Id="rId32" Type="http://schemas.openxmlformats.org/officeDocument/2006/relationships/customXml" Target="../customXml/item32.xml" /><Relationship Id="rId33" Type="http://schemas.openxmlformats.org/officeDocument/2006/relationships/customXml" Target="../customXml/item33.xml" /><Relationship Id="rId34" Type="http://schemas.openxmlformats.org/officeDocument/2006/relationships/customXml" Target="../customXml/item34.xml" /><Relationship Id="rId35" Type="http://schemas.openxmlformats.org/officeDocument/2006/relationships/customXml" Target="../customXml/item35.xml" /><Relationship Id="rId36" Type="http://schemas.openxmlformats.org/officeDocument/2006/relationships/customXml" Target="../customXml/item36.xml" /><Relationship Id="rId37" Type="http://schemas.openxmlformats.org/officeDocument/2006/relationships/customXml" Target="../customXml/item37.xml" /><Relationship Id="rId38" Type="http://schemas.openxmlformats.org/officeDocument/2006/relationships/customXml" Target="../customXml/item38.xml" /><Relationship Id="rId39" Type="http://schemas.openxmlformats.org/officeDocument/2006/relationships/customXml" Target="../customXml/item39.xml" /><Relationship Id="rId4" Type="http://schemas.openxmlformats.org/officeDocument/2006/relationships/customXml" Target="../customXml/item4.xml" /><Relationship Id="rId40" Type="http://schemas.openxmlformats.org/officeDocument/2006/relationships/customXml" Target="../customXml/item40.xml" /><Relationship Id="rId41" Type="http://schemas.openxmlformats.org/officeDocument/2006/relationships/customXml" Target="../customXml/item41.xml" /><Relationship Id="rId42" Type="http://schemas.openxmlformats.org/officeDocument/2006/relationships/customXml" Target="../customXml/item42.xml" /><Relationship Id="rId43" Type="http://schemas.openxmlformats.org/officeDocument/2006/relationships/customXml" Target="../customXml/item43.xml" /><Relationship Id="rId44" Type="http://schemas.openxmlformats.org/officeDocument/2006/relationships/customXml" Target="../customXml/item44.xml" /><Relationship Id="rId45" Type="http://schemas.openxmlformats.org/officeDocument/2006/relationships/customXml" Target="../customXml/item45.xml" /><Relationship Id="rId46" Type="http://schemas.openxmlformats.org/officeDocument/2006/relationships/customXml" Target="../customXml/item46.xml" /><Relationship Id="rId47" Type="http://schemas.openxmlformats.org/officeDocument/2006/relationships/customXml" Target="../customXml/item47.xml" /><Relationship Id="rId48" Type="http://schemas.openxmlformats.org/officeDocument/2006/relationships/customXml" Target="../customXml/item48.xml" /><Relationship Id="rId49" Type="http://schemas.openxmlformats.org/officeDocument/2006/relationships/customXml" Target="../customXml/item49.xml" /><Relationship Id="rId5" Type="http://schemas.openxmlformats.org/officeDocument/2006/relationships/customXml" Target="../customXml/item5.xml" /><Relationship Id="rId50" Type="http://schemas.openxmlformats.org/officeDocument/2006/relationships/customXml" Target="../customXml/item50.xml" /><Relationship Id="rId51" Type="http://schemas.openxmlformats.org/officeDocument/2006/relationships/customXml" Target="../customXml/item51.xml" /><Relationship Id="rId52" Type="http://schemas.openxmlformats.org/officeDocument/2006/relationships/customXml" Target="../customXml/item52.xml" /><Relationship Id="rId53" Type="http://schemas.openxmlformats.org/officeDocument/2006/relationships/customXml" Target="../customXml/item53.xml" /><Relationship Id="rId54" Type="http://schemas.openxmlformats.org/officeDocument/2006/relationships/customXml" Target="../customXml/item54.xml" /><Relationship Id="rId55" Type="http://schemas.openxmlformats.org/officeDocument/2006/relationships/customXml" Target="../customXml/item55.xml" /><Relationship Id="rId56" Type="http://schemas.openxmlformats.org/officeDocument/2006/relationships/customXml" Target="../customXml/item56.xml" /><Relationship Id="rId57" Type="http://schemas.openxmlformats.org/officeDocument/2006/relationships/customXml" Target="../customXml/item57.xml" /><Relationship Id="rId58" Type="http://schemas.openxmlformats.org/officeDocument/2006/relationships/customXml" Target="../customXml/item58.xml" /><Relationship Id="rId59" Type="http://schemas.openxmlformats.org/officeDocument/2006/relationships/customXml" Target="../customXml/item59.xml" /><Relationship Id="rId6" Type="http://schemas.openxmlformats.org/officeDocument/2006/relationships/customXml" Target="../customXml/item6.xml" /><Relationship Id="rId60" Type="http://schemas.openxmlformats.org/officeDocument/2006/relationships/customXml" Target="../customXml/item60.xml" /><Relationship Id="rId61" Type="http://schemas.openxmlformats.org/officeDocument/2006/relationships/customXml" Target="../customXml/item61.xml" /><Relationship Id="rId62" Type="http://schemas.openxmlformats.org/officeDocument/2006/relationships/customXml" Target="../customXml/item62.xml" /><Relationship Id="rId63" Type="http://schemas.openxmlformats.org/officeDocument/2006/relationships/customXml" Target="../customXml/item63.xml" /><Relationship Id="rId64" Type="http://schemas.openxmlformats.org/officeDocument/2006/relationships/customXml" Target="../customXml/item64.xml" /><Relationship Id="rId65" Type="http://schemas.openxmlformats.org/officeDocument/2006/relationships/customXml" Target="../customXml/item65.xml" /><Relationship Id="rId66" Type="http://schemas.openxmlformats.org/officeDocument/2006/relationships/customXml" Target="../customXml/item66.xml" /><Relationship Id="rId67" Type="http://schemas.openxmlformats.org/officeDocument/2006/relationships/customXml" Target="../customXml/item67.xml" /><Relationship Id="rId68" Type="http://schemas.openxmlformats.org/officeDocument/2006/relationships/customXml" Target="../customXml/item68.xml" /><Relationship Id="rId69" Type="http://schemas.openxmlformats.org/officeDocument/2006/relationships/customXml" Target="../customXml/item69.xml" /><Relationship Id="rId7" Type="http://schemas.openxmlformats.org/officeDocument/2006/relationships/customXml" Target="../customXml/item7.xml" /><Relationship Id="rId70" Type="http://schemas.openxmlformats.org/officeDocument/2006/relationships/customXml" Target="../customXml/item70.xml" /><Relationship Id="rId71" Type="http://schemas.openxmlformats.org/officeDocument/2006/relationships/customXml" Target="../customXml/item71.xml" /><Relationship Id="rId72" Type="http://schemas.openxmlformats.org/officeDocument/2006/relationships/customXml" Target="../customXml/item72.xml" /><Relationship Id="rId73" Type="http://schemas.openxmlformats.org/officeDocument/2006/relationships/customXml" Target="../customXml/item73.xml" /><Relationship Id="rId74" Type="http://schemas.openxmlformats.org/officeDocument/2006/relationships/customXml" Target="../customXml/item74.xml" /><Relationship Id="rId75" Type="http://schemas.openxmlformats.org/officeDocument/2006/relationships/customXml" Target="../customXml/item75.xml" /><Relationship Id="rId76" Type="http://schemas.openxmlformats.org/officeDocument/2006/relationships/customXml" Target="../customXml/item76.xml" /><Relationship Id="rId77" Type="http://schemas.openxmlformats.org/officeDocument/2006/relationships/customXml" Target="../customXml/item77.xml" /><Relationship Id="rId78" Type="http://schemas.openxmlformats.org/officeDocument/2006/relationships/customXml" Target="../customXml/item78.xml" /><Relationship Id="rId79" Type="http://schemas.openxmlformats.org/officeDocument/2006/relationships/customXml" Target="../customXml/item79.xml" /><Relationship Id="rId8" Type="http://schemas.openxmlformats.org/officeDocument/2006/relationships/customXml" Target="../customXml/item8.xml" /><Relationship Id="rId80" Type="http://schemas.openxmlformats.org/officeDocument/2006/relationships/customXml" Target="../customXml/item80.xml" /><Relationship Id="rId81" Type="http://schemas.openxmlformats.org/officeDocument/2006/relationships/customXml" Target="../customXml/item81.xml" /><Relationship Id="rId82" Type="http://schemas.openxmlformats.org/officeDocument/2006/relationships/customXml" Target="../customXml/item82.xml" /><Relationship Id="rId83" Type="http://schemas.openxmlformats.org/officeDocument/2006/relationships/customXml" Target="../customXml/item83.xml" /><Relationship Id="rId84" Type="http://schemas.openxmlformats.org/officeDocument/2006/relationships/customXml" Target="../customXml/item84.xml" /><Relationship Id="rId85" Type="http://schemas.openxmlformats.org/officeDocument/2006/relationships/customXml" Target="../customXml/item85.xml" /><Relationship Id="rId86" Type="http://schemas.openxmlformats.org/officeDocument/2006/relationships/customXml" Target="../customXml/item86.xml" /><Relationship Id="rId87" Type="http://schemas.openxmlformats.org/officeDocument/2006/relationships/customXml" Target="../customXml/item87.xml" /><Relationship Id="rId88" Type="http://schemas.openxmlformats.org/officeDocument/2006/relationships/customXml" Target="../customXml/item88.xml" /><Relationship Id="rId89" Type="http://schemas.openxmlformats.org/officeDocument/2006/relationships/customXml" Target="../customXml/item89.xml" /><Relationship Id="rId9" Type="http://schemas.openxmlformats.org/officeDocument/2006/relationships/customXml" Target="../customXml/item9.xml" /><Relationship Id="rId90" Type="http://schemas.openxmlformats.org/officeDocument/2006/relationships/customXml" Target="../customXml/item90.xml" /><Relationship Id="rId91" Type="http://schemas.openxmlformats.org/officeDocument/2006/relationships/customXml" Target="../customXml/item91.xml" /><Relationship Id="rId92" Type="http://schemas.openxmlformats.org/officeDocument/2006/relationships/customXml" Target="../customXml/item92.xml" /><Relationship Id="rId93" Type="http://schemas.openxmlformats.org/officeDocument/2006/relationships/customXml" Target="../customXml/item93.xml" /><Relationship Id="rId94" Type="http://schemas.openxmlformats.org/officeDocument/2006/relationships/customXml" Target="../customXml/item94.xml" /><Relationship Id="rId95" Type="http://schemas.openxmlformats.org/officeDocument/2006/relationships/customXml" Target="../customXml/item95.xml" /><Relationship Id="rId96" Type="http://schemas.openxmlformats.org/officeDocument/2006/relationships/customXml" Target="../customXml/item96.xml" /><Relationship Id="rId97" Type="http://schemas.openxmlformats.org/officeDocument/2006/relationships/customXml" Target="../customXml/item97.xml" /><Relationship Id="rId98" Type="http://schemas.openxmlformats.org/officeDocument/2006/relationships/customXml" Target="../customXml/item98.xml" /><Relationship Id="rId99" Type="http://schemas.openxmlformats.org/officeDocument/2006/relationships/customXml" Target="../customXml/item99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16A1-CD54-44AD-AAEF-7C010026770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C518D-AE7E-41F4-BDAF-13DD522B5C64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备注占位符 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标题幻灯片">
    <p:bg>
      <p:bgPr>
        <a:solidFill>
          <a:schemeClr val="bg1">
            <a:alpha val="89804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extBox 1"/>
          <p:cNvSpPr txBox="1"/>
          <p:nvPr/>
        </p:nvSpPr>
        <p:spPr>
          <a:xfrm>
            <a:off x="3226590" y="192292"/>
            <a:ext cx="4160653" cy="507472"/>
          </a:xfrm>
          <a:prstGeom prst="rect">
            <a:avLst/>
          </a:prstGeom>
          <a:noFill/>
        </p:spPr>
        <p:txBody>
          <a:bodyPr wrap="square" lIns="91083" tIns="45542" rIns="91083" bIns="45542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00" b="1" kern="12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期中素养知识梳理卷</a:t>
            </a:r>
            <a:endParaRPr lang="zh-CN" altLang="zh-CN" sz="1800" b="1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image" Target="file:///D:\qq&#25991;&#20214;\712321467\Image\C2C\Image2\%7b75232B38-A165-1FB7-499C-2E1C792CACB5%7d.png" TargetMode="External" /><Relationship Id="rId6" Type="http://schemas.openxmlformats.org/officeDocument/2006/relationships/image" Target="../media/image1.png" /><Relationship Id="rId7" Type="http://schemas.openxmlformats.org/officeDocument/2006/relationships/theme" Target="../theme/theme1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image" Target="file:///D:\qq&#25991;&#20214;\712321467\Image\C2C\Image2\%7b75232B38-A165-1FB7-499C-2E1C792CACB5%7d.png" TargetMode="External" /><Relationship Id="rId2" Type="http://schemas.openxmlformats.org/officeDocument/2006/relationships/image" Target="../media/image1.png" /><Relationship Id="rId3" Type="http://schemas.openxmlformats.org/officeDocument/2006/relationships/theme" Target="../theme/theme2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image" Target="file:///D:\qq&#25991;&#20214;\712321467\Image\C2C\Image2\%7b75232B38-A165-1FB7-499C-2E1C792CACB5%7d.png" TargetMode="External" /><Relationship Id="rId2" Type="http://schemas.openxmlformats.org/officeDocument/2006/relationships/image" Target="../media/image1.png" /><Relationship Id="rId3" Type="http://schemas.openxmlformats.org/officeDocument/2006/relationships/theme" Target="../theme/theme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073743875" descr="学科网 zxxk.com" title=""/>
          <p:cNvPicPr>
            <a:picLocks noChangeAspect="1"/>
          </p:cNvPicPr>
          <p:nvPr/>
        </p:nvPicPr>
        <p:blipFill>
          <a:blip r:embed="rId6" r:link="rId5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/>
  <p:timing/>
  <p:txStyles>
    <p:titleStyle>
      <a:lvl1pPr algn="l" defTabSz="91059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965" indent="-227965" algn="l" defTabSz="910590" rtl="0" eaLnBrk="1" latinLnBrk="0" hangingPunct="1">
        <a:lnSpc>
          <a:spcPct val="90000"/>
        </a:lnSpc>
        <a:spcBef>
          <a:spcPts val="99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326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855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385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4914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0507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037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1566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9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9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52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81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711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40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70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363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073743875" descr="学科网 zxxk.com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ransition/>
  <p:timing/>
  <p:txStyles>
    <p:titleStyle>
      <a:lvl1pPr algn="l" defTabSz="91059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965" indent="-227965" algn="l" defTabSz="910590" rtl="0" eaLnBrk="1" latinLnBrk="0" hangingPunct="1">
        <a:lnSpc>
          <a:spcPct val="90000"/>
        </a:lnSpc>
        <a:spcBef>
          <a:spcPts val="99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326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855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385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4914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0444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5973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1503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9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9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8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18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711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40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70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99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073743875" descr="学科网 zxxk.com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ransition/>
  <p:timing/>
  <p:txStyles>
    <p:titleStyle>
      <a:lvl1pPr algn="l" defTabSz="91059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965" indent="-227965" algn="l" defTabSz="910590" rtl="0" eaLnBrk="1" latinLnBrk="0" hangingPunct="1">
        <a:lnSpc>
          <a:spcPct val="90000"/>
        </a:lnSpc>
        <a:spcBef>
          <a:spcPts val="99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326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855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385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4914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0444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5973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15030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indent="-227965" algn="l" defTabSz="9105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9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9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8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18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47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77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06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36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Relationship Id="rId4" Type="http://schemas.openxmlformats.org/officeDocument/2006/relationships/image" Target="../media/image3.sv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4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" name="TextBox 2" title=""/>
          <p:cNvSpPr txBox="1"/>
          <p:nvPr/>
        </p:nvSpPr>
        <p:spPr>
          <a:xfrm>
            <a:off x="549919" y="1289103"/>
            <a:ext cx="6804000" cy="39035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Unit 1</a:t>
            </a:r>
            <a:endParaRPr lang="zh-CN" altLang="en-US" sz="160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一、重点单词与短语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.发展;壮大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        　    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.重复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   　       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.先锋;先驱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  </a:t>
            </a:r>
            <a:r>
              <a:rPr lang="en-US" altLang="zh-CN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.大陆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        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.丝织物;丝绸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.官员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 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7.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.(rose, risen) 变得更加成功(或重要、强大等)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　   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8.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.增强;加强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    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9.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.长颈鹿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    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		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10.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.关系;交往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 　       </a:t>
            </a:r>
            <a:endParaRPr lang="zh-CN" altLang="en-US"/>
          </a:p>
        </p:txBody>
      </p:sp>
      <p:sp>
        <p:nvSpPr>
          <p:cNvPr id="18" name="矩形 17" title=""/>
          <p:cNvSpPr/>
          <p:nvPr/>
        </p:nvSpPr>
        <p:spPr>
          <a:xfrm>
            <a:off x="1698599" y="1990565"/>
            <a:ext cx="11753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development</a:t>
            </a:r>
            <a:endParaRPr lang="zh-CN" altLang="en-US" sz="1500"/>
          </a:p>
        </p:txBody>
      </p:sp>
      <p:sp>
        <p:nvSpPr>
          <p:cNvPr id="19" name="矩形 18" title=""/>
          <p:cNvSpPr/>
          <p:nvPr/>
        </p:nvSpPr>
        <p:spPr>
          <a:xfrm>
            <a:off x="1289949" y="2347755"/>
            <a:ext cx="9188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repetition</a:t>
            </a:r>
            <a:endParaRPr lang="zh-CN" altLang="en-US" sz="1500"/>
          </a:p>
        </p:txBody>
      </p:sp>
      <p:sp>
        <p:nvSpPr>
          <p:cNvPr id="20" name="矩形 19" title=""/>
          <p:cNvSpPr/>
          <p:nvPr/>
        </p:nvSpPr>
        <p:spPr>
          <a:xfrm>
            <a:off x="1720798" y="2696847"/>
            <a:ext cx="76014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pioneer</a:t>
            </a:r>
            <a:endParaRPr lang="zh-CN" altLang="en-US" sz="1500"/>
          </a:p>
        </p:txBody>
      </p:sp>
      <p:sp>
        <p:nvSpPr>
          <p:cNvPr id="21" name="矩形 20" title=""/>
          <p:cNvSpPr/>
          <p:nvPr/>
        </p:nvSpPr>
        <p:spPr>
          <a:xfrm>
            <a:off x="1288237" y="3084080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continent</a:t>
            </a:r>
            <a:endParaRPr lang="zh-CN" altLang="en-US" sz="1500"/>
          </a:p>
        </p:txBody>
      </p:sp>
      <p:sp>
        <p:nvSpPr>
          <p:cNvPr id="22" name="矩形 21" title=""/>
          <p:cNvSpPr/>
          <p:nvPr/>
        </p:nvSpPr>
        <p:spPr>
          <a:xfrm>
            <a:off x="1954836" y="3449361"/>
            <a:ext cx="46198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silk</a:t>
            </a:r>
            <a:endParaRPr lang="zh-CN" altLang="en-US" sz="1500"/>
          </a:p>
        </p:txBody>
      </p:sp>
      <p:sp>
        <p:nvSpPr>
          <p:cNvPr id="23" name="矩形 22" title=""/>
          <p:cNvSpPr/>
          <p:nvPr/>
        </p:nvSpPr>
        <p:spPr>
          <a:xfrm>
            <a:off x="1289949" y="3798460"/>
            <a:ext cx="73770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official</a:t>
            </a:r>
            <a:endParaRPr lang="zh-CN" altLang="en-US" sz="1500"/>
          </a:p>
        </p:txBody>
      </p:sp>
      <p:sp>
        <p:nvSpPr>
          <p:cNvPr id="24" name="矩形 23" title=""/>
          <p:cNvSpPr/>
          <p:nvPr/>
        </p:nvSpPr>
        <p:spPr>
          <a:xfrm>
            <a:off x="4576097" y="4133705"/>
            <a:ext cx="46198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rise</a:t>
            </a:r>
            <a:endParaRPr lang="zh-CN" altLang="en-US" sz="1500"/>
          </a:p>
        </p:txBody>
      </p:sp>
      <p:sp>
        <p:nvSpPr>
          <p:cNvPr id="25" name="矩形 24" title=""/>
          <p:cNvSpPr/>
          <p:nvPr/>
        </p:nvSpPr>
        <p:spPr>
          <a:xfrm>
            <a:off x="1718577" y="4490895"/>
            <a:ext cx="79220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develop</a:t>
            </a:r>
            <a:endParaRPr lang="zh-CN" altLang="en-US" sz="1500"/>
          </a:p>
        </p:txBody>
      </p:sp>
      <p:sp>
        <p:nvSpPr>
          <p:cNvPr id="26" name="矩形 25" title=""/>
          <p:cNvSpPr/>
          <p:nvPr/>
        </p:nvSpPr>
        <p:spPr>
          <a:xfrm>
            <a:off x="1504263" y="4848085"/>
            <a:ext cx="69602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giraffe</a:t>
            </a:r>
            <a:endParaRPr lang="zh-CN" altLang="en-US" sz="1500"/>
          </a:p>
        </p:txBody>
      </p:sp>
      <p:sp>
        <p:nvSpPr>
          <p:cNvPr id="27" name="矩形 26" title=""/>
          <p:cNvSpPr/>
          <p:nvPr/>
        </p:nvSpPr>
        <p:spPr>
          <a:xfrm>
            <a:off x="4653201" y="4826470"/>
            <a:ext cx="7697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</a:t>
            </a:r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elation</a:t>
            </a:r>
            <a:endParaRPr lang="zh-CN" altLang="en-US" sz="1500"/>
          </a:p>
        </p:txBody>
      </p:sp>
      <p:grpSp>
        <p:nvGrpSpPr>
          <p:cNvPr id="2" name="组合 1" title=""/>
          <p:cNvGrpSpPr/>
          <p:nvPr/>
        </p:nvGrpSpPr>
        <p:grpSpPr>
          <a:xfrm>
            <a:off x="2063786" y="827782"/>
            <a:ext cx="3246476" cy="446603"/>
            <a:chOff x="14797" y="1223568"/>
            <a:chExt cx="4429156" cy="446603"/>
          </a:xfrm>
        </p:grpSpPr>
        <p:pic>
          <p:nvPicPr>
            <p:cNvPr id="3" name="图形 8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7673" y="1223568"/>
              <a:ext cx="4143404" cy="446603"/>
            </a:xfrm>
            <a:prstGeom prst="rect">
              <a:avLst/>
            </a:prstGeom>
          </p:spPr>
        </p:pic>
        <p:sp>
          <p:nvSpPr>
            <p:cNvPr id="4" name="矩形 6"/>
            <p:cNvSpPr/>
            <p:nvPr/>
          </p:nvSpPr>
          <p:spPr>
            <a:xfrm>
              <a:off x="14797" y="1257329"/>
              <a:ext cx="442915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FC911C"/>
                  </a:solidFill>
                  <a:ea typeface="微软雅黑" panose="020b0503020204020204" pitchFamily="34" charset="-122"/>
                </a:rPr>
                <a:t>期中素养知识梳理卷</a:t>
              </a:r>
              <a:endParaRPr lang="zh-CN" altLang="en-US" sz="2000" b="1">
                <a:solidFill>
                  <a:srgbClr val="FC911C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612000" y="864000"/>
            <a:ext cx="6804000" cy="42893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33. She is an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          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movie star. People all over the world know her.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34. Huang Jiguang is a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      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hero of China. All Chinese people are proud of </a:t>
            </a:r>
            <a:br>
              <a:rPr lang="en-US" sz="1600"/>
            </a:br>
            <a:r>
              <a:rPr lang="en-US" sz="1600"/>
              <a:t>     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him.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35. My sister used to eat junk food a lot,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    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French fries.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36. I often help with some housework in my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time.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37. To a certain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 my mother is my first teacher. She has taught me much.</a:t>
            </a:r>
            <a:endParaRPr lang="en-US" altLang="zh-CN" sz="160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38. —What will you do if you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to pass the exam?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—I will work harder to get a good grade next time.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39. Many people want to know what stars do in their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 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(日常的) life.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40. Many parents like to do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they can for their kids. They think that's love.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41. —You chose him to do the work. Are you sure he can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it?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—Yes, because he once had such an experience.</a:t>
            </a:r>
            <a:endParaRPr lang="zh-CN" altLang="en-US"/>
          </a:p>
        </p:txBody>
      </p:sp>
      <p:sp>
        <p:nvSpPr>
          <p:cNvPr id="3" name="矩形 2" title=""/>
          <p:cNvSpPr/>
          <p:nvPr/>
        </p:nvSpPr>
        <p:spPr>
          <a:xfrm>
            <a:off x="1637102" y="880317"/>
            <a:ext cx="12009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international </a:t>
            </a:r>
            <a:endParaRPr lang="zh-CN" altLang="en-US" sz="1500"/>
          </a:p>
        </p:txBody>
      </p:sp>
      <p:sp>
        <p:nvSpPr>
          <p:cNvPr id="4" name="矩形 3" title=""/>
          <p:cNvSpPr/>
          <p:nvPr/>
        </p:nvSpPr>
        <p:spPr>
          <a:xfrm>
            <a:off x="2420207" y="1257740"/>
            <a:ext cx="80182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national</a:t>
            </a:r>
            <a:endParaRPr lang="zh-CN" altLang="en-US" sz="1500"/>
          </a:p>
        </p:txBody>
      </p:sp>
      <p:sp>
        <p:nvSpPr>
          <p:cNvPr id="5" name="矩形 4" title=""/>
          <p:cNvSpPr/>
          <p:nvPr/>
        </p:nvSpPr>
        <p:spPr>
          <a:xfrm>
            <a:off x="3711289" y="1913600"/>
            <a:ext cx="95090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especially</a:t>
            </a:r>
            <a:endParaRPr lang="zh-CN" altLang="en-US" sz="1500"/>
          </a:p>
        </p:txBody>
      </p:sp>
      <p:sp>
        <p:nvSpPr>
          <p:cNvPr id="6" name="矩形 5" title=""/>
          <p:cNvSpPr/>
          <p:nvPr/>
        </p:nvSpPr>
        <p:spPr>
          <a:xfrm>
            <a:off x="4012408" y="2272502"/>
            <a:ext cx="5902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spare</a:t>
            </a:r>
            <a:endParaRPr lang="zh-CN" altLang="en-US" sz="1500"/>
          </a:p>
        </p:txBody>
      </p:sp>
      <p:sp>
        <p:nvSpPr>
          <p:cNvPr id="7" name="矩形 6" title=""/>
          <p:cNvSpPr/>
          <p:nvPr/>
        </p:nvSpPr>
        <p:spPr>
          <a:xfrm>
            <a:off x="1797830" y="2629692"/>
            <a:ext cx="69602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degree</a:t>
            </a:r>
            <a:endParaRPr lang="zh-CN" altLang="en-US" sz="1500"/>
          </a:p>
        </p:txBody>
      </p:sp>
      <p:sp>
        <p:nvSpPr>
          <p:cNvPr id="8" name="矩形 7" title=""/>
          <p:cNvSpPr/>
          <p:nvPr/>
        </p:nvSpPr>
        <p:spPr>
          <a:xfrm>
            <a:off x="3012276" y="3024897"/>
            <a:ext cx="43954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fail</a:t>
            </a:r>
            <a:endParaRPr lang="zh-CN" altLang="en-US" sz="1500"/>
          </a:p>
        </p:txBody>
      </p:sp>
      <p:sp>
        <p:nvSpPr>
          <p:cNvPr id="9" name="矩形 8" title=""/>
          <p:cNvSpPr/>
          <p:nvPr/>
        </p:nvSpPr>
        <p:spPr>
          <a:xfrm>
            <a:off x="4655350" y="3701262"/>
            <a:ext cx="8883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everyday</a:t>
            </a:r>
            <a:endParaRPr lang="zh-CN" altLang="en-US" sz="1500"/>
          </a:p>
        </p:txBody>
      </p:sp>
      <p:sp>
        <p:nvSpPr>
          <p:cNvPr id="10" name="矩形 9" title=""/>
          <p:cNvSpPr/>
          <p:nvPr/>
        </p:nvSpPr>
        <p:spPr>
          <a:xfrm>
            <a:off x="2717974" y="4068142"/>
            <a:ext cx="8883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whatever</a:t>
            </a:r>
            <a:endParaRPr lang="zh-CN" altLang="en-US" sz="1500"/>
          </a:p>
        </p:txBody>
      </p:sp>
      <p:sp>
        <p:nvSpPr>
          <p:cNvPr id="11" name="矩形 10" title=""/>
          <p:cNvSpPr/>
          <p:nvPr/>
        </p:nvSpPr>
        <p:spPr>
          <a:xfrm>
            <a:off x="5012540" y="4428182"/>
            <a:ext cx="78098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manage</a:t>
            </a:r>
            <a:endParaRPr lang="zh-CN" altLang="en-US" sz="15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612000" y="843742"/>
            <a:ext cx="6804000" cy="42893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42. An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is a group of words whose meaning is different from the meanings </a:t>
            </a:r>
            <a:br>
              <a:rPr lang="en-US" sz="1600"/>
            </a:br>
            <a:r>
              <a:rPr lang="en-US" sz="1600"/>
              <a:t>     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of the individual(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单独的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 words.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43. —Do you have to wear your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      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in your school from Monday to Friday?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—Yes, we do.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44. A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  　    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is the official leader of a country that does not have a king or queen.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45. To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something means to agree unwillingly(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不情愿地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 that something is </a:t>
            </a:r>
            <a:endParaRPr lang="en-US" altLang="zh-CN" sz="160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true.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46. New Mexico is one of the fifty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(州) in America.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47.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    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(无论如何), let's forget about that for the moment.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48. I like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grapes better than green ones.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49. He spent two weeks at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(度假营) this summer.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50. Have you ever experienced a culture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in the US?</a:t>
            </a:r>
            <a:endParaRPr lang="zh-CN" altLang="en-US"/>
          </a:p>
        </p:txBody>
      </p:sp>
      <p:sp>
        <p:nvSpPr>
          <p:cNvPr id="3" name="矩形 2" title=""/>
          <p:cNvSpPr/>
          <p:nvPr/>
        </p:nvSpPr>
        <p:spPr>
          <a:xfrm>
            <a:off x="1154888" y="864657"/>
            <a:ext cx="63190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idiom</a:t>
            </a:r>
            <a:endParaRPr lang="zh-CN" altLang="en-US" sz="1500"/>
          </a:p>
        </p:txBody>
      </p:sp>
      <p:sp>
        <p:nvSpPr>
          <p:cNvPr id="4" name="矩形 3" title=""/>
          <p:cNvSpPr/>
          <p:nvPr/>
        </p:nvSpPr>
        <p:spPr>
          <a:xfrm>
            <a:off x="3151127" y="1558122"/>
            <a:ext cx="10070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uniform(s)</a:t>
            </a:r>
            <a:endParaRPr lang="zh-CN" altLang="en-US" sz="1500"/>
          </a:p>
        </p:txBody>
      </p:sp>
      <p:sp>
        <p:nvSpPr>
          <p:cNvPr id="5" name="矩形 4" title=""/>
          <p:cNvSpPr/>
          <p:nvPr/>
        </p:nvSpPr>
        <p:spPr>
          <a:xfrm>
            <a:off x="1037501" y="2232809"/>
            <a:ext cx="8883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president</a:t>
            </a:r>
            <a:endParaRPr lang="zh-CN" altLang="en-US" sz="1500"/>
          </a:p>
        </p:txBody>
      </p:sp>
      <p:sp>
        <p:nvSpPr>
          <p:cNvPr id="6" name="矩形 5" title=""/>
          <p:cNvSpPr/>
          <p:nvPr/>
        </p:nvSpPr>
        <p:spPr>
          <a:xfrm>
            <a:off x="1156600" y="2629692"/>
            <a:ext cx="62068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admit</a:t>
            </a:r>
            <a:endParaRPr lang="zh-CN" altLang="en-US" sz="1500"/>
          </a:p>
        </p:txBody>
      </p:sp>
      <p:sp>
        <p:nvSpPr>
          <p:cNvPr id="7" name="矩形 6" title=""/>
          <p:cNvSpPr/>
          <p:nvPr/>
        </p:nvSpPr>
        <p:spPr>
          <a:xfrm>
            <a:off x="3263165" y="3329442"/>
            <a:ext cx="61106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states</a:t>
            </a:r>
            <a:endParaRPr lang="zh-CN" altLang="en-US" sz="1500"/>
          </a:p>
        </p:txBody>
      </p:sp>
      <p:sp>
        <p:nvSpPr>
          <p:cNvPr id="8" name="矩形 7" title=""/>
          <p:cNvSpPr/>
          <p:nvPr/>
        </p:nvSpPr>
        <p:spPr>
          <a:xfrm>
            <a:off x="812328" y="3679317"/>
            <a:ext cx="83708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Anyway</a:t>
            </a:r>
            <a:endParaRPr lang="zh-CN" altLang="en-US" sz="1500"/>
          </a:p>
        </p:txBody>
      </p:sp>
      <p:sp>
        <p:nvSpPr>
          <p:cNvPr id="9" name="矩形 8" title=""/>
          <p:cNvSpPr/>
          <p:nvPr/>
        </p:nvSpPr>
        <p:spPr>
          <a:xfrm>
            <a:off x="1322709" y="4023589"/>
            <a:ext cx="6751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purple</a:t>
            </a:r>
            <a:endParaRPr lang="zh-CN" altLang="en-US" sz="1500"/>
          </a:p>
        </p:txBody>
      </p:sp>
      <p:sp>
        <p:nvSpPr>
          <p:cNvPr id="10" name="矩形 9" title=""/>
          <p:cNvSpPr/>
          <p:nvPr/>
        </p:nvSpPr>
        <p:spPr>
          <a:xfrm>
            <a:off x="2655086" y="4366149"/>
            <a:ext cx="59984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camp</a:t>
            </a:r>
            <a:endParaRPr lang="zh-CN" altLang="en-US" sz="1500"/>
          </a:p>
        </p:txBody>
      </p:sp>
      <p:sp>
        <p:nvSpPr>
          <p:cNvPr id="11" name="矩形 10" title=""/>
          <p:cNvSpPr/>
          <p:nvPr/>
        </p:nvSpPr>
        <p:spPr>
          <a:xfrm>
            <a:off x="3697396" y="4758202"/>
            <a:ext cx="6335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shock</a:t>
            </a:r>
            <a:endParaRPr lang="zh-CN" altLang="en-US" sz="15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612000" y="864000"/>
            <a:ext cx="6804000" cy="32106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二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语法练习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状语从句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51. If he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 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(come), his voice will be heard for sure.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52. —Are you sure that he will come tonight?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—Of course. Don‘t worry. I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 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(let) you know as soon as he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  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(arrive).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53. My parents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          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(read) some newspapers while I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        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(play)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with my dog this time yesterday.</a:t>
            </a:r>
            <a:endParaRPr lang="en-US" altLang="zh-CN" sz="160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54. While we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                                                       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(travel) in Australia last year,      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 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 visited Lucy who once taught English in our school.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55. What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you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(do) when the teacher came in just now?</a:t>
            </a:r>
            <a:endParaRPr lang="zh-CN" altLang="en-US"/>
          </a:p>
        </p:txBody>
      </p:sp>
      <p:sp>
        <p:nvSpPr>
          <p:cNvPr id="3" name="矩形 2" title=""/>
          <p:cNvSpPr/>
          <p:nvPr/>
        </p:nvSpPr>
        <p:spPr>
          <a:xfrm>
            <a:off x="1277814" y="1259830"/>
            <a:ext cx="6751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comes</a:t>
            </a:r>
            <a:endParaRPr lang="zh-CN" altLang="en-US" sz="1500"/>
          </a:p>
        </p:txBody>
      </p:sp>
      <p:sp>
        <p:nvSpPr>
          <p:cNvPr id="4" name="矩形 3" title=""/>
          <p:cNvSpPr/>
          <p:nvPr/>
        </p:nvSpPr>
        <p:spPr>
          <a:xfrm>
            <a:off x="3004414" y="1950175"/>
            <a:ext cx="72167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will let</a:t>
            </a:r>
            <a:endParaRPr lang="zh-CN" altLang="en-US" sz="1500"/>
          </a:p>
        </p:txBody>
      </p:sp>
      <p:sp>
        <p:nvSpPr>
          <p:cNvPr id="5" name="矩形 4" title=""/>
          <p:cNvSpPr/>
          <p:nvPr/>
        </p:nvSpPr>
        <p:spPr>
          <a:xfrm>
            <a:off x="5899161" y="1944777"/>
            <a:ext cx="70724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arrives</a:t>
            </a:r>
            <a:endParaRPr lang="zh-CN" altLang="en-US" sz="1500"/>
          </a:p>
        </p:txBody>
      </p:sp>
      <p:sp>
        <p:nvSpPr>
          <p:cNvPr id="6" name="矩形 5" title=""/>
          <p:cNvSpPr/>
          <p:nvPr/>
        </p:nvSpPr>
        <p:spPr>
          <a:xfrm>
            <a:off x="1781870" y="2267942"/>
            <a:ext cx="118173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were reading</a:t>
            </a:r>
            <a:endParaRPr lang="zh-CN" altLang="en-US" sz="1500"/>
          </a:p>
        </p:txBody>
      </p:sp>
      <p:sp>
        <p:nvSpPr>
          <p:cNvPr id="7" name="矩形 6" title=""/>
          <p:cNvSpPr/>
          <p:nvPr/>
        </p:nvSpPr>
        <p:spPr>
          <a:xfrm>
            <a:off x="5426402" y="2267942"/>
            <a:ext cx="110799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was playing</a:t>
            </a:r>
            <a:endParaRPr lang="zh-CN" altLang="en-US" sz="1500"/>
          </a:p>
        </p:txBody>
      </p:sp>
      <p:sp>
        <p:nvSpPr>
          <p:cNvPr id="8" name="矩形 7" title=""/>
          <p:cNvSpPr/>
          <p:nvPr/>
        </p:nvSpPr>
        <p:spPr>
          <a:xfrm>
            <a:off x="1709862" y="3001512"/>
            <a:ext cx="37973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were traveling/travelling/traveled/travelled</a:t>
            </a:r>
            <a:endParaRPr lang="zh-CN" altLang="en-US" sz="1500"/>
          </a:p>
        </p:txBody>
      </p:sp>
      <p:sp>
        <p:nvSpPr>
          <p:cNvPr id="9" name="矩形 8" title=""/>
          <p:cNvSpPr/>
          <p:nvPr/>
        </p:nvSpPr>
        <p:spPr>
          <a:xfrm>
            <a:off x="1356284" y="3708102"/>
            <a:ext cx="55816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were</a:t>
            </a:r>
            <a:endParaRPr lang="zh-CN" altLang="en-US" sz="1500"/>
          </a:p>
        </p:txBody>
      </p:sp>
      <p:sp>
        <p:nvSpPr>
          <p:cNvPr id="10" name="矩形 9" title=""/>
          <p:cNvSpPr/>
          <p:nvPr/>
        </p:nvSpPr>
        <p:spPr>
          <a:xfrm>
            <a:off x="2226458" y="3701262"/>
            <a:ext cx="62228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doing</a:t>
            </a:r>
            <a:endParaRPr lang="zh-CN" altLang="en-US" sz="15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612000" y="864000"/>
            <a:ext cx="6804000" cy="4302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Unit 3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一、重点单词与短语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.担心;忧虑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  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.大气层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        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.温度;气温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       　    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.政府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        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.表面;表层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.猜测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7.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.摧毁;毁灭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   </a:t>
            </a:r>
            <a:endParaRPr lang="zh-CN" altLang="en-US" sz="160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8.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.燃料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9.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.目的;用途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　    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10.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.土壤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endParaRPr lang="zh-CN" altLang="en-US"/>
          </a:p>
        </p:txBody>
      </p:sp>
      <p:sp>
        <p:nvSpPr>
          <p:cNvPr id="3" name="矩形 2" title=""/>
          <p:cNvSpPr/>
          <p:nvPr/>
        </p:nvSpPr>
        <p:spPr>
          <a:xfrm>
            <a:off x="1781753" y="1619870"/>
            <a:ext cx="79220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concern</a:t>
            </a:r>
            <a:endParaRPr lang="zh-CN" altLang="en-US" sz="1500"/>
          </a:p>
        </p:txBody>
      </p:sp>
      <p:sp>
        <p:nvSpPr>
          <p:cNvPr id="4" name="矩形 3" title=""/>
          <p:cNvSpPr/>
          <p:nvPr/>
        </p:nvSpPr>
        <p:spPr>
          <a:xfrm>
            <a:off x="1576442" y="1907902"/>
            <a:ext cx="106952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atmosphere</a:t>
            </a:r>
            <a:endParaRPr lang="zh-CN" altLang="en-US" sz="1500"/>
          </a:p>
        </p:txBody>
      </p:sp>
      <p:sp>
        <p:nvSpPr>
          <p:cNvPr id="5" name="矩形 4" title=""/>
          <p:cNvSpPr/>
          <p:nvPr/>
        </p:nvSpPr>
        <p:spPr>
          <a:xfrm>
            <a:off x="1762009" y="2267942"/>
            <a:ext cx="109998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temperature</a:t>
            </a:r>
            <a:endParaRPr lang="zh-CN" altLang="en-US" sz="1500"/>
          </a:p>
        </p:txBody>
      </p:sp>
      <p:sp>
        <p:nvSpPr>
          <p:cNvPr id="6" name="矩形 5" title=""/>
          <p:cNvSpPr/>
          <p:nvPr/>
        </p:nvSpPr>
        <p:spPr>
          <a:xfrm>
            <a:off x="1328358" y="2629692"/>
            <a:ext cx="11015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government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7" name="矩形 6" title=""/>
          <p:cNvSpPr/>
          <p:nvPr/>
        </p:nvSpPr>
        <p:spPr>
          <a:xfrm>
            <a:off x="1781870" y="3024897"/>
            <a:ext cx="73930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surface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49822" y="3344072"/>
            <a:ext cx="61266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guess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1751424" y="3701262"/>
            <a:ext cx="750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destroy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440640" y="4105017"/>
            <a:ext cx="48282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fuel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11" name="矩形 10" title=""/>
          <p:cNvSpPr/>
          <p:nvPr/>
        </p:nvSpPr>
        <p:spPr>
          <a:xfrm>
            <a:off x="1780151" y="4415642"/>
            <a:ext cx="7938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purpose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12" name="矩形 11" title=""/>
          <p:cNvSpPr/>
          <p:nvPr/>
        </p:nvSpPr>
        <p:spPr>
          <a:xfrm>
            <a:off x="1512078" y="4772832"/>
            <a:ext cx="46198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soil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612000" y="843742"/>
            <a:ext cx="6804000" cy="4302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11.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.楷模;行为榜样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        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12.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.煤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13.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adj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.环境保护的;赞成环境保护的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14.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adj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.无生命的;无生物生长的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15.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.(使)增长;增多;增加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     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16.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.自然界;大自然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17.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.洪水;水灾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18.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.结果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19.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.回收利用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  </a:t>
            </a:r>
            <a:endParaRPr lang="zh-CN" altLang="en-US" sz="160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20.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.习惯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21.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.海平面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       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22.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adj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.无害的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  </a:t>
            </a:r>
            <a:endParaRPr lang="zh-CN" altLang="en-US"/>
          </a:p>
        </p:txBody>
      </p:sp>
      <p:sp>
        <p:nvSpPr>
          <p:cNvPr id="3" name="矩形 2" title=""/>
          <p:cNvSpPr/>
          <p:nvPr/>
        </p:nvSpPr>
        <p:spPr>
          <a:xfrm>
            <a:off x="2283825" y="864657"/>
            <a:ext cx="101021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role model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4" name="矩形 3" title=""/>
          <p:cNvSpPr/>
          <p:nvPr/>
        </p:nvSpPr>
        <p:spPr>
          <a:xfrm>
            <a:off x="1297764" y="1224697"/>
            <a:ext cx="5036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coal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3547069" y="1543492"/>
            <a:ext cx="61106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green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6" name="矩形 5" title=""/>
          <p:cNvSpPr/>
          <p:nvPr/>
        </p:nvSpPr>
        <p:spPr>
          <a:xfrm>
            <a:off x="3142018" y="1944777"/>
            <a:ext cx="72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lifeless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7" name="矩形 6" title=""/>
          <p:cNvSpPr/>
          <p:nvPr/>
        </p:nvSpPr>
        <p:spPr>
          <a:xfrm>
            <a:off x="2625011" y="2272502"/>
            <a:ext cx="81304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</a:t>
            </a:r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ncrease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2270034" y="2629692"/>
            <a:ext cx="6639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nature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1911724" y="2988022"/>
            <a:ext cx="5902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flood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458837" y="3344072"/>
            <a:ext cx="61106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result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11" name="矩形 10" title=""/>
          <p:cNvSpPr/>
          <p:nvPr/>
        </p:nvSpPr>
        <p:spPr>
          <a:xfrm>
            <a:off x="1836256" y="3672002"/>
            <a:ext cx="78579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recycle 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12" name="矩形 11" title=""/>
          <p:cNvSpPr/>
          <p:nvPr/>
        </p:nvSpPr>
        <p:spPr>
          <a:xfrm>
            <a:off x="1502118" y="4068142"/>
            <a:ext cx="5677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habit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13" name="矩形 12" title=""/>
          <p:cNvSpPr/>
          <p:nvPr/>
        </p:nvSpPr>
        <p:spPr>
          <a:xfrm>
            <a:off x="1652037" y="4428182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sea level 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1781753" y="4750887"/>
            <a:ext cx="79220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friendly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557734" y="869186"/>
            <a:ext cx="6804000" cy="35830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23.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adj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.正确的;恰当的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24.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.解决办法;处理手段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  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25. 温室效应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           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26. 充当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   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27. 在危险中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      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28. 由于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    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29. 造成;导致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  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30. 许多;大量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    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31. 采取行动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    </a:t>
            </a:r>
            <a:endParaRPr lang="zh-CN" altLang="en-US" sz="160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32. 有作用;有影响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            </a:t>
            </a:r>
            <a:endParaRPr lang="zh-CN" altLang="en-US"/>
          </a:p>
        </p:txBody>
      </p:sp>
      <p:sp>
        <p:nvSpPr>
          <p:cNvPr id="3" name="矩形 2" title=""/>
          <p:cNvSpPr/>
          <p:nvPr/>
        </p:nvSpPr>
        <p:spPr>
          <a:xfrm>
            <a:off x="2411512" y="843742"/>
            <a:ext cx="6864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proper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4" name="矩形 3" title=""/>
          <p:cNvSpPr/>
          <p:nvPr/>
        </p:nvSpPr>
        <p:spPr>
          <a:xfrm>
            <a:off x="2634629" y="1235795"/>
            <a:ext cx="8034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solution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1678018" y="1547862"/>
            <a:ext cx="15440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greenhouse effect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6" name="矩形 5" title=""/>
          <p:cNvSpPr/>
          <p:nvPr/>
        </p:nvSpPr>
        <p:spPr>
          <a:xfrm>
            <a:off x="1277814" y="1907902"/>
            <a:ext cx="61587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act as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7" name="矩形 6" title=""/>
          <p:cNvSpPr/>
          <p:nvPr/>
        </p:nvSpPr>
        <p:spPr>
          <a:xfrm>
            <a:off x="1709862" y="2304817"/>
            <a:ext cx="90441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 danger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277814" y="2664857"/>
            <a:ext cx="116089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as a result of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1781870" y="3024897"/>
            <a:ext cx="80823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result in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726392" y="3384937"/>
            <a:ext cx="128913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mountains of  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11" name="矩形 10" title=""/>
          <p:cNvSpPr/>
          <p:nvPr/>
        </p:nvSpPr>
        <p:spPr>
          <a:xfrm>
            <a:off x="1797830" y="3744977"/>
            <a:ext cx="101983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take action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12" name="矩形 11" title=""/>
          <p:cNvSpPr/>
          <p:nvPr/>
        </p:nvSpPr>
        <p:spPr>
          <a:xfrm>
            <a:off x="2141910" y="4105017"/>
            <a:ext cx="15584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make a difference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612000" y="864000"/>
            <a:ext cx="6804000" cy="42893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二、练习应用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一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词语练习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33. What is the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     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目的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 of your visit?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34. We all know coal is a kind of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We can make fire with it.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35. People living in this town are asked to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 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cans and bottles.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36. It's a good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to go to bed early and get up early.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37. The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          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气温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 is high in summer in the city.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38. Lei Feng is our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   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行为榜样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). He was a man who helped others </a:t>
            </a:r>
            <a:br>
              <a:rPr lang="en-US" sz="1600"/>
            </a:b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selflessly.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39. A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 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to a problem is a way of solving it.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40. That planet is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   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No living things grow on it.</a:t>
            </a:r>
            <a:endParaRPr lang="en-US" altLang="zh-CN" sz="160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41. The population has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  　    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from 1.2 million to 1.8 million.</a:t>
            </a:r>
            <a:endParaRPr lang="zh-CN" altLang="en-US"/>
          </a:p>
        </p:txBody>
      </p:sp>
      <p:sp>
        <p:nvSpPr>
          <p:cNvPr id="3" name="矩形 2" title=""/>
          <p:cNvSpPr/>
          <p:nvPr/>
        </p:nvSpPr>
        <p:spPr>
          <a:xfrm>
            <a:off x="1780151" y="1578355"/>
            <a:ext cx="7938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purpose</a:t>
            </a:r>
            <a:endParaRPr lang="zh-CN" altLang="en-US" sz="1500"/>
          </a:p>
        </p:txBody>
      </p:sp>
      <p:sp>
        <p:nvSpPr>
          <p:cNvPr id="4" name="矩形 3" title=""/>
          <p:cNvSpPr/>
          <p:nvPr/>
        </p:nvSpPr>
        <p:spPr>
          <a:xfrm>
            <a:off x="3243262" y="1944777"/>
            <a:ext cx="48282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fuel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3852480" y="2267942"/>
            <a:ext cx="73770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recycle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6" name="矩形 5" title=""/>
          <p:cNvSpPr/>
          <p:nvPr/>
        </p:nvSpPr>
        <p:spPr>
          <a:xfrm>
            <a:off x="1733707" y="2658547"/>
            <a:ext cx="5677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habit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7" name="矩形 6" title=""/>
          <p:cNvSpPr/>
          <p:nvPr/>
        </p:nvSpPr>
        <p:spPr>
          <a:xfrm>
            <a:off x="1185945" y="2988022"/>
            <a:ext cx="109998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temperature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2155020" y="3384937"/>
            <a:ext cx="101021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role model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1050453" y="4064929"/>
            <a:ext cx="8034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solution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989890" y="4417354"/>
            <a:ext cx="72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lifeless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11" name="矩形 10" title=""/>
          <p:cNvSpPr/>
          <p:nvPr/>
        </p:nvSpPr>
        <p:spPr>
          <a:xfrm>
            <a:off x="2384815" y="4792227"/>
            <a:ext cx="90922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increased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612000" y="864000"/>
            <a:ext cx="6804000" cy="42630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42. I really don‘t know the answer. I’m just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      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猜测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).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43. He was late as a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of the heavy snow.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44. Your age shouldn't make any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</a:t>
            </a:r>
            <a:r>
              <a:rPr lang="en-US" altLang="zh-CN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	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to whether you get the job or not.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45. I'm very busy. I have </a:t>
            </a:r>
            <a:r>
              <a:rPr lang="en-US" altLang="zh-CN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	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of work to do.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46. Reducing levels of carbon dioxide in the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             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大气层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 is of critical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importance.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47. I think the most amazing thing about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大自然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 is its variety.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48. There is growing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    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担心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 about violence in the social media.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49. This mountain is about four kilometers above the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海平面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).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50. The cloth bag is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    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to our environment.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51. The building was completely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   　     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破坏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 by the fire.</a:t>
            </a:r>
            <a:endParaRPr lang="en-US" altLang="zh-CN" sz="160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52. About 70% of our globe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’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   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is water.</a:t>
            </a:r>
            <a:endParaRPr lang="zh-CN" altLang="en-US"/>
          </a:p>
        </p:txBody>
      </p:sp>
      <p:sp>
        <p:nvSpPr>
          <p:cNvPr id="3" name="矩形 2" title=""/>
          <p:cNvSpPr/>
          <p:nvPr/>
        </p:nvSpPr>
        <p:spPr>
          <a:xfrm>
            <a:off x="3942110" y="848507"/>
            <a:ext cx="85792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guessing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4" name="矩形 3" title=""/>
          <p:cNvSpPr/>
          <p:nvPr/>
        </p:nvSpPr>
        <p:spPr>
          <a:xfrm>
            <a:off x="2144281" y="1230192"/>
            <a:ext cx="61106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result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3264599" y="1587382"/>
            <a:ext cx="96212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difference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6" name="矩形 5" title=""/>
          <p:cNvSpPr/>
          <p:nvPr/>
        </p:nvSpPr>
        <p:spPr>
          <a:xfrm>
            <a:off x="2573958" y="1944777"/>
            <a:ext cx="98456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mountains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7" name="矩形 6" title=""/>
          <p:cNvSpPr/>
          <p:nvPr/>
        </p:nvSpPr>
        <p:spPr>
          <a:xfrm>
            <a:off x="4024714" y="2267942"/>
            <a:ext cx="106952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atmosphere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3705634" y="2993359"/>
            <a:ext cx="6639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nature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2213918" y="3384937"/>
            <a:ext cx="84029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concern 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4734198" y="3744977"/>
            <a:ext cx="84991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sea level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11" name="矩形 10" title=""/>
          <p:cNvSpPr/>
          <p:nvPr/>
        </p:nvSpPr>
        <p:spPr>
          <a:xfrm>
            <a:off x="2141793" y="4068142"/>
            <a:ext cx="84029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friendly 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12" name="矩形 11" title=""/>
          <p:cNvSpPr/>
          <p:nvPr/>
        </p:nvSpPr>
        <p:spPr>
          <a:xfrm>
            <a:off x="3154461" y="4428182"/>
            <a:ext cx="93166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destroyed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13" name="矩形 12" title=""/>
          <p:cNvSpPr/>
          <p:nvPr/>
        </p:nvSpPr>
        <p:spPr>
          <a:xfrm>
            <a:off x="2914773" y="4788222"/>
            <a:ext cx="73930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</a:t>
            </a:r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urface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557295" y="920789"/>
            <a:ext cx="6804000" cy="282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53. Farmers grow wheat in the rich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土壤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).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54. It was the worst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洪水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 since records began.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55. We should have a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恰当的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 discussion before making the final decision.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56. We should try to adopt a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环境保护的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 lifestyle.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57. They will pay the money back to the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        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政府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 when they finish their </a:t>
            </a:r>
            <a:endParaRPr lang="en-US" altLang="zh-CN" sz="1500" ker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education.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58. We hope this book will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 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充当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 a bridge between doctor and patient.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59. Driving after drinking can put people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在危险中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).</a:t>
            </a:r>
            <a:endParaRPr lang="zh-CN" altLang="en-US" sz="1600"/>
          </a:p>
        </p:txBody>
      </p:sp>
      <p:sp>
        <p:nvSpPr>
          <p:cNvPr id="3" name="矩形 2" title=""/>
          <p:cNvSpPr/>
          <p:nvPr/>
        </p:nvSpPr>
        <p:spPr>
          <a:xfrm>
            <a:off x="3314761" y="936665"/>
            <a:ext cx="46198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soil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4" name="矩形 3" title=""/>
          <p:cNvSpPr/>
          <p:nvPr/>
        </p:nvSpPr>
        <p:spPr>
          <a:xfrm>
            <a:off x="2093000" y="1296705"/>
            <a:ext cx="5902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flood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2247592" y="1620539"/>
            <a:ext cx="6864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proper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6" name="矩形 5" title=""/>
          <p:cNvSpPr/>
          <p:nvPr/>
        </p:nvSpPr>
        <p:spPr>
          <a:xfrm>
            <a:off x="2754981" y="1979910"/>
            <a:ext cx="61106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green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7" name="矩形 6" title=""/>
          <p:cNvSpPr/>
          <p:nvPr/>
        </p:nvSpPr>
        <p:spPr>
          <a:xfrm>
            <a:off x="3654078" y="2334919"/>
            <a:ext cx="11015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government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2645966" y="3060030"/>
            <a:ext cx="61587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act as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3726086" y="3420070"/>
            <a:ext cx="90441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 danger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014200" y="106299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565110" y="943143"/>
            <a:ext cx="6804000" cy="28806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二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)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语法练习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[the same(as), different from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与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like】</a:t>
            </a:r>
            <a:endParaRPr lang="en-US" altLang="zh-CN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用方框中词语的适当形式填空</a:t>
            </a:r>
            <a:endParaRPr lang="zh-CN" altLang="en-US" sz="160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look like, the same as, different from, the same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60. My watch is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yours. Mine is made in Japan, but yours is made in </a:t>
            </a:r>
            <a:br/>
            <a:r>
              <a:rPr lang="en-US"/>
              <a:t>     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Switzerland.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61. John's shirt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his father's. They were bought in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store.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62. Jane's dress looks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Mary's. I can't tell the difference.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63. They are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age, but they are in different grades.</a:t>
            </a:r>
            <a:endParaRPr lang="zh-CN" altLang="en-US"/>
          </a:p>
        </p:txBody>
      </p:sp>
      <p:sp>
        <p:nvSpPr>
          <p:cNvPr id="3" name="矩形 2" title=""/>
          <p:cNvSpPr/>
          <p:nvPr/>
        </p:nvSpPr>
        <p:spPr>
          <a:xfrm>
            <a:off x="1765570" y="2014713"/>
            <a:ext cx="126669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different from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4" name="矩形 3" title=""/>
          <p:cNvSpPr/>
          <p:nvPr/>
        </p:nvSpPr>
        <p:spPr>
          <a:xfrm>
            <a:off x="1853878" y="2778695"/>
            <a:ext cx="9364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looks like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5577167" y="2791613"/>
            <a:ext cx="86113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same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6" name="矩形 5" title=""/>
          <p:cNvSpPr/>
          <p:nvPr/>
        </p:nvSpPr>
        <p:spPr>
          <a:xfrm>
            <a:off x="2284157" y="3133335"/>
            <a:ext cx="106952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same as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7" name="矩形 6" title=""/>
          <p:cNvSpPr/>
          <p:nvPr/>
        </p:nvSpPr>
        <p:spPr>
          <a:xfrm>
            <a:off x="1679502" y="3505993"/>
            <a:ext cx="86113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same</a:t>
            </a:r>
            <a:endParaRPr lang="zh-CN" altLang="en-US" sz="1500" ker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612000" y="864000"/>
            <a:ext cx="6804000" cy="42630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11.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.非洲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 </a:t>
            </a:r>
            <a:endParaRPr lang="zh-CN" altLang="en-US" sz="160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12.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.贸易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.以物易物;互相交换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13.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.民族;种族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  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14.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.发现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    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15.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adj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.美洲的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     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16.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.航行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 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17.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adj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.外国的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 　    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18.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.财富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19.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adv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.无处;哪里都不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    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20.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prep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.除</a:t>
            </a:r>
            <a:r>
              <a:rPr lang="zh-CN" altLang="en-US" sz="1500" kern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之外(还)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 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21.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.(spread, spread) 传播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22. 去旅行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   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	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23. 开辟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   </a:t>
            </a:r>
            <a:endParaRPr lang="zh-CN" altLang="en-US"/>
          </a:p>
        </p:txBody>
      </p:sp>
      <p:sp>
        <p:nvSpPr>
          <p:cNvPr id="3" name="矩形 2" title=""/>
          <p:cNvSpPr/>
          <p:nvPr/>
        </p:nvSpPr>
        <p:spPr>
          <a:xfrm>
            <a:off x="1466725" y="852769"/>
            <a:ext cx="6751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Africa</a:t>
            </a:r>
            <a:endParaRPr lang="zh-CN" altLang="en-US" sz="1500"/>
          </a:p>
        </p:txBody>
      </p:sp>
      <p:sp>
        <p:nvSpPr>
          <p:cNvPr id="4" name="矩形 3" title=""/>
          <p:cNvSpPr/>
          <p:nvPr/>
        </p:nvSpPr>
        <p:spPr>
          <a:xfrm>
            <a:off x="3200754" y="1219762"/>
            <a:ext cx="5677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trade</a:t>
            </a:r>
            <a:endParaRPr lang="zh-CN" altLang="en-US" sz="1500"/>
          </a:p>
        </p:txBody>
      </p:sp>
      <p:sp>
        <p:nvSpPr>
          <p:cNvPr id="5" name="矩形 4" title=""/>
          <p:cNvSpPr/>
          <p:nvPr/>
        </p:nvSpPr>
        <p:spPr>
          <a:xfrm>
            <a:off x="1925886" y="1559834"/>
            <a:ext cx="69602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people</a:t>
            </a:r>
            <a:endParaRPr lang="zh-CN" altLang="en-US" sz="1500"/>
          </a:p>
        </p:txBody>
      </p:sp>
      <p:sp>
        <p:nvSpPr>
          <p:cNvPr id="6" name="矩形 5" title=""/>
          <p:cNvSpPr/>
          <p:nvPr/>
        </p:nvSpPr>
        <p:spPr>
          <a:xfrm>
            <a:off x="1416983" y="1924339"/>
            <a:ext cx="93166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discovery</a:t>
            </a:r>
            <a:endParaRPr lang="zh-CN" altLang="en-US" sz="1500"/>
          </a:p>
        </p:txBody>
      </p:sp>
      <p:sp>
        <p:nvSpPr>
          <p:cNvPr id="7" name="矩形 6" title=""/>
          <p:cNvSpPr/>
          <p:nvPr/>
        </p:nvSpPr>
        <p:spPr>
          <a:xfrm>
            <a:off x="1775885" y="2303474"/>
            <a:ext cx="94128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American</a:t>
            </a:r>
            <a:endParaRPr lang="zh-CN" altLang="en-US" sz="1500"/>
          </a:p>
        </p:txBody>
      </p:sp>
      <p:sp>
        <p:nvSpPr>
          <p:cNvPr id="8" name="矩形 7" title=""/>
          <p:cNvSpPr/>
          <p:nvPr/>
        </p:nvSpPr>
        <p:spPr>
          <a:xfrm>
            <a:off x="1455270" y="2624089"/>
            <a:ext cx="73930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voyage</a:t>
            </a:r>
            <a:endParaRPr lang="zh-CN" altLang="en-US" sz="1500"/>
          </a:p>
        </p:txBody>
      </p:sp>
      <p:sp>
        <p:nvSpPr>
          <p:cNvPr id="9" name="矩形 8" title=""/>
          <p:cNvSpPr/>
          <p:nvPr/>
        </p:nvSpPr>
        <p:spPr>
          <a:xfrm>
            <a:off x="1812460" y="2981279"/>
            <a:ext cx="73930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foreign</a:t>
            </a:r>
            <a:endParaRPr lang="zh-CN" altLang="en-US" sz="1500"/>
          </a:p>
        </p:txBody>
      </p:sp>
      <p:sp>
        <p:nvSpPr>
          <p:cNvPr id="10" name="矩形 9" title=""/>
          <p:cNvSpPr/>
          <p:nvPr/>
        </p:nvSpPr>
        <p:spPr>
          <a:xfrm>
            <a:off x="1455270" y="3338469"/>
            <a:ext cx="69602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wealth</a:t>
            </a:r>
            <a:endParaRPr lang="zh-CN" altLang="en-US" sz="1500"/>
          </a:p>
        </p:txBody>
      </p:sp>
      <p:sp>
        <p:nvSpPr>
          <p:cNvPr id="11" name="矩形 10" title=""/>
          <p:cNvSpPr/>
          <p:nvPr/>
        </p:nvSpPr>
        <p:spPr>
          <a:xfrm>
            <a:off x="2455402" y="3695659"/>
            <a:ext cx="8467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nowhere</a:t>
            </a:r>
            <a:endParaRPr lang="zh-CN" altLang="en-US" sz="1500"/>
          </a:p>
        </p:txBody>
      </p:sp>
      <p:sp>
        <p:nvSpPr>
          <p:cNvPr id="12" name="矩形 11" title=""/>
          <p:cNvSpPr/>
          <p:nvPr/>
        </p:nvSpPr>
        <p:spPr>
          <a:xfrm>
            <a:off x="2598278" y="4052849"/>
            <a:ext cx="750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besides</a:t>
            </a:r>
            <a:endParaRPr lang="zh-CN" altLang="en-US" sz="1500"/>
          </a:p>
        </p:txBody>
      </p:sp>
      <p:sp>
        <p:nvSpPr>
          <p:cNvPr id="13" name="矩形 12" title=""/>
          <p:cNvSpPr/>
          <p:nvPr/>
        </p:nvSpPr>
        <p:spPr>
          <a:xfrm>
            <a:off x="2669716" y="4410039"/>
            <a:ext cx="6864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</a:t>
            </a:r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pread</a:t>
            </a:r>
            <a:endParaRPr lang="zh-CN" altLang="en-US" sz="1500"/>
          </a:p>
        </p:txBody>
      </p:sp>
      <p:sp>
        <p:nvSpPr>
          <p:cNvPr id="14" name="矩形 13" title=""/>
          <p:cNvSpPr/>
          <p:nvPr/>
        </p:nvSpPr>
        <p:spPr>
          <a:xfrm>
            <a:off x="1581251" y="4767229"/>
            <a:ext cx="106471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go on a trip</a:t>
            </a:r>
            <a:endParaRPr lang="zh-CN" altLang="en-US" sz="1500"/>
          </a:p>
        </p:txBody>
      </p:sp>
      <p:sp>
        <p:nvSpPr>
          <p:cNvPr id="15" name="矩形 14" title=""/>
          <p:cNvSpPr/>
          <p:nvPr/>
        </p:nvSpPr>
        <p:spPr>
          <a:xfrm>
            <a:off x="4232365" y="4767229"/>
            <a:ext cx="79861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open up</a:t>
            </a:r>
            <a:endParaRPr lang="zh-CN" altLang="en-US" sz="15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612000" y="864000"/>
            <a:ext cx="6804000" cy="432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24. 被称为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    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25. 起航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　　　　 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26. 也;还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  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27. 导致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  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28. 建立;设立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 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29. 把</a:t>
            </a:r>
            <a:r>
              <a:rPr lang="zh-CN" altLang="en-US" sz="1500" kern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与</a:t>
            </a:r>
            <a:r>
              <a:rPr lang="zh-CN" altLang="en-US" sz="1500" kern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对比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           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二、练习应用 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(一)词语练习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30. I also have three basketballs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     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two footballs.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31. The rich man has a lot of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He often gives money to the poor.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32. Today is the last day of our holiday. It seems there is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      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left for us to go.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33. Have you ever been to any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countries before?</a:t>
            </a:r>
            <a:endParaRPr lang="zh-CN" altLang="en-US"/>
          </a:p>
        </p:txBody>
      </p:sp>
      <p:sp>
        <p:nvSpPr>
          <p:cNvPr id="3" name="矩形 2" title=""/>
          <p:cNvSpPr/>
          <p:nvPr/>
        </p:nvSpPr>
        <p:spPr>
          <a:xfrm>
            <a:off x="1515274" y="843742"/>
            <a:ext cx="12747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(be) known as</a:t>
            </a:r>
            <a:endParaRPr lang="zh-CN" altLang="en-US" sz="1500"/>
          </a:p>
        </p:txBody>
      </p:sp>
      <p:sp>
        <p:nvSpPr>
          <p:cNvPr id="4" name="矩形 3" title=""/>
          <p:cNvSpPr/>
          <p:nvPr/>
        </p:nvSpPr>
        <p:spPr>
          <a:xfrm>
            <a:off x="1421830" y="1237507"/>
            <a:ext cx="7120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set sail</a:t>
            </a:r>
            <a:endParaRPr lang="zh-CN" altLang="en-US" sz="1500"/>
          </a:p>
        </p:txBody>
      </p:sp>
      <p:sp>
        <p:nvSpPr>
          <p:cNvPr id="5" name="矩形 4" title=""/>
          <p:cNvSpPr/>
          <p:nvPr/>
        </p:nvSpPr>
        <p:spPr>
          <a:xfrm>
            <a:off x="1440640" y="1594697"/>
            <a:ext cx="93166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as well as</a:t>
            </a:r>
            <a:endParaRPr lang="zh-CN" altLang="en-US" sz="1500"/>
          </a:p>
        </p:txBody>
      </p:sp>
      <p:sp>
        <p:nvSpPr>
          <p:cNvPr id="6" name="矩形 5" title=""/>
          <p:cNvSpPr/>
          <p:nvPr/>
        </p:nvSpPr>
        <p:spPr>
          <a:xfrm>
            <a:off x="1512078" y="1951887"/>
            <a:ext cx="70083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lead to</a:t>
            </a:r>
            <a:endParaRPr lang="zh-CN" altLang="en-US" sz="1500"/>
          </a:p>
        </p:txBody>
      </p:sp>
      <p:sp>
        <p:nvSpPr>
          <p:cNvPr id="7" name="矩形 6" title=""/>
          <p:cNvSpPr/>
          <p:nvPr/>
        </p:nvSpPr>
        <p:spPr>
          <a:xfrm>
            <a:off x="1940706" y="2267942"/>
            <a:ext cx="6383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set up</a:t>
            </a:r>
            <a:endParaRPr lang="zh-CN" altLang="en-US" sz="1500"/>
          </a:p>
        </p:txBody>
      </p:sp>
      <p:sp>
        <p:nvSpPr>
          <p:cNvPr id="8" name="矩形 7" title=""/>
          <p:cNvSpPr/>
          <p:nvPr/>
        </p:nvSpPr>
        <p:spPr>
          <a:xfrm>
            <a:off x="2539034" y="2627982"/>
            <a:ext cx="1475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compare...with...</a:t>
            </a:r>
            <a:endParaRPr lang="zh-CN" altLang="en-US" sz="1500"/>
          </a:p>
        </p:txBody>
      </p:sp>
      <p:sp>
        <p:nvSpPr>
          <p:cNvPr id="9" name="矩形 8" title=""/>
          <p:cNvSpPr/>
          <p:nvPr/>
        </p:nvSpPr>
        <p:spPr>
          <a:xfrm>
            <a:off x="3047568" y="3744977"/>
            <a:ext cx="750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besides</a:t>
            </a:r>
            <a:endParaRPr lang="zh-CN" altLang="en-US" sz="1500"/>
          </a:p>
        </p:txBody>
      </p:sp>
      <p:sp>
        <p:nvSpPr>
          <p:cNvPr id="10" name="矩形 9" title=""/>
          <p:cNvSpPr/>
          <p:nvPr/>
        </p:nvSpPr>
        <p:spPr>
          <a:xfrm>
            <a:off x="2814038" y="4105017"/>
            <a:ext cx="69602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wealth</a:t>
            </a:r>
            <a:endParaRPr lang="zh-CN" altLang="en-US" sz="1500"/>
          </a:p>
        </p:txBody>
      </p:sp>
      <p:sp>
        <p:nvSpPr>
          <p:cNvPr id="11" name="矩形 10" title=""/>
          <p:cNvSpPr/>
          <p:nvPr/>
        </p:nvSpPr>
        <p:spPr>
          <a:xfrm>
            <a:off x="4950222" y="4465057"/>
            <a:ext cx="8467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nowhere</a:t>
            </a:r>
            <a:endParaRPr lang="zh-CN" altLang="en-US" sz="1500"/>
          </a:p>
        </p:txBody>
      </p:sp>
      <p:sp>
        <p:nvSpPr>
          <p:cNvPr id="12" name="矩形 11" title=""/>
          <p:cNvSpPr/>
          <p:nvPr/>
        </p:nvSpPr>
        <p:spPr>
          <a:xfrm>
            <a:off x="2914773" y="4753089"/>
            <a:ext cx="73930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foreign</a:t>
            </a:r>
            <a:endParaRPr lang="zh-CN" altLang="en-US" sz="15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485726" y="864657"/>
            <a:ext cx="6984776" cy="4293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34. With the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          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of science and technology, people can use the Internet through</a:t>
            </a:r>
            <a:br/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 their mobile phones.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35. New scientific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       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(发现) are being made all the time.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36. Eurasia(欧亚大陆) is the biggest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     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in the world.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37. Yesterday, I went to the zoo and saw a lot of animals, such as pandas, lions and </a:t>
            </a:r>
            <a:br>
              <a:rPr lang="zh-CN" altLang="en-US"/>
            </a:br>
            <a:r>
              <a:rPr lang="en-US"/>
              <a:t>    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38. Zheng He is considered as a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 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in opening up cultural contacts between </a:t>
            </a:r>
            <a:br/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different peoples around the world.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39. If you can't hear somebody clearly, you can ask for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  </a:t>
            </a:r>
            <a:r>
              <a:rPr lang="en-US" altLang="zh-CN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40. America is the strongest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      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country.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41. Government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    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should serve the people heart and soul.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42.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(贸易) between the two countries has increased.</a:t>
            </a:r>
            <a:endParaRPr lang="zh-CN" altLang="en-US"/>
          </a:p>
        </p:txBody>
      </p:sp>
      <p:sp>
        <p:nvSpPr>
          <p:cNvPr id="3" name="矩形 2" title=""/>
          <p:cNvSpPr/>
          <p:nvPr/>
        </p:nvSpPr>
        <p:spPr>
          <a:xfrm>
            <a:off x="1421830" y="864657"/>
            <a:ext cx="12234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</a:t>
            </a:r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evelopment </a:t>
            </a:r>
            <a:endParaRPr lang="zh-CN" altLang="en-US" sz="1500"/>
          </a:p>
        </p:txBody>
      </p:sp>
      <p:sp>
        <p:nvSpPr>
          <p:cNvPr id="4" name="矩形 3" title=""/>
          <p:cNvSpPr/>
          <p:nvPr/>
        </p:nvSpPr>
        <p:spPr>
          <a:xfrm>
            <a:off x="2012144" y="1594697"/>
            <a:ext cx="10486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discoveries</a:t>
            </a:r>
            <a:endParaRPr lang="zh-CN" altLang="en-US" sz="1500"/>
          </a:p>
        </p:txBody>
      </p:sp>
      <p:sp>
        <p:nvSpPr>
          <p:cNvPr id="5" name="矩形 4" title=""/>
          <p:cNvSpPr/>
          <p:nvPr/>
        </p:nvSpPr>
        <p:spPr>
          <a:xfrm>
            <a:off x="3332139" y="1944777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continent</a:t>
            </a:r>
            <a:endParaRPr lang="zh-CN" altLang="en-US" sz="1500"/>
          </a:p>
        </p:txBody>
      </p:sp>
      <p:sp>
        <p:nvSpPr>
          <p:cNvPr id="6" name="矩形 5" title=""/>
          <p:cNvSpPr/>
          <p:nvPr/>
        </p:nvSpPr>
        <p:spPr>
          <a:xfrm>
            <a:off x="722473" y="2664857"/>
            <a:ext cx="77136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giraffes</a:t>
            </a:r>
            <a:endParaRPr lang="zh-CN" altLang="en-US" sz="1500"/>
          </a:p>
        </p:txBody>
      </p:sp>
      <p:sp>
        <p:nvSpPr>
          <p:cNvPr id="7" name="矩形 6" title=""/>
          <p:cNvSpPr/>
          <p:nvPr/>
        </p:nvSpPr>
        <p:spPr>
          <a:xfrm>
            <a:off x="2933998" y="3024897"/>
            <a:ext cx="76014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pioneer</a:t>
            </a:r>
            <a:endParaRPr lang="zh-CN" altLang="en-US" sz="1500"/>
          </a:p>
        </p:txBody>
      </p:sp>
      <p:sp>
        <p:nvSpPr>
          <p:cNvPr id="8" name="矩形 7" title=""/>
          <p:cNvSpPr/>
          <p:nvPr/>
        </p:nvSpPr>
        <p:spPr>
          <a:xfrm>
            <a:off x="4734198" y="3744977"/>
            <a:ext cx="9188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repetition</a:t>
            </a:r>
            <a:endParaRPr lang="zh-CN" altLang="en-US" sz="1500"/>
          </a:p>
        </p:txBody>
      </p:sp>
      <p:sp>
        <p:nvSpPr>
          <p:cNvPr id="9" name="矩形 8" title=""/>
          <p:cNvSpPr/>
          <p:nvPr/>
        </p:nvSpPr>
        <p:spPr>
          <a:xfrm>
            <a:off x="2645966" y="4105017"/>
            <a:ext cx="94128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American</a:t>
            </a:r>
            <a:endParaRPr lang="zh-CN" altLang="en-US" sz="1500"/>
          </a:p>
        </p:txBody>
      </p:sp>
      <p:sp>
        <p:nvSpPr>
          <p:cNvPr id="10" name="矩形 9" title=""/>
          <p:cNvSpPr/>
          <p:nvPr/>
        </p:nvSpPr>
        <p:spPr>
          <a:xfrm>
            <a:off x="1760915" y="4465057"/>
            <a:ext cx="81304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officials</a:t>
            </a:r>
            <a:endParaRPr lang="zh-CN" altLang="en-US" sz="1500"/>
          </a:p>
        </p:txBody>
      </p:sp>
      <p:sp>
        <p:nvSpPr>
          <p:cNvPr id="11" name="矩形 10" title=""/>
          <p:cNvSpPr/>
          <p:nvPr/>
        </p:nvSpPr>
        <p:spPr>
          <a:xfrm>
            <a:off x="701750" y="4825097"/>
            <a:ext cx="63190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Trade</a:t>
            </a:r>
            <a:endParaRPr lang="zh-CN" altLang="en-US" sz="15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612000" y="864000"/>
            <a:ext cx="6804000" cy="432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43. His new friend Paul comes from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(非洲) and he lives in Beijing now.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44. Cultural exchanges can strengthen the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    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(关系) between two countries.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45. The president works hard to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     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(发展) the national economy.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46. The heavy rain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    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to this flood. We should think of an idea to deal with it.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47. Zheng He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(变得更加成功) to become a trusted official of the Yongle </a:t>
            </a:r>
            <a:br/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Emperor of the Ming Dynasty.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48. The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     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to the island used to take two months.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(二)语法练习(结果状语从句)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请用so、such、such a或such an填空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49. I'm sorry that I was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busy that I couldn't come to see you yesterday.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50. The film was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interesting that everyone wanted to see it again.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51. She is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     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excellent teacher that everyone admires her.</a:t>
            </a:r>
            <a:endParaRPr lang="zh-CN" altLang="en-US"/>
          </a:p>
        </p:txBody>
      </p:sp>
      <p:sp>
        <p:nvSpPr>
          <p:cNvPr id="3" name="矩形 2" title=""/>
          <p:cNvSpPr/>
          <p:nvPr/>
        </p:nvSpPr>
        <p:spPr>
          <a:xfrm>
            <a:off x="3366046" y="880317"/>
            <a:ext cx="6751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Africa</a:t>
            </a:r>
            <a:endParaRPr lang="zh-CN" altLang="en-US" sz="1500"/>
          </a:p>
        </p:txBody>
      </p:sp>
      <p:sp>
        <p:nvSpPr>
          <p:cNvPr id="4" name="矩形 3" title=""/>
          <p:cNvSpPr/>
          <p:nvPr/>
        </p:nvSpPr>
        <p:spPr>
          <a:xfrm>
            <a:off x="3870102" y="1237507"/>
            <a:ext cx="7697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relation</a:t>
            </a:r>
            <a:endParaRPr lang="zh-CN" altLang="en-US" sz="1500"/>
          </a:p>
        </p:txBody>
      </p:sp>
      <p:sp>
        <p:nvSpPr>
          <p:cNvPr id="5" name="矩形 4" title=""/>
          <p:cNvSpPr/>
          <p:nvPr/>
        </p:nvSpPr>
        <p:spPr>
          <a:xfrm>
            <a:off x="3058535" y="1545980"/>
            <a:ext cx="84029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</a:t>
            </a:r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evelop </a:t>
            </a:r>
            <a:endParaRPr lang="zh-CN" altLang="en-US" sz="1500"/>
          </a:p>
        </p:txBody>
      </p:sp>
      <p:sp>
        <p:nvSpPr>
          <p:cNvPr id="6" name="矩形 5" title=""/>
          <p:cNvSpPr/>
          <p:nvPr/>
        </p:nvSpPr>
        <p:spPr>
          <a:xfrm>
            <a:off x="2068055" y="1944777"/>
            <a:ext cx="86594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leads/led</a:t>
            </a:r>
            <a:endParaRPr lang="zh-CN" altLang="en-US" sz="1500"/>
          </a:p>
        </p:txBody>
      </p:sp>
      <p:sp>
        <p:nvSpPr>
          <p:cNvPr id="7" name="矩形 6" title=""/>
          <p:cNvSpPr/>
          <p:nvPr/>
        </p:nvSpPr>
        <p:spPr>
          <a:xfrm>
            <a:off x="1780659" y="2309077"/>
            <a:ext cx="5052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rose</a:t>
            </a:r>
            <a:endParaRPr lang="zh-CN" altLang="en-US" sz="1500"/>
          </a:p>
        </p:txBody>
      </p:sp>
      <p:sp>
        <p:nvSpPr>
          <p:cNvPr id="8" name="矩形 7" title=""/>
          <p:cNvSpPr/>
          <p:nvPr/>
        </p:nvSpPr>
        <p:spPr>
          <a:xfrm>
            <a:off x="1233641" y="2988022"/>
            <a:ext cx="73930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voyage</a:t>
            </a:r>
            <a:endParaRPr lang="zh-CN" altLang="en-US" sz="1500"/>
          </a:p>
        </p:txBody>
      </p:sp>
      <p:sp>
        <p:nvSpPr>
          <p:cNvPr id="9" name="矩形 8" title=""/>
          <p:cNvSpPr/>
          <p:nvPr/>
        </p:nvSpPr>
        <p:spPr>
          <a:xfrm>
            <a:off x="2519525" y="4067479"/>
            <a:ext cx="3561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so</a:t>
            </a:r>
            <a:endParaRPr lang="zh-CN" altLang="en-US" sz="1500"/>
          </a:p>
        </p:txBody>
      </p:sp>
      <p:sp>
        <p:nvSpPr>
          <p:cNvPr id="10" name="矩形 9" title=""/>
          <p:cNvSpPr/>
          <p:nvPr/>
        </p:nvSpPr>
        <p:spPr>
          <a:xfrm>
            <a:off x="2019459" y="4422957"/>
            <a:ext cx="3561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so</a:t>
            </a:r>
            <a:endParaRPr lang="zh-CN" altLang="en-US" sz="1500"/>
          </a:p>
        </p:txBody>
      </p:sp>
      <p:sp>
        <p:nvSpPr>
          <p:cNvPr id="11" name="矩形 10" title=""/>
          <p:cNvSpPr/>
          <p:nvPr/>
        </p:nvSpPr>
        <p:spPr>
          <a:xfrm>
            <a:off x="1376517" y="4787462"/>
            <a:ext cx="76655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such an</a:t>
            </a:r>
            <a:endParaRPr lang="zh-CN" altLang="en-US" sz="15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612000" y="864000"/>
            <a:ext cx="6804000" cy="21055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52. There were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many people at the party that our house got too crowded.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53. They are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delicious cakes that I want to eat another two.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54. She is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kind girl that everyone likes her.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55. These are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interesting books that we all like to read them.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56. There was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much work to do that everybody got tired.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57. It is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fresh milk that we all want to drink it.</a:t>
            </a:r>
            <a:endParaRPr lang="zh-CN" altLang="en-US"/>
          </a:p>
        </p:txBody>
      </p:sp>
      <p:sp>
        <p:nvSpPr>
          <p:cNvPr id="3" name="矩形 2" title=""/>
          <p:cNvSpPr/>
          <p:nvPr/>
        </p:nvSpPr>
        <p:spPr>
          <a:xfrm>
            <a:off x="1876583" y="899790"/>
            <a:ext cx="3561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so</a:t>
            </a:r>
            <a:endParaRPr lang="zh-CN" altLang="en-US" sz="1500"/>
          </a:p>
        </p:txBody>
      </p:sp>
      <p:sp>
        <p:nvSpPr>
          <p:cNvPr id="4" name="矩形 3" title=""/>
          <p:cNvSpPr/>
          <p:nvPr/>
        </p:nvSpPr>
        <p:spPr>
          <a:xfrm>
            <a:off x="1583516" y="1259830"/>
            <a:ext cx="53732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such</a:t>
            </a:r>
            <a:endParaRPr lang="zh-CN" altLang="en-US" sz="1500"/>
          </a:p>
        </p:txBody>
      </p:sp>
      <p:sp>
        <p:nvSpPr>
          <p:cNvPr id="5" name="矩形 4" title=""/>
          <p:cNvSpPr/>
          <p:nvPr/>
        </p:nvSpPr>
        <p:spPr>
          <a:xfrm>
            <a:off x="1399526" y="1607615"/>
            <a:ext cx="6703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such a</a:t>
            </a:r>
            <a:endParaRPr lang="zh-CN" altLang="en-US" sz="1500"/>
          </a:p>
        </p:txBody>
      </p:sp>
      <p:sp>
        <p:nvSpPr>
          <p:cNvPr id="6" name="矩形 5" title=""/>
          <p:cNvSpPr/>
          <p:nvPr/>
        </p:nvSpPr>
        <p:spPr>
          <a:xfrm>
            <a:off x="1676591" y="1944777"/>
            <a:ext cx="53732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such</a:t>
            </a:r>
            <a:endParaRPr lang="zh-CN" altLang="en-US" sz="1500"/>
          </a:p>
        </p:txBody>
      </p:sp>
      <p:sp>
        <p:nvSpPr>
          <p:cNvPr id="7" name="矩形 6" title=""/>
          <p:cNvSpPr/>
          <p:nvPr/>
        </p:nvSpPr>
        <p:spPr>
          <a:xfrm>
            <a:off x="1857730" y="2304817"/>
            <a:ext cx="3561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so</a:t>
            </a:r>
            <a:endParaRPr lang="zh-CN" altLang="en-US" sz="1500"/>
          </a:p>
        </p:txBody>
      </p:sp>
      <p:sp>
        <p:nvSpPr>
          <p:cNvPr id="8" name="矩形 7" title=""/>
          <p:cNvSpPr/>
          <p:nvPr/>
        </p:nvSpPr>
        <p:spPr>
          <a:xfrm>
            <a:off x="1226326" y="2664857"/>
            <a:ext cx="53732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such</a:t>
            </a:r>
            <a:endParaRPr lang="zh-CN" altLang="en-US" sz="15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612000" y="843742"/>
            <a:ext cx="6804000" cy="4302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Unit 2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一、重点单词与短语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.文化冲击;文化休克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         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.度假营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.总统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   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adj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.国际的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          </a:t>
            </a:r>
            <a:endParaRPr lang="zh-CN" altLang="en-US" sz="160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.程度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.(常指勉强)承认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7.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adj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.空闲的;空余的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8.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adj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.国家的;民族的;全国的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   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9.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.失败;未能(做到)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10.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.完成(困难的事);勉力完成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    </a:t>
            </a:r>
            <a:endParaRPr lang="zh-CN" altLang="en-US"/>
          </a:p>
        </p:txBody>
      </p:sp>
      <p:sp>
        <p:nvSpPr>
          <p:cNvPr id="3" name="矩形 2" title=""/>
          <p:cNvSpPr/>
          <p:nvPr/>
        </p:nvSpPr>
        <p:spPr>
          <a:xfrm>
            <a:off x="2512210" y="1552519"/>
            <a:ext cx="12137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culture shock</a:t>
            </a:r>
            <a:endParaRPr lang="zh-CN" altLang="en-US" sz="1500"/>
          </a:p>
        </p:txBody>
      </p:sp>
      <p:sp>
        <p:nvSpPr>
          <p:cNvPr id="4" name="矩形 3" title=""/>
          <p:cNvSpPr/>
          <p:nvPr/>
        </p:nvSpPr>
        <p:spPr>
          <a:xfrm>
            <a:off x="1512078" y="1895079"/>
            <a:ext cx="59984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camp</a:t>
            </a:r>
            <a:endParaRPr lang="zh-CN" altLang="en-US" sz="1500"/>
          </a:p>
        </p:txBody>
      </p:sp>
      <p:sp>
        <p:nvSpPr>
          <p:cNvPr id="5" name="矩形 4" title=""/>
          <p:cNvSpPr/>
          <p:nvPr/>
        </p:nvSpPr>
        <p:spPr>
          <a:xfrm>
            <a:off x="1297764" y="2252269"/>
            <a:ext cx="8883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president</a:t>
            </a:r>
            <a:endParaRPr lang="zh-CN" altLang="en-US" sz="1500"/>
          </a:p>
        </p:txBody>
      </p:sp>
      <p:sp>
        <p:nvSpPr>
          <p:cNvPr id="6" name="矩形 5" title=""/>
          <p:cNvSpPr/>
          <p:nvPr/>
        </p:nvSpPr>
        <p:spPr>
          <a:xfrm>
            <a:off x="1654954" y="2609459"/>
            <a:ext cx="11528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international</a:t>
            </a:r>
            <a:endParaRPr lang="zh-CN" altLang="en-US" sz="1500"/>
          </a:p>
        </p:txBody>
      </p:sp>
      <p:sp>
        <p:nvSpPr>
          <p:cNvPr id="7" name="矩形 6" title=""/>
          <p:cNvSpPr/>
          <p:nvPr/>
        </p:nvSpPr>
        <p:spPr>
          <a:xfrm>
            <a:off x="1297764" y="2966649"/>
            <a:ext cx="69602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degree</a:t>
            </a:r>
            <a:endParaRPr lang="zh-CN" altLang="en-US" sz="1500"/>
          </a:p>
        </p:txBody>
      </p:sp>
      <p:sp>
        <p:nvSpPr>
          <p:cNvPr id="8" name="矩形 7" title=""/>
          <p:cNvSpPr/>
          <p:nvPr/>
        </p:nvSpPr>
        <p:spPr>
          <a:xfrm>
            <a:off x="2226458" y="3348062"/>
            <a:ext cx="62068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admit</a:t>
            </a:r>
            <a:endParaRPr lang="zh-CN" altLang="en-US" sz="1500"/>
          </a:p>
        </p:txBody>
      </p:sp>
      <p:sp>
        <p:nvSpPr>
          <p:cNvPr id="9" name="矩形 8" title=""/>
          <p:cNvSpPr/>
          <p:nvPr/>
        </p:nvSpPr>
        <p:spPr>
          <a:xfrm>
            <a:off x="2297896" y="3686632"/>
            <a:ext cx="5902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spare</a:t>
            </a:r>
            <a:endParaRPr lang="zh-CN" altLang="en-US" sz="1500"/>
          </a:p>
        </p:txBody>
      </p:sp>
      <p:sp>
        <p:nvSpPr>
          <p:cNvPr id="10" name="矩形 9" title=""/>
          <p:cNvSpPr/>
          <p:nvPr/>
        </p:nvSpPr>
        <p:spPr>
          <a:xfrm>
            <a:off x="2940838" y="4038219"/>
            <a:ext cx="80182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national</a:t>
            </a:r>
            <a:endParaRPr lang="zh-CN" altLang="en-US" sz="1500"/>
          </a:p>
        </p:txBody>
      </p:sp>
      <p:sp>
        <p:nvSpPr>
          <p:cNvPr id="11" name="矩形 10" title=""/>
          <p:cNvSpPr/>
          <p:nvPr/>
        </p:nvSpPr>
        <p:spPr>
          <a:xfrm>
            <a:off x="2369334" y="4428182"/>
            <a:ext cx="43954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fail</a:t>
            </a:r>
            <a:endParaRPr lang="zh-CN" altLang="en-US" sz="1500"/>
          </a:p>
        </p:txBody>
      </p:sp>
      <p:sp>
        <p:nvSpPr>
          <p:cNvPr id="12" name="矩形 11" title=""/>
          <p:cNvSpPr/>
          <p:nvPr/>
        </p:nvSpPr>
        <p:spPr>
          <a:xfrm>
            <a:off x="3161127" y="4752599"/>
            <a:ext cx="78098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manage</a:t>
            </a:r>
            <a:endParaRPr lang="zh-CN" altLang="en-US" sz="15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612000" y="864000"/>
            <a:ext cx="6804000" cy="4302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11.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adv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.无论如何;反正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</a:t>
            </a:r>
            <a:r>
              <a:rPr lang="en-US" altLang="zh-CN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12.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.习语;惯用语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   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13.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.校服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    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14.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.有教益的经历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    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15.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.州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16.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.日程安排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     </a:t>
            </a:r>
            <a:endParaRPr lang="zh-CN" altLang="en-US" sz="160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17.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.假期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 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18.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adj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.每天的;日常的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  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19.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pron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.任何事物;一切事物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  　       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20.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adj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.粉红色的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21.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adj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.紫色的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22.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adv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.尤其;特别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           </a:t>
            </a:r>
            <a:endParaRPr lang="zh-CN" altLang="en-US"/>
          </a:p>
        </p:txBody>
      </p:sp>
      <p:sp>
        <p:nvSpPr>
          <p:cNvPr id="3" name="矩形 2" title=""/>
          <p:cNvSpPr/>
          <p:nvPr/>
        </p:nvSpPr>
        <p:spPr>
          <a:xfrm>
            <a:off x="2389567" y="845454"/>
            <a:ext cx="7825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anyway</a:t>
            </a:r>
            <a:endParaRPr lang="zh-CN" altLang="en-US" sz="1500"/>
          </a:p>
        </p:txBody>
      </p:sp>
      <p:sp>
        <p:nvSpPr>
          <p:cNvPr id="4" name="矩形 3" title=""/>
          <p:cNvSpPr/>
          <p:nvPr/>
        </p:nvSpPr>
        <p:spPr>
          <a:xfrm>
            <a:off x="2109988" y="1224697"/>
            <a:ext cx="7761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idiom   </a:t>
            </a:r>
            <a:endParaRPr lang="zh-CN" altLang="en-US" sz="1500"/>
          </a:p>
        </p:txBody>
      </p:sp>
      <p:sp>
        <p:nvSpPr>
          <p:cNvPr id="5" name="矩形 4" title=""/>
          <p:cNvSpPr/>
          <p:nvPr/>
        </p:nvSpPr>
        <p:spPr>
          <a:xfrm>
            <a:off x="1410493" y="1587382"/>
            <a:ext cx="8034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uniform</a:t>
            </a:r>
            <a:endParaRPr lang="zh-CN" altLang="en-US" sz="1500"/>
          </a:p>
        </p:txBody>
      </p:sp>
      <p:sp>
        <p:nvSpPr>
          <p:cNvPr id="6" name="矩形 5" title=""/>
          <p:cNvSpPr/>
          <p:nvPr/>
        </p:nvSpPr>
        <p:spPr>
          <a:xfrm>
            <a:off x="2171869" y="1968229"/>
            <a:ext cx="97815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education </a:t>
            </a:r>
            <a:endParaRPr lang="zh-CN" altLang="en-US" sz="1500"/>
          </a:p>
        </p:txBody>
      </p:sp>
      <p:sp>
        <p:nvSpPr>
          <p:cNvPr id="7" name="矩形 6" title=""/>
          <p:cNvSpPr/>
          <p:nvPr/>
        </p:nvSpPr>
        <p:spPr>
          <a:xfrm>
            <a:off x="1318154" y="2323707"/>
            <a:ext cx="53572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state</a:t>
            </a:r>
            <a:endParaRPr lang="zh-CN" altLang="en-US" sz="1500"/>
          </a:p>
        </p:txBody>
      </p:sp>
      <p:sp>
        <p:nvSpPr>
          <p:cNvPr id="8" name="矩形 7" title=""/>
          <p:cNvSpPr/>
          <p:nvPr/>
        </p:nvSpPr>
        <p:spPr>
          <a:xfrm>
            <a:off x="1781870" y="2680897"/>
            <a:ext cx="8563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</a:t>
            </a:r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chedule</a:t>
            </a:r>
            <a:endParaRPr lang="zh-CN" altLang="en-US" sz="1500"/>
          </a:p>
        </p:txBody>
      </p:sp>
      <p:sp>
        <p:nvSpPr>
          <p:cNvPr id="9" name="矩形 8" title=""/>
          <p:cNvSpPr/>
          <p:nvPr/>
        </p:nvSpPr>
        <p:spPr>
          <a:xfrm>
            <a:off x="1389435" y="3024897"/>
            <a:ext cx="83388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vacation</a:t>
            </a:r>
            <a:endParaRPr lang="zh-CN" altLang="en-US" sz="1500"/>
          </a:p>
        </p:txBody>
      </p:sp>
      <p:sp>
        <p:nvSpPr>
          <p:cNvPr id="10" name="矩形 9" title=""/>
          <p:cNvSpPr/>
          <p:nvPr/>
        </p:nvSpPr>
        <p:spPr>
          <a:xfrm>
            <a:off x="2333645" y="3348062"/>
            <a:ext cx="9364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</a:t>
            </a:r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veryday </a:t>
            </a:r>
            <a:endParaRPr lang="zh-CN" altLang="en-US" sz="1500"/>
          </a:p>
        </p:txBody>
      </p:sp>
      <p:sp>
        <p:nvSpPr>
          <p:cNvPr id="11" name="矩形 10" title=""/>
          <p:cNvSpPr/>
          <p:nvPr/>
        </p:nvSpPr>
        <p:spPr>
          <a:xfrm>
            <a:off x="2867688" y="3752467"/>
            <a:ext cx="8883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</a:t>
            </a:r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hatever</a:t>
            </a:r>
            <a:endParaRPr lang="zh-CN" altLang="en-US" sz="1500"/>
          </a:p>
        </p:txBody>
      </p:sp>
      <p:sp>
        <p:nvSpPr>
          <p:cNvPr id="12" name="矩形 11" title=""/>
          <p:cNvSpPr/>
          <p:nvPr/>
        </p:nvSpPr>
        <p:spPr>
          <a:xfrm>
            <a:off x="1975844" y="4048022"/>
            <a:ext cx="5261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pink</a:t>
            </a:r>
            <a:endParaRPr lang="zh-CN" altLang="en-US" sz="1500"/>
          </a:p>
        </p:txBody>
      </p:sp>
      <p:sp>
        <p:nvSpPr>
          <p:cNvPr id="13" name="矩形 12" title=""/>
          <p:cNvSpPr/>
          <p:nvPr/>
        </p:nvSpPr>
        <p:spPr>
          <a:xfrm>
            <a:off x="1746625" y="4417354"/>
            <a:ext cx="6751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purple</a:t>
            </a:r>
            <a:endParaRPr lang="zh-CN" altLang="en-US" sz="1500"/>
          </a:p>
        </p:txBody>
      </p:sp>
      <p:sp>
        <p:nvSpPr>
          <p:cNvPr id="14" name="矩形 13" title=""/>
          <p:cNvSpPr/>
          <p:nvPr/>
        </p:nvSpPr>
        <p:spPr>
          <a:xfrm>
            <a:off x="1997894" y="4774544"/>
            <a:ext cx="95090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especially</a:t>
            </a:r>
            <a:endParaRPr lang="zh-CN" altLang="en-US" sz="15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2" title=""/>
          <p:cNvSpPr txBox="1"/>
          <p:nvPr/>
        </p:nvSpPr>
        <p:spPr>
          <a:xfrm>
            <a:off x="612000" y="843742"/>
            <a:ext cx="6804000" cy="4302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23. </a:t>
            </a:r>
            <a:r>
              <a:rPr lang="zh-CN" altLang="en-US" sz="1500" i="1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.棒球运动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       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24. 使(炸弹等)爆炸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 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25. 脱下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   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26. 在某人的空闲时间里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  　　　     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27. 在某种程度上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              </a:t>
            </a:r>
            <a:endParaRPr lang="zh-CN" altLang="en-US" sz="160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28. 习惯于;适应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    </a:t>
            </a:r>
            <a:endParaRPr lang="zh-CN" altLang="en-US" sz="160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29. 略有不适;不得劲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       　      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二、练习应用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(一)词语练习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30. The rock concert was quite a(n)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    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(有教益的经历) for my parents!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31. We have a busy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(日程安排) for the next few days.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32. During the long </a:t>
            </a:r>
            <a:r>
              <a:rPr lang="zh-CN" altLang="en-US" sz="1500" u="sng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     　    </a:t>
            </a: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 many people spent their days travelling.</a:t>
            </a:r>
            <a:endParaRPr lang="zh-CN" altLang="en-US"/>
          </a:p>
        </p:txBody>
      </p:sp>
      <p:sp>
        <p:nvSpPr>
          <p:cNvPr id="3" name="矩形 2" title=""/>
          <p:cNvSpPr/>
          <p:nvPr/>
        </p:nvSpPr>
        <p:spPr>
          <a:xfrm>
            <a:off x="1904931" y="864657"/>
            <a:ext cx="81304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baseball</a:t>
            </a:r>
            <a:endParaRPr lang="zh-CN" altLang="en-US" sz="1500"/>
          </a:p>
        </p:txBody>
      </p:sp>
      <p:sp>
        <p:nvSpPr>
          <p:cNvPr id="4" name="矩形 3" title=""/>
          <p:cNvSpPr/>
          <p:nvPr/>
        </p:nvSpPr>
        <p:spPr>
          <a:xfrm>
            <a:off x="2285926" y="1224697"/>
            <a:ext cx="71846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set off </a:t>
            </a:r>
            <a:endParaRPr lang="zh-CN" altLang="en-US" sz="1500"/>
          </a:p>
        </p:txBody>
      </p:sp>
      <p:sp>
        <p:nvSpPr>
          <p:cNvPr id="5" name="矩形 4" title=""/>
          <p:cNvSpPr/>
          <p:nvPr/>
        </p:nvSpPr>
        <p:spPr>
          <a:xfrm>
            <a:off x="1349822" y="1584737"/>
            <a:ext cx="82426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take off </a:t>
            </a:r>
            <a:endParaRPr lang="zh-CN" altLang="en-US" sz="1500"/>
          </a:p>
        </p:txBody>
      </p:sp>
      <p:sp>
        <p:nvSpPr>
          <p:cNvPr id="6" name="矩形 5" title=""/>
          <p:cNvSpPr/>
          <p:nvPr/>
        </p:nvSpPr>
        <p:spPr>
          <a:xfrm>
            <a:off x="2661957" y="1944777"/>
            <a:ext cx="164019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 one</a:t>
            </a:r>
            <a:r>
              <a:rPr lang="en-US" altLang="zh-CN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’</a:t>
            </a:r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 spare time</a:t>
            </a:r>
            <a:endParaRPr lang="zh-CN" altLang="en-US" sz="1500"/>
          </a:p>
        </p:txBody>
      </p:sp>
      <p:sp>
        <p:nvSpPr>
          <p:cNvPr id="7" name="矩形 6" title=""/>
          <p:cNvSpPr/>
          <p:nvPr/>
        </p:nvSpPr>
        <p:spPr>
          <a:xfrm>
            <a:off x="2105527" y="2259584"/>
            <a:ext cx="159530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to a certain degree</a:t>
            </a:r>
            <a:endParaRPr lang="zh-CN" altLang="en-US" sz="1500"/>
          </a:p>
        </p:txBody>
      </p:sp>
      <p:sp>
        <p:nvSpPr>
          <p:cNvPr id="8" name="矩形 7" title=""/>
          <p:cNvSpPr/>
          <p:nvPr/>
        </p:nvSpPr>
        <p:spPr>
          <a:xfrm>
            <a:off x="1989381" y="2616774"/>
            <a:ext cx="10166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get used to</a:t>
            </a:r>
            <a:endParaRPr lang="zh-CN" altLang="en-US" sz="1500"/>
          </a:p>
        </p:txBody>
      </p:sp>
      <p:sp>
        <p:nvSpPr>
          <p:cNvPr id="9" name="矩形 8" title=""/>
          <p:cNvSpPr/>
          <p:nvPr/>
        </p:nvSpPr>
        <p:spPr>
          <a:xfrm>
            <a:off x="2382068" y="2973964"/>
            <a:ext cx="156004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under the weather</a:t>
            </a:r>
            <a:endParaRPr lang="zh-CN" altLang="en-US" sz="1500"/>
          </a:p>
        </p:txBody>
      </p:sp>
      <p:sp>
        <p:nvSpPr>
          <p:cNvPr id="10" name="矩形 9" title=""/>
          <p:cNvSpPr/>
          <p:nvPr/>
        </p:nvSpPr>
        <p:spPr>
          <a:xfrm>
            <a:off x="3298028" y="4058452"/>
            <a:ext cx="9300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education</a:t>
            </a:r>
            <a:endParaRPr lang="zh-CN" altLang="en-US" sz="1500"/>
          </a:p>
        </p:txBody>
      </p:sp>
      <p:sp>
        <p:nvSpPr>
          <p:cNvPr id="11" name="矩形 10" title=""/>
          <p:cNvSpPr/>
          <p:nvPr/>
        </p:nvSpPr>
        <p:spPr>
          <a:xfrm>
            <a:off x="2149681" y="4428182"/>
            <a:ext cx="8563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schedule</a:t>
            </a:r>
            <a:endParaRPr lang="zh-CN" altLang="en-US" sz="1500"/>
          </a:p>
        </p:txBody>
      </p:sp>
      <p:sp>
        <p:nvSpPr>
          <p:cNvPr id="12" name="矩形 11" title=""/>
          <p:cNvSpPr/>
          <p:nvPr/>
        </p:nvSpPr>
        <p:spPr>
          <a:xfrm>
            <a:off x="2213918" y="4772832"/>
            <a:ext cx="83388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ker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vacation</a:t>
            </a:r>
            <a:endParaRPr lang="zh-CN" altLang="en-US" sz="15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ags/tag1.xml><?xml version="1.0" encoding="utf-8"?>
<p:tagLst xmlns:p="http://schemas.openxmlformats.org/presentationml/2006/main">
  <p:tag name="AS_NET" val="4.0.30319.42000"/>
  <p:tag name="AS_OS" val="Unix 3.10 unknown"/>
  <p:tag name="AS_RELEASE_DATE" val="2023.03.31"/>
  <p:tag name="AS_TITLE" val="Aspose.Slides for Java"/>
  <p:tag name="AS_VERSION" val="23.3"/>
  <p:tag name="COMMONDATA" val="eyJoZGlkIjoiMzkyMmExYzMyNGI2NDZkYjhmY2JmMGNiY2ZkOWFhOWYifQ=="/>
</p:tagLst>
</file>

<file path=ppt/theme/theme1.xml><?xml version="1.0" encoding="utf-8"?>
<a:theme xmlns:r="http://schemas.openxmlformats.org/officeDocument/2006/relationships" xmlns:a="http://schemas.openxmlformats.org/drawingml/2006/main" name="01-九年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02-八年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03-七年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10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0.xml" /></Relationships>
</file>

<file path=customXml/_rels/item100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00.xml" /></Relationships>
</file>

<file path=customXml/_rels/item10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01.xml" /></Relationships>
</file>

<file path=customXml/_rels/item10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02.xml" /></Relationships>
</file>

<file path=customXml/_rels/item10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03.xml" /></Relationships>
</file>

<file path=customXml/_rels/item104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04.xml" /></Relationships>
</file>

<file path=customXml/_rels/item105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05.xml" /></Relationships>
</file>

<file path=customXml/_rels/item106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06.xml" /></Relationships>
</file>

<file path=customXml/_rels/item107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07.xml" /></Relationships>
</file>

<file path=customXml/_rels/item108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08.xml" /></Relationships>
</file>

<file path=customXml/_rels/item109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09.xml" /></Relationships>
</file>

<file path=customXml/_rels/item1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1.xml" /></Relationships>
</file>

<file path=customXml/_rels/item110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10.xml" /></Relationships>
</file>

<file path=customXml/_rels/item11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11.xml" /></Relationships>
</file>

<file path=customXml/_rels/item11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12.xml" /></Relationships>
</file>

<file path=customXml/_rels/item11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13.xml" /></Relationships>
</file>

<file path=customXml/_rels/item114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14.xml" /></Relationships>
</file>

<file path=customXml/_rels/item115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15.xml" /></Relationships>
</file>

<file path=customXml/_rels/item116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16.xml" /></Relationships>
</file>

<file path=customXml/_rels/item117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17.xml" /></Relationships>
</file>

<file path=customXml/_rels/item118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18.xml" /></Relationships>
</file>

<file path=customXml/_rels/item119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19.xml" /></Relationships>
</file>

<file path=customXml/_rels/item1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2.xml" /></Relationships>
</file>

<file path=customXml/_rels/item120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20.xml" /></Relationships>
</file>

<file path=customXml/_rels/item12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21.xml" /></Relationships>
</file>

<file path=customXml/_rels/item12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22.xml" /></Relationships>
</file>

<file path=customXml/_rels/item12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23.xml" /></Relationships>
</file>

<file path=customXml/_rels/item124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24.xml" /></Relationships>
</file>

<file path=customXml/_rels/item125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25.xml" /></Relationships>
</file>

<file path=customXml/_rels/item126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26.xml" /></Relationships>
</file>

<file path=customXml/_rels/item127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27.xml" /></Relationships>
</file>

<file path=customXml/_rels/item128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28.xml" /></Relationships>
</file>

<file path=customXml/_rels/item129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29.xml" /></Relationships>
</file>

<file path=customXml/_rels/item1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3.xml" /></Relationships>
</file>

<file path=customXml/_rels/item130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30.xml" /></Relationships>
</file>

<file path=customXml/_rels/item13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31.xml" /></Relationships>
</file>

<file path=customXml/_rels/item13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32.xml" /></Relationships>
</file>

<file path=customXml/_rels/item13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33.xml" /></Relationships>
</file>

<file path=customXml/_rels/item134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34.xml" /></Relationships>
</file>

<file path=customXml/_rels/item135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35.xml" /></Relationships>
</file>

<file path=customXml/_rels/item136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36.xml" /></Relationships>
</file>

<file path=customXml/_rels/item137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37.xml" /></Relationships>
</file>

<file path=customXml/_rels/item138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38.xml" /></Relationships>
</file>

<file path=customXml/_rels/item14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4.xml" /></Relationships>
</file>

<file path=customXml/_rels/item15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5.xml" /></Relationships>
</file>

<file path=customXml/_rels/item16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6.xml" /></Relationships>
</file>

<file path=customXml/_rels/item17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7.xml" /></Relationships>
</file>

<file path=customXml/_rels/item18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8.xml" /></Relationships>
</file>

<file path=customXml/_rels/item19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9.xml" /></Relationships>
</file>

<file path=customXml/_rels/item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20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0.xml" /></Relationships>
</file>

<file path=customXml/_rels/item2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1.xml" /></Relationships>
</file>

<file path=customXml/_rels/item2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2.xml" /></Relationships>
</file>

<file path=customXml/_rels/item2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3.xml" /></Relationships>
</file>

<file path=customXml/_rels/item24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4.xml" /></Relationships>
</file>

<file path=customXml/_rels/item25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5.xml" /></Relationships>
</file>

<file path=customXml/_rels/item26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6.xml" /></Relationships>
</file>

<file path=customXml/_rels/item27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7.xml" /></Relationships>
</file>

<file path=customXml/_rels/item28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8.xml" /></Relationships>
</file>

<file path=customXml/_rels/item29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9.xml" /></Relationships>
</file>

<file path=customXml/_rels/item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.xml" /></Relationships>
</file>

<file path=customXml/_rels/item30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0.xml" /></Relationships>
</file>

<file path=customXml/_rels/item3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1.xml" /></Relationships>
</file>

<file path=customXml/_rels/item3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2.xml" /></Relationships>
</file>

<file path=customXml/_rels/item3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3.xml" /></Relationships>
</file>

<file path=customXml/_rels/item34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4.xml" /></Relationships>
</file>

<file path=customXml/_rels/item35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5.xml" /></Relationships>
</file>

<file path=customXml/_rels/item36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6.xml" /></Relationships>
</file>

<file path=customXml/_rels/item37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7.xml" /></Relationships>
</file>

<file path=customXml/_rels/item38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8.xml" /></Relationships>
</file>

<file path=customXml/_rels/item39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9.xml" /></Relationships>
</file>

<file path=customXml/_rels/item4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4.xml" /></Relationships>
</file>

<file path=customXml/_rels/item40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40.xml" /></Relationships>
</file>

<file path=customXml/_rels/item4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41.xml" /></Relationships>
</file>

<file path=customXml/_rels/item4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42.xml" /></Relationships>
</file>

<file path=customXml/_rels/item4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43.xml" /></Relationships>
</file>

<file path=customXml/_rels/item44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44.xml" /></Relationships>
</file>

<file path=customXml/_rels/item45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45.xml" /></Relationships>
</file>

<file path=customXml/_rels/item46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46.xml" /></Relationships>
</file>

<file path=customXml/_rels/item47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47.xml" /></Relationships>
</file>

<file path=customXml/_rels/item48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48.xml" /></Relationships>
</file>

<file path=customXml/_rels/item49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49.xml" /></Relationships>
</file>

<file path=customXml/_rels/item5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5.xml" /></Relationships>
</file>

<file path=customXml/_rels/item50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50.xml" /></Relationships>
</file>

<file path=customXml/_rels/item5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51.xml" /></Relationships>
</file>

<file path=customXml/_rels/item5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52.xml" /></Relationships>
</file>

<file path=customXml/_rels/item5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53.xml" /></Relationships>
</file>

<file path=customXml/_rels/item54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54.xml" /></Relationships>
</file>

<file path=customXml/_rels/item55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55.xml" /></Relationships>
</file>

<file path=customXml/_rels/item56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56.xml" /></Relationships>
</file>

<file path=customXml/_rels/item57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57.xml" /></Relationships>
</file>

<file path=customXml/_rels/item58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58.xml" /></Relationships>
</file>

<file path=customXml/_rels/item59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59.xml" /></Relationships>
</file>

<file path=customXml/_rels/item6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6.xml" /></Relationships>
</file>

<file path=customXml/_rels/item60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60.xml" /></Relationships>
</file>

<file path=customXml/_rels/item6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61.xml" /></Relationships>
</file>

<file path=customXml/_rels/item6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62.xml" /></Relationships>
</file>

<file path=customXml/_rels/item6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63.xml" /></Relationships>
</file>

<file path=customXml/_rels/item64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64.xml" /></Relationships>
</file>

<file path=customXml/_rels/item65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65.xml" /></Relationships>
</file>

<file path=customXml/_rels/item66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66.xml" /></Relationships>
</file>

<file path=customXml/_rels/item67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67.xml" /></Relationships>
</file>

<file path=customXml/_rels/item68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68.xml" /></Relationships>
</file>

<file path=customXml/_rels/item69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69.xml" /></Relationships>
</file>

<file path=customXml/_rels/item7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7.xml" /></Relationships>
</file>

<file path=customXml/_rels/item70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70.xml" /></Relationships>
</file>

<file path=customXml/_rels/item7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71.xml" /></Relationships>
</file>

<file path=customXml/_rels/item7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72.xml" /></Relationships>
</file>

<file path=customXml/_rels/item7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73.xml" /></Relationships>
</file>

<file path=customXml/_rels/item74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74.xml" /></Relationships>
</file>

<file path=customXml/_rels/item75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75.xml" /></Relationships>
</file>

<file path=customXml/_rels/item76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76.xml" /></Relationships>
</file>

<file path=customXml/_rels/item77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77.xml" /></Relationships>
</file>

<file path=customXml/_rels/item78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78.xml" /></Relationships>
</file>

<file path=customXml/_rels/item79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79.xml" /></Relationships>
</file>

<file path=customXml/_rels/item8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8.xml" /></Relationships>
</file>

<file path=customXml/_rels/item80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80.xml" /></Relationships>
</file>

<file path=customXml/_rels/item8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81.xml" /></Relationships>
</file>

<file path=customXml/_rels/item8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82.xml" /></Relationships>
</file>

<file path=customXml/_rels/item8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83.xml" /></Relationships>
</file>

<file path=customXml/_rels/item84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84.xml" /></Relationships>
</file>

<file path=customXml/_rels/item85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85.xml" /></Relationships>
</file>

<file path=customXml/_rels/item86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86.xml" /></Relationships>
</file>

<file path=customXml/_rels/item87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87.xml" /></Relationships>
</file>

<file path=customXml/_rels/item88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88.xml" /></Relationships>
</file>

<file path=customXml/_rels/item89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89.xml" /></Relationships>
</file>

<file path=customXml/_rels/item9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9.xml" /></Relationships>
</file>

<file path=customXml/_rels/item90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90.xml" /></Relationships>
</file>

<file path=customXml/_rels/item9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91.xml" /></Relationships>
</file>

<file path=customXml/_rels/item9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92.xml" /></Relationships>
</file>

<file path=customXml/_rels/item9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93.xml" /></Relationships>
</file>

<file path=customXml/_rels/item94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94.xml" /></Relationships>
</file>

<file path=customXml/_rels/item95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95.xml" /></Relationships>
</file>

<file path=customXml/_rels/item96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96.xml" /></Relationships>
</file>

<file path=customXml/_rels/item97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97.xml" /></Relationships>
</file>

<file path=customXml/_rels/item98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98.xml" /></Relationships>
</file>

<file path=customXml/_rels/item99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99.xml" /></Relationships>
</file>

<file path=customXml/item1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0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00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01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02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03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04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05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06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07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08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09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1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10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11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12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13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14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15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16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17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18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19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2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20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21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22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23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24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25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26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27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28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29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3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30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31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32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33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34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35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36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37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38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4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5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6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7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8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19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2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20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21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22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23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24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25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26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27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28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29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3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30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31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32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33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34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35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36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37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38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39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4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40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41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42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43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44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45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46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47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48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49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5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50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51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52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53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54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55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56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57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58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59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6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60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61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62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63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64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65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66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67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68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69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7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70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71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72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73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74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75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76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77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78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79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8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80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81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82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83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84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85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86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87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88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89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9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90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91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92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93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94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95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96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97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98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99.xml>��< ? x m l   v e r s i o n = " 1 . 0 " ? > < C u s t o m e r I n f o > < U s e r N a m e > A d m i n i s t r a t o r < / U s e r N a m e > < C o m p a n y N a m e > �_o�-N�V< / C o m p a n y N a m e > < M a c h i n e I D > W S 1 0 3 < / M a c h i n e I D > < T o o l I D > l j R T A A A A K G U = < / T o o l I D > < D a t a > < ! [ C D A T A [ b G p S V E F B Q U F L R 1 U 9 ] ] > < / D a t a > < / C u s t o m e r I n f o > 
</file>

<file path=customXml/itemProps1.xml><?xml version="1.0" encoding="utf-8"?>
<ds:datastoreItem xmlns:ds="http://schemas.openxmlformats.org/officeDocument/2006/customXml" ds:itemID="{D27E56E8-DD76-461F-A6AC-B1CF54F1E60B}">
  <ds:schemaRefs/>
</ds:datastoreItem>
</file>

<file path=customXml/itemProps10.xml><?xml version="1.0" encoding="utf-8"?>
<ds:datastoreItem xmlns:ds="http://schemas.openxmlformats.org/officeDocument/2006/customXml" ds:itemID="{52D7099E-614E-4282-9685-05DC68218ADC}">
  <ds:schemaRefs/>
</ds:datastoreItem>
</file>

<file path=customXml/itemProps100.xml><?xml version="1.0" encoding="utf-8"?>
<ds:datastoreItem xmlns:ds="http://schemas.openxmlformats.org/officeDocument/2006/customXml" ds:itemID="{515DB24B-2146-4F68-9369-6B9709FA3824}">
  <ds:schemaRefs/>
</ds:datastoreItem>
</file>

<file path=customXml/itemProps101.xml><?xml version="1.0" encoding="utf-8"?>
<ds:datastoreItem xmlns:ds="http://schemas.openxmlformats.org/officeDocument/2006/customXml" ds:itemID="{38687251-1D2E-49D9-BFBD-BAD7540E01BA}">
  <ds:schemaRefs/>
</ds:datastoreItem>
</file>

<file path=customXml/itemProps102.xml><?xml version="1.0" encoding="utf-8"?>
<ds:datastoreItem xmlns:ds="http://schemas.openxmlformats.org/officeDocument/2006/customXml" ds:itemID="{38525784-91FB-49F0-8C0A-70BD84A35DFF}">
  <ds:schemaRefs/>
</ds:datastoreItem>
</file>

<file path=customXml/itemProps103.xml><?xml version="1.0" encoding="utf-8"?>
<ds:datastoreItem xmlns:ds="http://schemas.openxmlformats.org/officeDocument/2006/customXml" ds:itemID="{8BD9C6C3-01E9-4D66-826F-2E3BD0BF0584}">
  <ds:schemaRefs/>
</ds:datastoreItem>
</file>

<file path=customXml/itemProps104.xml><?xml version="1.0" encoding="utf-8"?>
<ds:datastoreItem xmlns:ds="http://schemas.openxmlformats.org/officeDocument/2006/customXml" ds:itemID="{BF7213C7-4E22-4D80-9257-DC3C9A4D7CAC}">
  <ds:schemaRefs/>
</ds:datastoreItem>
</file>

<file path=customXml/itemProps105.xml><?xml version="1.0" encoding="utf-8"?>
<ds:datastoreItem xmlns:ds="http://schemas.openxmlformats.org/officeDocument/2006/customXml" ds:itemID="{8A524AFB-DF98-4F3D-BF92-3CCF693A8941}">
  <ds:schemaRefs/>
</ds:datastoreItem>
</file>

<file path=customXml/itemProps106.xml><?xml version="1.0" encoding="utf-8"?>
<ds:datastoreItem xmlns:ds="http://schemas.openxmlformats.org/officeDocument/2006/customXml" ds:itemID="{D722D3CB-6611-477D-8812-8882883A3160}">
  <ds:schemaRefs/>
</ds:datastoreItem>
</file>

<file path=customXml/itemProps107.xml><?xml version="1.0" encoding="utf-8"?>
<ds:datastoreItem xmlns:ds="http://schemas.openxmlformats.org/officeDocument/2006/customXml" ds:itemID="{05DDF768-A7C6-4A2B-8A3E-837EBAAF6905}">
  <ds:schemaRefs/>
</ds:datastoreItem>
</file>

<file path=customXml/itemProps108.xml><?xml version="1.0" encoding="utf-8"?>
<ds:datastoreItem xmlns:ds="http://schemas.openxmlformats.org/officeDocument/2006/customXml" ds:itemID="{92AC3AE2-1445-4111-8151-C1C6426E872C}">
  <ds:schemaRefs/>
</ds:datastoreItem>
</file>

<file path=customXml/itemProps109.xml><?xml version="1.0" encoding="utf-8"?>
<ds:datastoreItem xmlns:ds="http://schemas.openxmlformats.org/officeDocument/2006/customXml" ds:itemID="{D689E88E-EEE0-4BF2-A50C-B39BFAE10BB8}">
  <ds:schemaRefs/>
</ds:datastoreItem>
</file>

<file path=customXml/itemProps11.xml><?xml version="1.0" encoding="utf-8"?>
<ds:datastoreItem xmlns:ds="http://schemas.openxmlformats.org/officeDocument/2006/customXml" ds:itemID="{881D3ADF-5A5E-416D-9FF7-2954B4F4D6F7}">
  <ds:schemaRefs/>
</ds:datastoreItem>
</file>

<file path=customXml/itemProps110.xml><?xml version="1.0" encoding="utf-8"?>
<ds:datastoreItem xmlns:ds="http://schemas.openxmlformats.org/officeDocument/2006/customXml" ds:itemID="{BB86608C-3F43-4AA9-B49D-747B1E900C71}">
  <ds:schemaRefs/>
</ds:datastoreItem>
</file>

<file path=customXml/itemProps111.xml><?xml version="1.0" encoding="utf-8"?>
<ds:datastoreItem xmlns:ds="http://schemas.openxmlformats.org/officeDocument/2006/customXml" ds:itemID="{2E778F5A-FFDC-4624-8FB8-40E6AF7673A6}">
  <ds:schemaRefs/>
</ds:datastoreItem>
</file>

<file path=customXml/itemProps112.xml><?xml version="1.0" encoding="utf-8"?>
<ds:datastoreItem xmlns:ds="http://schemas.openxmlformats.org/officeDocument/2006/customXml" ds:itemID="{95E7B71B-95A6-4DF7-9BDF-EECB13794FC1}">
  <ds:schemaRefs/>
</ds:datastoreItem>
</file>

<file path=customXml/itemProps113.xml><?xml version="1.0" encoding="utf-8"?>
<ds:datastoreItem xmlns:ds="http://schemas.openxmlformats.org/officeDocument/2006/customXml" ds:itemID="{EEA6D15C-6C11-41BB-84EE-D644785BC35C}">
  <ds:schemaRefs/>
</ds:datastoreItem>
</file>

<file path=customXml/itemProps114.xml><?xml version="1.0" encoding="utf-8"?>
<ds:datastoreItem xmlns:ds="http://schemas.openxmlformats.org/officeDocument/2006/customXml" ds:itemID="{120437B0-C515-48C2-9431-143DE4A5F218}">
  <ds:schemaRefs/>
</ds:datastoreItem>
</file>

<file path=customXml/itemProps115.xml><?xml version="1.0" encoding="utf-8"?>
<ds:datastoreItem xmlns:ds="http://schemas.openxmlformats.org/officeDocument/2006/customXml" ds:itemID="{3C7BF077-EEAF-4AC8-829B-E8C76C030710}">
  <ds:schemaRefs/>
</ds:datastoreItem>
</file>

<file path=customXml/itemProps116.xml><?xml version="1.0" encoding="utf-8"?>
<ds:datastoreItem xmlns:ds="http://schemas.openxmlformats.org/officeDocument/2006/customXml" ds:itemID="{821B0206-DB2D-464A-9033-58CF1E564559}">
  <ds:schemaRefs/>
</ds:datastoreItem>
</file>

<file path=customXml/itemProps117.xml><?xml version="1.0" encoding="utf-8"?>
<ds:datastoreItem xmlns:ds="http://schemas.openxmlformats.org/officeDocument/2006/customXml" ds:itemID="{422EBF2C-73A6-49CD-9CE1-3402540DEB91}">
  <ds:schemaRefs/>
</ds:datastoreItem>
</file>

<file path=customXml/itemProps118.xml><?xml version="1.0" encoding="utf-8"?>
<ds:datastoreItem xmlns:ds="http://schemas.openxmlformats.org/officeDocument/2006/customXml" ds:itemID="{0A886DEC-18E7-480D-8C2C-64DAC77F51C1}">
  <ds:schemaRefs/>
</ds:datastoreItem>
</file>

<file path=customXml/itemProps119.xml><?xml version="1.0" encoding="utf-8"?>
<ds:datastoreItem xmlns:ds="http://schemas.openxmlformats.org/officeDocument/2006/customXml" ds:itemID="{AF2ED865-1C68-40BA-8FA2-6CED2D9870CE}">
  <ds:schemaRefs/>
</ds:datastoreItem>
</file>

<file path=customXml/itemProps12.xml><?xml version="1.0" encoding="utf-8"?>
<ds:datastoreItem xmlns:ds="http://schemas.openxmlformats.org/officeDocument/2006/customXml" ds:itemID="{3B1626AE-9D87-41DD-8E89-415B65492ABC}">
  <ds:schemaRefs/>
</ds:datastoreItem>
</file>

<file path=customXml/itemProps120.xml><?xml version="1.0" encoding="utf-8"?>
<ds:datastoreItem xmlns:ds="http://schemas.openxmlformats.org/officeDocument/2006/customXml" ds:itemID="{B2FC1B28-D8E6-4D7C-A0E7-79D9226E8BAE}">
  <ds:schemaRefs/>
</ds:datastoreItem>
</file>

<file path=customXml/itemProps121.xml><?xml version="1.0" encoding="utf-8"?>
<ds:datastoreItem xmlns:ds="http://schemas.openxmlformats.org/officeDocument/2006/customXml" ds:itemID="{AFBE4BD7-B265-4CFC-9EBB-C133C3E4BB75}">
  <ds:schemaRefs/>
</ds:datastoreItem>
</file>

<file path=customXml/itemProps122.xml><?xml version="1.0" encoding="utf-8"?>
<ds:datastoreItem xmlns:ds="http://schemas.openxmlformats.org/officeDocument/2006/customXml" ds:itemID="{06D00D98-87D2-4C1B-B287-70304E335532}">
  <ds:schemaRefs/>
</ds:datastoreItem>
</file>

<file path=customXml/itemProps123.xml><?xml version="1.0" encoding="utf-8"?>
<ds:datastoreItem xmlns:ds="http://schemas.openxmlformats.org/officeDocument/2006/customXml" ds:itemID="{3F55B124-2784-4BA2-AAD8-BC70D110341B}">
  <ds:schemaRefs/>
</ds:datastoreItem>
</file>

<file path=customXml/itemProps124.xml><?xml version="1.0" encoding="utf-8"?>
<ds:datastoreItem xmlns:ds="http://schemas.openxmlformats.org/officeDocument/2006/customXml" ds:itemID="{2CB2CC11-B145-40F2-8A19-31D440014FA9}">
  <ds:schemaRefs/>
</ds:datastoreItem>
</file>

<file path=customXml/itemProps125.xml><?xml version="1.0" encoding="utf-8"?>
<ds:datastoreItem xmlns:ds="http://schemas.openxmlformats.org/officeDocument/2006/customXml" ds:itemID="{9B077C10-77F7-4485-924F-D46720A27BDC}">
  <ds:schemaRefs/>
</ds:datastoreItem>
</file>

<file path=customXml/itemProps126.xml><?xml version="1.0" encoding="utf-8"?>
<ds:datastoreItem xmlns:ds="http://schemas.openxmlformats.org/officeDocument/2006/customXml" ds:itemID="{F0E3D168-EF26-4BD4-B4D9-C90A122D48F8}">
  <ds:schemaRefs/>
</ds:datastoreItem>
</file>

<file path=customXml/itemProps127.xml><?xml version="1.0" encoding="utf-8"?>
<ds:datastoreItem xmlns:ds="http://schemas.openxmlformats.org/officeDocument/2006/customXml" ds:itemID="{22535C10-7135-459B-B7D8-EF36C8E0820D}">
  <ds:schemaRefs/>
</ds:datastoreItem>
</file>

<file path=customXml/itemProps128.xml><?xml version="1.0" encoding="utf-8"?>
<ds:datastoreItem xmlns:ds="http://schemas.openxmlformats.org/officeDocument/2006/customXml" ds:itemID="{6FB60E2E-F0D5-424A-A41B-FC972C5641DB}">
  <ds:schemaRefs/>
</ds:datastoreItem>
</file>

<file path=customXml/itemProps129.xml><?xml version="1.0" encoding="utf-8"?>
<ds:datastoreItem xmlns:ds="http://schemas.openxmlformats.org/officeDocument/2006/customXml" ds:itemID="{E3D98261-6A49-4912-8BD1-638FAFC70AF5}">
  <ds:schemaRefs/>
</ds:datastoreItem>
</file>

<file path=customXml/itemProps13.xml><?xml version="1.0" encoding="utf-8"?>
<ds:datastoreItem xmlns:ds="http://schemas.openxmlformats.org/officeDocument/2006/customXml" ds:itemID="{C3D6E09D-5A4D-4984-AFCD-25455A574B2E}">
  <ds:schemaRefs/>
</ds:datastoreItem>
</file>

<file path=customXml/itemProps130.xml><?xml version="1.0" encoding="utf-8"?>
<ds:datastoreItem xmlns:ds="http://schemas.openxmlformats.org/officeDocument/2006/customXml" ds:itemID="{75CACEBF-02AB-4DF2-9F8C-8E10739C2393}">
  <ds:schemaRefs/>
</ds:datastoreItem>
</file>

<file path=customXml/itemProps131.xml><?xml version="1.0" encoding="utf-8"?>
<ds:datastoreItem xmlns:ds="http://schemas.openxmlformats.org/officeDocument/2006/customXml" ds:itemID="{0461FE1B-7995-4686-BE7E-62633357AC6C}">
  <ds:schemaRefs/>
</ds:datastoreItem>
</file>

<file path=customXml/itemProps132.xml><?xml version="1.0" encoding="utf-8"?>
<ds:datastoreItem xmlns:ds="http://schemas.openxmlformats.org/officeDocument/2006/customXml" ds:itemID="{186E97DA-A015-44A2-B901-31E7721BA094}">
  <ds:schemaRefs/>
</ds:datastoreItem>
</file>

<file path=customXml/itemProps133.xml><?xml version="1.0" encoding="utf-8"?>
<ds:datastoreItem xmlns:ds="http://schemas.openxmlformats.org/officeDocument/2006/customXml" ds:itemID="{87845DE8-3390-4CF9-96D0-02F6A0F7EC1D}">
  <ds:schemaRefs/>
</ds:datastoreItem>
</file>

<file path=customXml/itemProps134.xml><?xml version="1.0" encoding="utf-8"?>
<ds:datastoreItem xmlns:ds="http://schemas.openxmlformats.org/officeDocument/2006/customXml" ds:itemID="{AA215F79-6530-476D-8911-C396D3B7A4D9}">
  <ds:schemaRefs/>
</ds:datastoreItem>
</file>

<file path=customXml/itemProps135.xml><?xml version="1.0" encoding="utf-8"?>
<ds:datastoreItem xmlns:ds="http://schemas.openxmlformats.org/officeDocument/2006/customXml" ds:itemID="{D3058892-20CB-434B-BF5C-97CADB5DC014}">
  <ds:schemaRefs/>
</ds:datastoreItem>
</file>

<file path=customXml/itemProps136.xml><?xml version="1.0" encoding="utf-8"?>
<ds:datastoreItem xmlns:ds="http://schemas.openxmlformats.org/officeDocument/2006/customXml" ds:itemID="{3E998E21-3823-43C6-BF2F-79B4FA7CB7CD}">
  <ds:schemaRefs/>
</ds:datastoreItem>
</file>

<file path=customXml/itemProps137.xml><?xml version="1.0" encoding="utf-8"?>
<ds:datastoreItem xmlns:ds="http://schemas.openxmlformats.org/officeDocument/2006/customXml" ds:itemID="{E0435F38-E8A6-4178-8674-9391C300A740}">
  <ds:schemaRefs/>
</ds:datastoreItem>
</file>

<file path=customXml/itemProps138.xml><?xml version="1.0" encoding="utf-8"?>
<ds:datastoreItem xmlns:ds="http://schemas.openxmlformats.org/officeDocument/2006/customXml" ds:itemID="{F354C505-1486-43CB-9D5F-8EFC03295243}">
  <ds:schemaRefs/>
</ds:datastoreItem>
</file>

<file path=customXml/itemProps14.xml><?xml version="1.0" encoding="utf-8"?>
<ds:datastoreItem xmlns:ds="http://schemas.openxmlformats.org/officeDocument/2006/customXml" ds:itemID="{C512B6FC-19E5-4FA8-B747-4C781460DF00}">
  <ds:schemaRefs/>
</ds:datastoreItem>
</file>

<file path=customXml/itemProps15.xml><?xml version="1.0" encoding="utf-8"?>
<ds:datastoreItem xmlns:ds="http://schemas.openxmlformats.org/officeDocument/2006/customXml" ds:itemID="{1BCF97A0-B294-4B9D-B7A0-8DA458227F58}">
  <ds:schemaRefs/>
</ds:datastoreItem>
</file>

<file path=customXml/itemProps16.xml><?xml version="1.0" encoding="utf-8"?>
<ds:datastoreItem xmlns:ds="http://schemas.openxmlformats.org/officeDocument/2006/customXml" ds:itemID="{015F013F-EA8C-4AF8-96E5-090757483315}">
  <ds:schemaRefs/>
</ds:datastoreItem>
</file>

<file path=customXml/itemProps17.xml><?xml version="1.0" encoding="utf-8"?>
<ds:datastoreItem xmlns:ds="http://schemas.openxmlformats.org/officeDocument/2006/customXml" ds:itemID="{8C40F276-ED56-47E2-8461-D978ACA2759E}">
  <ds:schemaRefs/>
</ds:datastoreItem>
</file>

<file path=customXml/itemProps18.xml><?xml version="1.0" encoding="utf-8"?>
<ds:datastoreItem xmlns:ds="http://schemas.openxmlformats.org/officeDocument/2006/customXml" ds:itemID="{924E7B63-5B9F-486B-B0B1-77CE0C1331CA}">
  <ds:schemaRefs/>
</ds:datastoreItem>
</file>

<file path=customXml/itemProps19.xml><?xml version="1.0" encoding="utf-8"?>
<ds:datastoreItem xmlns:ds="http://schemas.openxmlformats.org/officeDocument/2006/customXml" ds:itemID="{B9A6C4A1-91EC-43D7-94CF-3B5DE835C91F}">
  <ds:schemaRefs/>
</ds:datastoreItem>
</file>

<file path=customXml/itemProps2.xml><?xml version="1.0" encoding="utf-8"?>
<ds:datastoreItem xmlns:ds="http://schemas.openxmlformats.org/officeDocument/2006/customXml" ds:itemID="{E914690C-034D-43CA-B824-5E81ECD2B0E8}">
  <ds:schemaRefs/>
</ds:datastoreItem>
</file>

<file path=customXml/itemProps20.xml><?xml version="1.0" encoding="utf-8"?>
<ds:datastoreItem xmlns:ds="http://schemas.openxmlformats.org/officeDocument/2006/customXml" ds:itemID="{276771E4-61D9-4CED-B12D-F03073957DBD}">
  <ds:schemaRefs/>
</ds:datastoreItem>
</file>

<file path=customXml/itemProps21.xml><?xml version="1.0" encoding="utf-8"?>
<ds:datastoreItem xmlns:ds="http://schemas.openxmlformats.org/officeDocument/2006/customXml" ds:itemID="{CFD6C25C-6CC5-4448-95D7-90A6EFE8EDEF}">
  <ds:schemaRefs/>
</ds:datastoreItem>
</file>

<file path=customXml/itemProps22.xml><?xml version="1.0" encoding="utf-8"?>
<ds:datastoreItem xmlns:ds="http://schemas.openxmlformats.org/officeDocument/2006/customXml" ds:itemID="{0E38E2EB-0734-4769-A9AD-E8BE1A96A492}">
  <ds:schemaRefs/>
</ds:datastoreItem>
</file>

<file path=customXml/itemProps23.xml><?xml version="1.0" encoding="utf-8"?>
<ds:datastoreItem xmlns:ds="http://schemas.openxmlformats.org/officeDocument/2006/customXml" ds:itemID="{CC284B80-4AEE-46B1-BFFD-0BF2659E0CFA}">
  <ds:schemaRefs/>
</ds:datastoreItem>
</file>

<file path=customXml/itemProps24.xml><?xml version="1.0" encoding="utf-8"?>
<ds:datastoreItem xmlns:ds="http://schemas.openxmlformats.org/officeDocument/2006/customXml" ds:itemID="{94C12E2C-AD80-4193-B01F-EC5D82A4D503}">
  <ds:schemaRefs/>
</ds:datastoreItem>
</file>

<file path=customXml/itemProps25.xml><?xml version="1.0" encoding="utf-8"?>
<ds:datastoreItem xmlns:ds="http://schemas.openxmlformats.org/officeDocument/2006/customXml" ds:itemID="{B32E47E5-FA29-4240-98FC-B44AAB394859}">
  <ds:schemaRefs/>
</ds:datastoreItem>
</file>

<file path=customXml/itemProps26.xml><?xml version="1.0" encoding="utf-8"?>
<ds:datastoreItem xmlns:ds="http://schemas.openxmlformats.org/officeDocument/2006/customXml" ds:itemID="{4360ACC0-E46A-45B4-85EF-BC4C896302BA}">
  <ds:schemaRefs/>
</ds:datastoreItem>
</file>

<file path=customXml/itemProps27.xml><?xml version="1.0" encoding="utf-8"?>
<ds:datastoreItem xmlns:ds="http://schemas.openxmlformats.org/officeDocument/2006/customXml" ds:itemID="{1739A3F6-8D9B-47DC-B749-0F5D8CBFC164}">
  <ds:schemaRefs/>
</ds:datastoreItem>
</file>

<file path=customXml/itemProps28.xml><?xml version="1.0" encoding="utf-8"?>
<ds:datastoreItem xmlns:ds="http://schemas.openxmlformats.org/officeDocument/2006/customXml" ds:itemID="{216E29F4-9997-4C00-B7DD-2E13AF6CE8C8}">
  <ds:schemaRefs/>
</ds:datastoreItem>
</file>

<file path=customXml/itemProps29.xml><?xml version="1.0" encoding="utf-8"?>
<ds:datastoreItem xmlns:ds="http://schemas.openxmlformats.org/officeDocument/2006/customXml" ds:itemID="{90447F12-A20C-46E4-A322-12DAFBA3E06B}">
  <ds:schemaRefs/>
</ds:datastoreItem>
</file>

<file path=customXml/itemProps3.xml><?xml version="1.0" encoding="utf-8"?>
<ds:datastoreItem xmlns:ds="http://schemas.openxmlformats.org/officeDocument/2006/customXml" ds:itemID="{77ED996C-2CFC-4DEA-AB26-F64B812EADA7}">
  <ds:schemaRefs/>
</ds:datastoreItem>
</file>

<file path=customXml/itemProps30.xml><?xml version="1.0" encoding="utf-8"?>
<ds:datastoreItem xmlns:ds="http://schemas.openxmlformats.org/officeDocument/2006/customXml" ds:itemID="{45A69581-280F-4717-80E9-C8183B870467}">
  <ds:schemaRefs/>
</ds:datastoreItem>
</file>

<file path=customXml/itemProps31.xml><?xml version="1.0" encoding="utf-8"?>
<ds:datastoreItem xmlns:ds="http://schemas.openxmlformats.org/officeDocument/2006/customXml" ds:itemID="{9ADED3FD-3D4B-4DC6-8F77-7D3EDE9BD303}">
  <ds:schemaRefs/>
</ds:datastoreItem>
</file>

<file path=customXml/itemProps32.xml><?xml version="1.0" encoding="utf-8"?>
<ds:datastoreItem xmlns:ds="http://schemas.openxmlformats.org/officeDocument/2006/customXml" ds:itemID="{F3F894CA-0831-42FA-97A0-AE65284BA9DC}">
  <ds:schemaRefs/>
</ds:datastoreItem>
</file>

<file path=customXml/itemProps33.xml><?xml version="1.0" encoding="utf-8"?>
<ds:datastoreItem xmlns:ds="http://schemas.openxmlformats.org/officeDocument/2006/customXml" ds:itemID="{6C3F6DA4-229B-43BD-BD9E-8438E43826B7}">
  <ds:schemaRefs/>
</ds:datastoreItem>
</file>

<file path=customXml/itemProps34.xml><?xml version="1.0" encoding="utf-8"?>
<ds:datastoreItem xmlns:ds="http://schemas.openxmlformats.org/officeDocument/2006/customXml" ds:itemID="{22C60554-AB4C-45E3-A9FE-A1C9A5737749}">
  <ds:schemaRefs/>
</ds:datastoreItem>
</file>

<file path=customXml/itemProps35.xml><?xml version="1.0" encoding="utf-8"?>
<ds:datastoreItem xmlns:ds="http://schemas.openxmlformats.org/officeDocument/2006/customXml" ds:itemID="{2EAC55FE-D9DA-4553-9BF6-3839CADB5B36}">
  <ds:schemaRefs/>
</ds:datastoreItem>
</file>

<file path=customXml/itemProps36.xml><?xml version="1.0" encoding="utf-8"?>
<ds:datastoreItem xmlns:ds="http://schemas.openxmlformats.org/officeDocument/2006/customXml" ds:itemID="{C890812C-B379-4E40-9803-42C4013838E6}">
  <ds:schemaRefs/>
</ds:datastoreItem>
</file>

<file path=customXml/itemProps37.xml><?xml version="1.0" encoding="utf-8"?>
<ds:datastoreItem xmlns:ds="http://schemas.openxmlformats.org/officeDocument/2006/customXml" ds:itemID="{97389F27-32AC-4BFC-93D7-9091F6620F4B}">
  <ds:schemaRefs/>
</ds:datastoreItem>
</file>

<file path=customXml/itemProps38.xml><?xml version="1.0" encoding="utf-8"?>
<ds:datastoreItem xmlns:ds="http://schemas.openxmlformats.org/officeDocument/2006/customXml" ds:itemID="{BF067479-FA2E-45B1-BADA-2EFD68D1D732}">
  <ds:schemaRefs/>
</ds:datastoreItem>
</file>

<file path=customXml/itemProps39.xml><?xml version="1.0" encoding="utf-8"?>
<ds:datastoreItem xmlns:ds="http://schemas.openxmlformats.org/officeDocument/2006/customXml" ds:itemID="{99C6D990-8C04-4E53-ABFD-00BF753565EE}">
  <ds:schemaRefs/>
</ds:datastoreItem>
</file>

<file path=customXml/itemProps4.xml><?xml version="1.0" encoding="utf-8"?>
<ds:datastoreItem xmlns:ds="http://schemas.openxmlformats.org/officeDocument/2006/customXml" ds:itemID="{CA80FADA-EDFD-4498-B27A-4808F1482BA8}">
  <ds:schemaRefs/>
</ds:datastoreItem>
</file>

<file path=customXml/itemProps40.xml><?xml version="1.0" encoding="utf-8"?>
<ds:datastoreItem xmlns:ds="http://schemas.openxmlformats.org/officeDocument/2006/customXml" ds:itemID="{C08DB2D5-8256-4DD2-898E-AFD082E39A3B}">
  <ds:schemaRefs/>
</ds:datastoreItem>
</file>

<file path=customXml/itemProps41.xml><?xml version="1.0" encoding="utf-8"?>
<ds:datastoreItem xmlns:ds="http://schemas.openxmlformats.org/officeDocument/2006/customXml" ds:itemID="{69D44117-4B6A-4F98-83D4-F4E39AD39CF7}">
  <ds:schemaRefs/>
</ds:datastoreItem>
</file>

<file path=customXml/itemProps42.xml><?xml version="1.0" encoding="utf-8"?>
<ds:datastoreItem xmlns:ds="http://schemas.openxmlformats.org/officeDocument/2006/customXml" ds:itemID="{A6B0B0E3-9768-486A-9F82-9824721453D0}">
  <ds:schemaRefs/>
</ds:datastoreItem>
</file>

<file path=customXml/itemProps43.xml><?xml version="1.0" encoding="utf-8"?>
<ds:datastoreItem xmlns:ds="http://schemas.openxmlformats.org/officeDocument/2006/customXml" ds:itemID="{B36EC1C5-5406-48C0-A1DD-0CE34765BA60}">
  <ds:schemaRefs/>
</ds:datastoreItem>
</file>

<file path=customXml/itemProps44.xml><?xml version="1.0" encoding="utf-8"?>
<ds:datastoreItem xmlns:ds="http://schemas.openxmlformats.org/officeDocument/2006/customXml" ds:itemID="{35F448E7-A31F-4BB6-8E0E-D754C5B359B8}">
  <ds:schemaRefs/>
</ds:datastoreItem>
</file>

<file path=customXml/itemProps45.xml><?xml version="1.0" encoding="utf-8"?>
<ds:datastoreItem xmlns:ds="http://schemas.openxmlformats.org/officeDocument/2006/customXml" ds:itemID="{FB963FA5-5229-4880-8910-8E22232F4A3C}">
  <ds:schemaRefs/>
</ds:datastoreItem>
</file>

<file path=customXml/itemProps46.xml><?xml version="1.0" encoding="utf-8"?>
<ds:datastoreItem xmlns:ds="http://schemas.openxmlformats.org/officeDocument/2006/customXml" ds:itemID="{89F60FB1-78CF-479E-AF10-A5C822C8B55F}">
  <ds:schemaRefs/>
</ds:datastoreItem>
</file>

<file path=customXml/itemProps47.xml><?xml version="1.0" encoding="utf-8"?>
<ds:datastoreItem xmlns:ds="http://schemas.openxmlformats.org/officeDocument/2006/customXml" ds:itemID="{2EB5101E-D028-4E78-B9C3-D1D2D4E7FAF4}">
  <ds:schemaRefs/>
</ds:datastoreItem>
</file>

<file path=customXml/itemProps48.xml><?xml version="1.0" encoding="utf-8"?>
<ds:datastoreItem xmlns:ds="http://schemas.openxmlformats.org/officeDocument/2006/customXml" ds:itemID="{89304D17-4F3D-496C-86E5-52B3CFFF60E9}">
  <ds:schemaRefs/>
</ds:datastoreItem>
</file>

<file path=customXml/itemProps49.xml><?xml version="1.0" encoding="utf-8"?>
<ds:datastoreItem xmlns:ds="http://schemas.openxmlformats.org/officeDocument/2006/customXml" ds:itemID="{3F1FA335-1D69-4EF6-91E9-A1734BE7E1A6}">
  <ds:schemaRefs/>
</ds:datastoreItem>
</file>

<file path=customXml/itemProps5.xml><?xml version="1.0" encoding="utf-8"?>
<ds:datastoreItem xmlns:ds="http://schemas.openxmlformats.org/officeDocument/2006/customXml" ds:itemID="{1D32FA16-55A6-4F46-8AE7-B191D84F1D18}">
  <ds:schemaRefs/>
</ds:datastoreItem>
</file>

<file path=customXml/itemProps50.xml><?xml version="1.0" encoding="utf-8"?>
<ds:datastoreItem xmlns:ds="http://schemas.openxmlformats.org/officeDocument/2006/customXml" ds:itemID="{A18E7C2A-800F-45AB-819D-96D078EF6384}">
  <ds:schemaRefs/>
</ds:datastoreItem>
</file>

<file path=customXml/itemProps51.xml><?xml version="1.0" encoding="utf-8"?>
<ds:datastoreItem xmlns:ds="http://schemas.openxmlformats.org/officeDocument/2006/customXml" ds:itemID="{E60E1480-38E7-4A41-A5E1-1D2B9D1F0A39}">
  <ds:schemaRefs/>
</ds:datastoreItem>
</file>

<file path=customXml/itemProps52.xml><?xml version="1.0" encoding="utf-8"?>
<ds:datastoreItem xmlns:ds="http://schemas.openxmlformats.org/officeDocument/2006/customXml" ds:itemID="{1FABEF3F-6165-4E4A-845B-AFD118031673}">
  <ds:schemaRefs/>
</ds:datastoreItem>
</file>

<file path=customXml/itemProps53.xml><?xml version="1.0" encoding="utf-8"?>
<ds:datastoreItem xmlns:ds="http://schemas.openxmlformats.org/officeDocument/2006/customXml" ds:itemID="{D162D5DA-1933-477C-95B4-ACCFC34F3059}">
  <ds:schemaRefs/>
</ds:datastoreItem>
</file>

<file path=customXml/itemProps54.xml><?xml version="1.0" encoding="utf-8"?>
<ds:datastoreItem xmlns:ds="http://schemas.openxmlformats.org/officeDocument/2006/customXml" ds:itemID="{FA06FB60-98F8-4D13-8CE0-4FD867B0FC30}">
  <ds:schemaRefs/>
</ds:datastoreItem>
</file>

<file path=customXml/itemProps55.xml><?xml version="1.0" encoding="utf-8"?>
<ds:datastoreItem xmlns:ds="http://schemas.openxmlformats.org/officeDocument/2006/customXml" ds:itemID="{69D5CBF2-2F9E-4A36-853C-F5E9FBF1D5C7}">
  <ds:schemaRefs/>
</ds:datastoreItem>
</file>

<file path=customXml/itemProps56.xml><?xml version="1.0" encoding="utf-8"?>
<ds:datastoreItem xmlns:ds="http://schemas.openxmlformats.org/officeDocument/2006/customXml" ds:itemID="{8E89932F-13CA-4D52-A8A5-C951D137E2F5}">
  <ds:schemaRefs/>
</ds:datastoreItem>
</file>

<file path=customXml/itemProps57.xml><?xml version="1.0" encoding="utf-8"?>
<ds:datastoreItem xmlns:ds="http://schemas.openxmlformats.org/officeDocument/2006/customXml" ds:itemID="{9C67E0F8-F153-481E-B80A-2E011B880903}">
  <ds:schemaRefs/>
</ds:datastoreItem>
</file>

<file path=customXml/itemProps58.xml><?xml version="1.0" encoding="utf-8"?>
<ds:datastoreItem xmlns:ds="http://schemas.openxmlformats.org/officeDocument/2006/customXml" ds:itemID="{7B3295F3-286D-49CA-BD6D-1E1B739AACCE}">
  <ds:schemaRefs/>
</ds:datastoreItem>
</file>

<file path=customXml/itemProps59.xml><?xml version="1.0" encoding="utf-8"?>
<ds:datastoreItem xmlns:ds="http://schemas.openxmlformats.org/officeDocument/2006/customXml" ds:itemID="{DF273575-C2C9-4CE5-839F-9E1445CB0615}">
  <ds:schemaRefs/>
</ds:datastoreItem>
</file>

<file path=customXml/itemProps6.xml><?xml version="1.0" encoding="utf-8"?>
<ds:datastoreItem xmlns:ds="http://schemas.openxmlformats.org/officeDocument/2006/customXml" ds:itemID="{08D43B54-CCB3-4171-96A0-C1D9D2B7B639}">
  <ds:schemaRefs/>
</ds:datastoreItem>
</file>

<file path=customXml/itemProps60.xml><?xml version="1.0" encoding="utf-8"?>
<ds:datastoreItem xmlns:ds="http://schemas.openxmlformats.org/officeDocument/2006/customXml" ds:itemID="{80EC9919-1CD8-4FEE-AAD2-253A697D0181}">
  <ds:schemaRefs/>
</ds:datastoreItem>
</file>

<file path=customXml/itemProps61.xml><?xml version="1.0" encoding="utf-8"?>
<ds:datastoreItem xmlns:ds="http://schemas.openxmlformats.org/officeDocument/2006/customXml" ds:itemID="{AA4A1573-DE86-477D-A021-8042F5C423F3}">
  <ds:schemaRefs/>
</ds:datastoreItem>
</file>

<file path=customXml/itemProps62.xml><?xml version="1.0" encoding="utf-8"?>
<ds:datastoreItem xmlns:ds="http://schemas.openxmlformats.org/officeDocument/2006/customXml" ds:itemID="{88B4CC0F-20FD-4BFB-AE04-7BE923B1D704}">
  <ds:schemaRefs/>
</ds:datastoreItem>
</file>

<file path=customXml/itemProps63.xml><?xml version="1.0" encoding="utf-8"?>
<ds:datastoreItem xmlns:ds="http://schemas.openxmlformats.org/officeDocument/2006/customXml" ds:itemID="{A28C883A-741B-4D25-90FD-144ADDD1F164}">
  <ds:schemaRefs/>
</ds:datastoreItem>
</file>

<file path=customXml/itemProps64.xml><?xml version="1.0" encoding="utf-8"?>
<ds:datastoreItem xmlns:ds="http://schemas.openxmlformats.org/officeDocument/2006/customXml" ds:itemID="{03882F93-7EDD-4F45-BBA1-079A117C8F6D}">
  <ds:schemaRefs/>
</ds:datastoreItem>
</file>

<file path=customXml/itemProps65.xml><?xml version="1.0" encoding="utf-8"?>
<ds:datastoreItem xmlns:ds="http://schemas.openxmlformats.org/officeDocument/2006/customXml" ds:itemID="{2E12B2F7-60CB-428B-87AD-0085BBA739FD}">
  <ds:schemaRefs/>
</ds:datastoreItem>
</file>

<file path=customXml/itemProps66.xml><?xml version="1.0" encoding="utf-8"?>
<ds:datastoreItem xmlns:ds="http://schemas.openxmlformats.org/officeDocument/2006/customXml" ds:itemID="{0D1146B6-F877-4604-AF61-D60059C32DEB}">
  <ds:schemaRefs/>
</ds:datastoreItem>
</file>

<file path=customXml/itemProps67.xml><?xml version="1.0" encoding="utf-8"?>
<ds:datastoreItem xmlns:ds="http://schemas.openxmlformats.org/officeDocument/2006/customXml" ds:itemID="{7B034C38-1DB3-4592-B5D5-E8D090A98F91}">
  <ds:schemaRefs/>
</ds:datastoreItem>
</file>

<file path=customXml/itemProps68.xml><?xml version="1.0" encoding="utf-8"?>
<ds:datastoreItem xmlns:ds="http://schemas.openxmlformats.org/officeDocument/2006/customXml" ds:itemID="{F048A3E2-831C-4C68-BFE3-4D5A494113B3}">
  <ds:schemaRefs/>
</ds:datastoreItem>
</file>

<file path=customXml/itemProps69.xml><?xml version="1.0" encoding="utf-8"?>
<ds:datastoreItem xmlns:ds="http://schemas.openxmlformats.org/officeDocument/2006/customXml" ds:itemID="{3ECF3655-BD14-4274-AE49-E2BF242D3374}">
  <ds:schemaRefs/>
</ds:datastoreItem>
</file>

<file path=customXml/itemProps7.xml><?xml version="1.0" encoding="utf-8"?>
<ds:datastoreItem xmlns:ds="http://schemas.openxmlformats.org/officeDocument/2006/customXml" ds:itemID="{DAB8E832-F847-40A8-B7A9-765ACB39A287}">
  <ds:schemaRefs/>
</ds:datastoreItem>
</file>

<file path=customXml/itemProps70.xml><?xml version="1.0" encoding="utf-8"?>
<ds:datastoreItem xmlns:ds="http://schemas.openxmlformats.org/officeDocument/2006/customXml" ds:itemID="{A1DC7C3C-33B4-4092-BE55-9737693ED0E9}">
  <ds:schemaRefs/>
</ds:datastoreItem>
</file>

<file path=customXml/itemProps71.xml><?xml version="1.0" encoding="utf-8"?>
<ds:datastoreItem xmlns:ds="http://schemas.openxmlformats.org/officeDocument/2006/customXml" ds:itemID="{D61B0F70-9130-4E6B-B790-55D11376B4FB}">
  <ds:schemaRefs/>
</ds:datastoreItem>
</file>

<file path=customXml/itemProps72.xml><?xml version="1.0" encoding="utf-8"?>
<ds:datastoreItem xmlns:ds="http://schemas.openxmlformats.org/officeDocument/2006/customXml" ds:itemID="{2761CB88-010B-40A0-9F68-5A39DBAAA300}">
  <ds:schemaRefs/>
</ds:datastoreItem>
</file>

<file path=customXml/itemProps73.xml><?xml version="1.0" encoding="utf-8"?>
<ds:datastoreItem xmlns:ds="http://schemas.openxmlformats.org/officeDocument/2006/customXml" ds:itemID="{49F1A60C-EB13-493D-812D-F9F40599090B}">
  <ds:schemaRefs/>
</ds:datastoreItem>
</file>

<file path=customXml/itemProps74.xml><?xml version="1.0" encoding="utf-8"?>
<ds:datastoreItem xmlns:ds="http://schemas.openxmlformats.org/officeDocument/2006/customXml" ds:itemID="{04FEEDA3-0230-4AB6-9EFE-6A73EADF5AC4}">
  <ds:schemaRefs/>
</ds:datastoreItem>
</file>

<file path=customXml/itemProps75.xml><?xml version="1.0" encoding="utf-8"?>
<ds:datastoreItem xmlns:ds="http://schemas.openxmlformats.org/officeDocument/2006/customXml" ds:itemID="{F49C95F4-2A5F-43A7-8E41-23F7D4C1F083}">
  <ds:schemaRefs/>
</ds:datastoreItem>
</file>

<file path=customXml/itemProps76.xml><?xml version="1.0" encoding="utf-8"?>
<ds:datastoreItem xmlns:ds="http://schemas.openxmlformats.org/officeDocument/2006/customXml" ds:itemID="{ADE2D1FD-5202-452C-8A3F-869BC5DD6DAB}">
  <ds:schemaRefs/>
</ds:datastoreItem>
</file>

<file path=customXml/itemProps77.xml><?xml version="1.0" encoding="utf-8"?>
<ds:datastoreItem xmlns:ds="http://schemas.openxmlformats.org/officeDocument/2006/customXml" ds:itemID="{A44E85E4-2AFB-4BFB-8E2F-89D8437746D7}">
  <ds:schemaRefs/>
</ds:datastoreItem>
</file>

<file path=customXml/itemProps78.xml><?xml version="1.0" encoding="utf-8"?>
<ds:datastoreItem xmlns:ds="http://schemas.openxmlformats.org/officeDocument/2006/customXml" ds:itemID="{D64C9200-E205-4D23-942C-C473A328FBEA}">
  <ds:schemaRefs/>
</ds:datastoreItem>
</file>

<file path=customXml/itemProps79.xml><?xml version="1.0" encoding="utf-8"?>
<ds:datastoreItem xmlns:ds="http://schemas.openxmlformats.org/officeDocument/2006/customXml" ds:itemID="{161C8965-4E53-46DF-94EF-37C861BAFD28}">
  <ds:schemaRefs/>
</ds:datastoreItem>
</file>

<file path=customXml/itemProps8.xml><?xml version="1.0" encoding="utf-8"?>
<ds:datastoreItem xmlns:ds="http://schemas.openxmlformats.org/officeDocument/2006/customXml" ds:itemID="{7774B36E-182B-4BED-86D6-B62207825C10}">
  <ds:schemaRefs/>
</ds:datastoreItem>
</file>

<file path=customXml/itemProps80.xml><?xml version="1.0" encoding="utf-8"?>
<ds:datastoreItem xmlns:ds="http://schemas.openxmlformats.org/officeDocument/2006/customXml" ds:itemID="{5ADC384F-7AA0-4F4D-95B0-8172209CE0F7}">
  <ds:schemaRefs/>
</ds:datastoreItem>
</file>

<file path=customXml/itemProps81.xml><?xml version="1.0" encoding="utf-8"?>
<ds:datastoreItem xmlns:ds="http://schemas.openxmlformats.org/officeDocument/2006/customXml" ds:itemID="{F7C3CEB4-B58B-4EAC-AE30-16AF530D8AEF}">
  <ds:schemaRefs/>
</ds:datastoreItem>
</file>

<file path=customXml/itemProps82.xml><?xml version="1.0" encoding="utf-8"?>
<ds:datastoreItem xmlns:ds="http://schemas.openxmlformats.org/officeDocument/2006/customXml" ds:itemID="{494C921F-AC23-43E7-8184-5635F74113BA}">
  <ds:schemaRefs/>
</ds:datastoreItem>
</file>

<file path=customXml/itemProps83.xml><?xml version="1.0" encoding="utf-8"?>
<ds:datastoreItem xmlns:ds="http://schemas.openxmlformats.org/officeDocument/2006/customXml" ds:itemID="{FA3709E2-B656-42F3-B14A-6E3096548A79}">
  <ds:schemaRefs/>
</ds:datastoreItem>
</file>

<file path=customXml/itemProps84.xml><?xml version="1.0" encoding="utf-8"?>
<ds:datastoreItem xmlns:ds="http://schemas.openxmlformats.org/officeDocument/2006/customXml" ds:itemID="{C9309A94-CDC0-4FB3-9AC4-9E0D1FAFBEC1}">
  <ds:schemaRefs/>
</ds:datastoreItem>
</file>

<file path=customXml/itemProps85.xml><?xml version="1.0" encoding="utf-8"?>
<ds:datastoreItem xmlns:ds="http://schemas.openxmlformats.org/officeDocument/2006/customXml" ds:itemID="{348D0AB0-33D9-4E40-9E50-310B46B57F5D}">
  <ds:schemaRefs/>
</ds:datastoreItem>
</file>

<file path=customXml/itemProps86.xml><?xml version="1.0" encoding="utf-8"?>
<ds:datastoreItem xmlns:ds="http://schemas.openxmlformats.org/officeDocument/2006/customXml" ds:itemID="{4FC8D3B5-BFEE-4328-897A-FDB55E5B62F5}">
  <ds:schemaRefs/>
</ds:datastoreItem>
</file>

<file path=customXml/itemProps87.xml><?xml version="1.0" encoding="utf-8"?>
<ds:datastoreItem xmlns:ds="http://schemas.openxmlformats.org/officeDocument/2006/customXml" ds:itemID="{18D1DCBB-2A08-4315-A3F4-06214E335A73}">
  <ds:schemaRefs/>
</ds:datastoreItem>
</file>

<file path=customXml/itemProps88.xml><?xml version="1.0" encoding="utf-8"?>
<ds:datastoreItem xmlns:ds="http://schemas.openxmlformats.org/officeDocument/2006/customXml" ds:itemID="{A69D262D-045D-4177-8BE6-AAC51B3DCA6B}">
  <ds:schemaRefs/>
</ds:datastoreItem>
</file>

<file path=customXml/itemProps89.xml><?xml version="1.0" encoding="utf-8"?>
<ds:datastoreItem xmlns:ds="http://schemas.openxmlformats.org/officeDocument/2006/customXml" ds:itemID="{4DC2B5CB-76B4-44DE-B56A-EE3976DA6897}">
  <ds:schemaRefs/>
</ds:datastoreItem>
</file>

<file path=customXml/itemProps9.xml><?xml version="1.0" encoding="utf-8"?>
<ds:datastoreItem xmlns:ds="http://schemas.openxmlformats.org/officeDocument/2006/customXml" ds:itemID="{7FF1A8FC-9396-472B-8D20-4361AACDC6BE}">
  <ds:schemaRefs/>
</ds:datastoreItem>
</file>

<file path=customXml/itemProps90.xml><?xml version="1.0" encoding="utf-8"?>
<ds:datastoreItem xmlns:ds="http://schemas.openxmlformats.org/officeDocument/2006/customXml" ds:itemID="{8F6C0943-3CF8-4910-BA81-595C4F982FF1}">
  <ds:schemaRefs/>
</ds:datastoreItem>
</file>

<file path=customXml/itemProps91.xml><?xml version="1.0" encoding="utf-8"?>
<ds:datastoreItem xmlns:ds="http://schemas.openxmlformats.org/officeDocument/2006/customXml" ds:itemID="{CAFF92B7-4158-4347-9B9D-A439C25B114C}">
  <ds:schemaRefs/>
</ds:datastoreItem>
</file>

<file path=customXml/itemProps92.xml><?xml version="1.0" encoding="utf-8"?>
<ds:datastoreItem xmlns:ds="http://schemas.openxmlformats.org/officeDocument/2006/customXml" ds:itemID="{4C93AB1B-AA08-447E-B873-23CB1562FA8A}">
  <ds:schemaRefs/>
</ds:datastoreItem>
</file>

<file path=customXml/itemProps93.xml><?xml version="1.0" encoding="utf-8"?>
<ds:datastoreItem xmlns:ds="http://schemas.openxmlformats.org/officeDocument/2006/customXml" ds:itemID="{392DD43D-1361-40A9-8680-5A7B4EACE6D6}">
  <ds:schemaRefs/>
</ds:datastoreItem>
</file>

<file path=customXml/itemProps94.xml><?xml version="1.0" encoding="utf-8"?>
<ds:datastoreItem xmlns:ds="http://schemas.openxmlformats.org/officeDocument/2006/customXml" ds:itemID="{C1708534-A927-4ED8-868C-D1618A6E1A60}">
  <ds:schemaRefs/>
</ds:datastoreItem>
</file>

<file path=customXml/itemProps95.xml><?xml version="1.0" encoding="utf-8"?>
<ds:datastoreItem xmlns:ds="http://schemas.openxmlformats.org/officeDocument/2006/customXml" ds:itemID="{D1BB0A1E-6B12-41C2-9F7E-B4A5B4C9374F}">
  <ds:schemaRefs/>
</ds:datastoreItem>
</file>

<file path=customXml/itemProps96.xml><?xml version="1.0" encoding="utf-8"?>
<ds:datastoreItem xmlns:ds="http://schemas.openxmlformats.org/officeDocument/2006/customXml" ds:itemID="{C2E3822B-2F65-492C-8E9D-DD9F70587EE3}">
  <ds:schemaRefs/>
</ds:datastoreItem>
</file>

<file path=customXml/itemProps97.xml><?xml version="1.0" encoding="utf-8"?>
<ds:datastoreItem xmlns:ds="http://schemas.openxmlformats.org/officeDocument/2006/customXml" ds:itemID="{6D7B3526-7B3E-4E75-8D7C-34F37CCCE608}">
  <ds:schemaRefs/>
</ds:datastoreItem>
</file>

<file path=customXml/itemProps98.xml><?xml version="1.0" encoding="utf-8"?>
<ds:datastoreItem xmlns:ds="http://schemas.openxmlformats.org/officeDocument/2006/customXml" ds:itemID="{C88E18AA-71CC-459D-A899-59D3F375DC98}">
  <ds:schemaRefs/>
</ds:datastoreItem>
</file>

<file path=customXml/itemProps99.xml><?xml version="1.0" encoding="utf-8"?>
<ds:datastoreItem xmlns:ds="http://schemas.openxmlformats.org/officeDocument/2006/customXml" ds:itemID="{BC909C00-A027-4362-A77E-8AE0161208EC}">
  <ds:schemaRefs/>
</ds:datastoreItem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380</Paragraphs>
  <Slides>19</Slides>
  <Notes>19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28">
      <vt:lpstr>Arial</vt:lpstr>
      <vt:lpstr>等线 Light</vt:lpstr>
      <vt:lpstr>等线</vt:lpstr>
      <vt:lpstr>微软雅黑</vt:lpstr>
      <vt:lpstr>Times New Roman</vt:lpstr>
      <vt:lpstr>Calibri</vt:lpstr>
      <vt:lpstr>宋体</vt:lpstr>
      <vt:lpstr>黑体</vt:lpstr>
      <vt:lpstr>01-九年级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2024-05-30T19:34:45.285</cp:lastPrinted>
  <dcterms:created xsi:type="dcterms:W3CDTF">2024-05-30T19:34:45Z</dcterms:created>
  <dcterms:modified xsi:type="dcterms:W3CDTF">2024-05-30T11:34:45Z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