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svg" ContentType="image/svg"/>
  <Override PartName="/customXml/item1.xml" ContentType="application/xml"/>
  <Override PartName="/customXml/item10.xml" ContentType="application/xml"/>
  <Override PartName="/customXml/item100.xml" ContentType="application/xml"/>
  <Override PartName="/customXml/item101.xml" ContentType="application/xml"/>
  <Override PartName="/customXml/item102.xml" ContentType="application/xml"/>
  <Override PartName="/customXml/item103.xml" ContentType="application/xml"/>
  <Override PartName="/customXml/item104.xml" ContentType="application/xml"/>
  <Override PartName="/customXml/item105.xml" ContentType="application/xml"/>
  <Override PartName="/customXml/item106.xml" ContentType="application/xml"/>
  <Override PartName="/customXml/item107.xml" ContentType="application/xml"/>
  <Override PartName="/customXml/item108.xml" ContentType="application/xml"/>
  <Override PartName="/customXml/item109.xml" ContentType="application/xml"/>
  <Override PartName="/customXml/item11.xml" ContentType="application/xml"/>
  <Override PartName="/customXml/item110.xml" ContentType="application/xml"/>
  <Override PartName="/customXml/item111.xml" ContentType="application/xml"/>
  <Override PartName="/customXml/item112.xml" ContentType="application/xml"/>
  <Override PartName="/customXml/item113.xml" ContentType="application/xml"/>
  <Override PartName="/customXml/item114.xml" ContentType="application/xml"/>
  <Override PartName="/customXml/item115.xml" ContentType="application/xml"/>
  <Override PartName="/customXml/item116.xml" ContentType="application/xml"/>
  <Override PartName="/customXml/item12.xml" ContentType="application/xml"/>
  <Override PartName="/customXml/item13.xml" ContentType="application/xml"/>
  <Override PartName="/customXml/item14.xml" ContentType="application/xml"/>
  <Override PartName="/customXml/item15.xml" ContentType="application/xml"/>
  <Override PartName="/customXml/item16.xml" ContentType="application/xml"/>
  <Override PartName="/customXml/item17.xml" ContentType="application/xml"/>
  <Override PartName="/customXml/item18.xml" ContentType="application/xml"/>
  <Override PartName="/customXml/item19.xml" ContentType="application/xml"/>
  <Override PartName="/customXml/item2.xml" ContentType="application/xml"/>
  <Override PartName="/customXml/item20.xml" ContentType="application/xml"/>
  <Override PartName="/customXml/item21.xml" ContentType="application/xml"/>
  <Override PartName="/customXml/item22.xml" ContentType="application/xml"/>
  <Override PartName="/customXml/item23.xml" ContentType="application/xml"/>
  <Override PartName="/customXml/item24.xml" ContentType="application/xml"/>
  <Override PartName="/customXml/item25.xml" ContentType="application/xml"/>
  <Override PartName="/customXml/item26.xml" ContentType="application/xml"/>
  <Override PartName="/customXml/item27.xml" ContentType="application/xml"/>
  <Override PartName="/customXml/item28.xml" ContentType="application/xml"/>
  <Override PartName="/customXml/item29.xml" ContentType="application/xml"/>
  <Override PartName="/customXml/item3.xml" ContentType="application/xml"/>
  <Override PartName="/customXml/item30.xml" ContentType="application/xml"/>
  <Override PartName="/customXml/item31.xml" ContentType="application/xml"/>
  <Override PartName="/customXml/item32.xml" ContentType="application/xml"/>
  <Override PartName="/customXml/item33.xml" ContentType="application/xml"/>
  <Override PartName="/customXml/item34.xml" ContentType="application/xml"/>
  <Override PartName="/customXml/item35.xml" ContentType="application/xml"/>
  <Override PartName="/customXml/item36.xml" ContentType="application/xml"/>
  <Override PartName="/customXml/item37.xml" ContentType="application/xml"/>
  <Override PartName="/customXml/item38.xml" ContentType="application/xml"/>
  <Override PartName="/customXml/item39.xml" ContentType="application/xml"/>
  <Override PartName="/customXml/item4.xml" ContentType="application/xml"/>
  <Override PartName="/customXml/item40.xml" ContentType="application/xml"/>
  <Override PartName="/customXml/item41.xml" ContentType="application/xml"/>
  <Override PartName="/customXml/item42.xml" ContentType="application/xml"/>
  <Override PartName="/customXml/item43.xml" ContentType="application/xml"/>
  <Override PartName="/customXml/item44.xml" ContentType="application/xml"/>
  <Override PartName="/customXml/item45.xml" ContentType="application/xml"/>
  <Override PartName="/customXml/item46.xml" ContentType="application/xml"/>
  <Override PartName="/customXml/item47.xml" ContentType="application/xml"/>
  <Override PartName="/customXml/item48.xml" ContentType="application/xml"/>
  <Override PartName="/customXml/item49.xml" ContentType="application/xml"/>
  <Override PartName="/customXml/item5.xml" ContentType="application/xml"/>
  <Override PartName="/customXml/item50.xml" ContentType="application/xml"/>
  <Override PartName="/customXml/item51.xml" ContentType="application/xml"/>
  <Override PartName="/customXml/item52.xml" ContentType="application/xml"/>
  <Override PartName="/customXml/item53.xml" ContentType="application/xml"/>
  <Override PartName="/customXml/item54.xml" ContentType="application/xml"/>
  <Override PartName="/customXml/item55.xml" ContentType="application/xml"/>
  <Override PartName="/customXml/item56.xml" ContentType="application/xml"/>
  <Override PartName="/customXml/item57.xml" ContentType="application/xml"/>
  <Override PartName="/customXml/item58.xml" ContentType="application/xml"/>
  <Override PartName="/customXml/item59.xml" ContentType="application/xml"/>
  <Override PartName="/customXml/item6.xml" ContentType="application/xml"/>
  <Override PartName="/customXml/item60.xml" ContentType="application/xml"/>
  <Override PartName="/customXml/item61.xml" ContentType="application/xml"/>
  <Override PartName="/customXml/item62.xml" ContentType="application/xml"/>
  <Override PartName="/customXml/item63.xml" ContentType="application/xml"/>
  <Override PartName="/customXml/item64.xml" ContentType="application/xml"/>
  <Override PartName="/customXml/item65.xml" ContentType="application/xml"/>
  <Override PartName="/customXml/item66.xml" ContentType="application/xml"/>
  <Override PartName="/customXml/item67.xml" ContentType="application/xml"/>
  <Override PartName="/customXml/item68.xml" ContentType="application/xml"/>
  <Override PartName="/customXml/item69.xml" ContentType="application/xml"/>
  <Override PartName="/customXml/item7.xml" ContentType="application/xml"/>
  <Override PartName="/customXml/item70.xml" ContentType="application/xml"/>
  <Override PartName="/customXml/item71.xml" ContentType="application/xml"/>
  <Override PartName="/customXml/item72.xml" ContentType="application/xml"/>
  <Override PartName="/customXml/item73.xml" ContentType="application/xml"/>
  <Override PartName="/customXml/item74.xml" ContentType="application/xml"/>
  <Override PartName="/customXml/item75.xml" ContentType="application/xml"/>
  <Override PartName="/customXml/item76.xml" ContentType="application/xml"/>
  <Override PartName="/customXml/item77.xml" ContentType="application/xml"/>
  <Override PartName="/customXml/item78.xml" ContentType="application/xml"/>
  <Override PartName="/customXml/item79.xml" ContentType="application/xml"/>
  <Override PartName="/customXml/item8.xml" ContentType="application/xml"/>
  <Override PartName="/customXml/item80.xml" ContentType="application/xml"/>
  <Override PartName="/customXml/item81.xml" ContentType="application/xml"/>
  <Override PartName="/customXml/item82.xml" ContentType="application/xml"/>
  <Override PartName="/customXml/item83.xml" ContentType="application/xml"/>
  <Override PartName="/customXml/item84.xml" ContentType="application/xml"/>
  <Override PartName="/customXml/item85.xml" ContentType="application/xml"/>
  <Override PartName="/customXml/item86.xml" ContentType="application/xml"/>
  <Override PartName="/customXml/item87.xml" ContentType="application/xml"/>
  <Override PartName="/customXml/item88.xml" ContentType="application/xml"/>
  <Override PartName="/customXml/item89.xml" ContentType="application/xml"/>
  <Override PartName="/customXml/item9.xml" ContentType="application/xml"/>
  <Override PartName="/customXml/item90.xml" ContentType="application/xml"/>
  <Override PartName="/customXml/item91.xml" ContentType="application/xml"/>
  <Override PartName="/customXml/item92.xml" ContentType="application/xml"/>
  <Override PartName="/customXml/item93.xml" ContentType="application/xml"/>
  <Override PartName="/customXml/item94.xml" ContentType="application/xml"/>
  <Override PartName="/customXml/item95.xml" ContentType="application/xml"/>
  <Override PartName="/customXml/item96.xml" ContentType="application/xml"/>
  <Override PartName="/customXml/item97.xml" ContentType="application/xml"/>
  <Override PartName="/customXml/item98.xml" ContentType="application/xml"/>
  <Override PartName="/customXml/item99.xml" ContentType="application/xml"/>
  <Override PartName="/customXml/itemProps1.xml" ContentType="application/vnd.openxmlformats-officedocument.customXmlProperties+xml"/>
  <Override PartName="/customXml/itemProps10.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117"/>
    <p:sldMasterId id="2147483653" r:id="rId118"/>
    <p:sldMasterId id="2147483654" r:id="rId119"/>
  </p:sldMasterIdLst>
  <p:notesMasterIdLst>
    <p:notesMasterId r:id="rId120"/>
  </p:notesMasterIdLst>
  <p:sldIdLst>
    <p:sldId id="258" r:id="rId121"/>
    <p:sldId id="310" r:id="rId122"/>
    <p:sldId id="311" r:id="rId123"/>
    <p:sldId id="313" r:id="rId124"/>
    <p:sldId id="314" r:id="rId125"/>
    <p:sldId id="316" r:id="rId126"/>
    <p:sldId id="317" r:id="rId127"/>
    <p:sldId id="429" r:id="rId128"/>
    <p:sldId id="318" r:id="rId129"/>
    <p:sldId id="319" r:id="rId130"/>
    <p:sldId id="320" r:id="rId131"/>
    <p:sldId id="430" r:id="rId132"/>
    <p:sldId id="321" r:id="rId133"/>
    <p:sldId id="322" r:id="rId134"/>
    <p:sldId id="323" r:id="rId135"/>
    <p:sldId id="324" r:id="rId136"/>
    <p:sldId id="325" r:id="rId137"/>
    <p:sldId id="326" r:id="rId138"/>
    <p:sldId id="327" r:id="rId139"/>
    <p:sldId id="328" r:id="rId140"/>
    <p:sldId id="329" r:id="rId141"/>
    <p:sldId id="330" r:id="rId142"/>
    <p:sldId id="332" r:id="rId143"/>
    <p:sldId id="333" r:id="rId144"/>
    <p:sldId id="334" r:id="rId145"/>
    <p:sldId id="335" r:id="rId146"/>
    <p:sldId id="336" r:id="rId147"/>
    <p:sldId id="339" r:id="rId148"/>
    <p:sldId id="340" r:id="rId149"/>
    <p:sldId id="341" r:id="rId150"/>
    <p:sldId id="342" r:id="rId151"/>
    <p:sldId id="343" r:id="rId152"/>
    <p:sldId id="344" r:id="rId153"/>
    <p:sldId id="345" r:id="rId154"/>
    <p:sldId id="346" r:id="rId155"/>
    <p:sldId id="431" r:id="rId156"/>
    <p:sldId id="347" r:id="rId157"/>
    <p:sldId id="348" r:id="rId158"/>
    <p:sldId id="349" r:id="rId159"/>
    <p:sldId id="350" r:id="rId160"/>
    <p:sldId id="351" r:id="rId161"/>
    <p:sldId id="352" r:id="rId162"/>
    <p:sldId id="355" r:id="rId163"/>
    <p:sldId id="356" r:id="rId164"/>
    <p:sldId id="357" r:id="rId165"/>
    <p:sldId id="358" r:id="rId166"/>
    <p:sldId id="359" r:id="rId167"/>
    <p:sldId id="361" r:id="rId168"/>
    <p:sldId id="362" r:id="rId169"/>
    <p:sldId id="363" r:id="rId170"/>
    <p:sldId id="364" r:id="rId171"/>
    <p:sldId id="365" r:id="rId172"/>
    <p:sldId id="366" r:id="rId173"/>
    <p:sldId id="367" r:id="rId174"/>
    <p:sldId id="368" r:id="rId175"/>
    <p:sldId id="369" r:id="rId176"/>
  </p:sldIdLst>
  <p:sldSz cx="7595870" cy="5687695"/>
  <p:notesSz cx="6858000" cy="9144000"/>
  <p:custDataLst>
    <p:tags r:id="rId17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87" autoAdjust="0"/>
  </p:normalViewPr>
  <p:slideViewPr>
    <p:cSldViewPr showGuides="1">
      <p:cViewPr>
        <p:scale>
          <a:sx n="98" d="100"/>
          <a:sy n="98" d="100"/>
        </p:scale>
        <p:origin x="1493" y="-139"/>
      </p:cViewPr>
      <p:guideLst>
        <p:guide orient="horz" pos="2160"/>
        <p:guide pos="2880"/>
      </p:guideLst>
    </p:cSldViewPr>
  </p:slideViewPr>
  <p:notesTextViewPr>
    <p:cViewPr>
      <p:scale>
        <a:sx n="100" d="100"/>
        <a:sy n="100" d="100"/>
      </p:scale>
      <p:origin x="0" y="0"/>
    </p:cViewPr>
  </p:notesTextViewPr>
  <p:notesViewPr>
    <p:cSldViewPr>
      <p:cViewPr>
        <p:scale>
          <a:sx n="1" d="100"/>
          <a:sy n="1" d="100"/>
        </p:scale>
        <p:origin x="0" y="0"/>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customXml" Target="../customXml/item10.xml" /><Relationship Id="rId100" Type="http://schemas.openxmlformats.org/officeDocument/2006/relationships/customXml" Target="../customXml/item100.xml" /><Relationship Id="rId101" Type="http://schemas.openxmlformats.org/officeDocument/2006/relationships/customXml" Target="../customXml/item101.xml" /><Relationship Id="rId102" Type="http://schemas.openxmlformats.org/officeDocument/2006/relationships/customXml" Target="../customXml/item102.xml" /><Relationship Id="rId103" Type="http://schemas.openxmlformats.org/officeDocument/2006/relationships/customXml" Target="../customXml/item103.xml" /><Relationship Id="rId104" Type="http://schemas.openxmlformats.org/officeDocument/2006/relationships/customXml" Target="../customXml/item104.xml" /><Relationship Id="rId105" Type="http://schemas.openxmlformats.org/officeDocument/2006/relationships/customXml" Target="../customXml/item105.xml" /><Relationship Id="rId106" Type="http://schemas.openxmlformats.org/officeDocument/2006/relationships/customXml" Target="../customXml/item106.xml" /><Relationship Id="rId107" Type="http://schemas.openxmlformats.org/officeDocument/2006/relationships/customXml" Target="../customXml/item107.xml" /><Relationship Id="rId108" Type="http://schemas.openxmlformats.org/officeDocument/2006/relationships/customXml" Target="../customXml/item108.xml" /><Relationship Id="rId109" Type="http://schemas.openxmlformats.org/officeDocument/2006/relationships/customXml" Target="../customXml/item109.xml" /><Relationship Id="rId11" Type="http://schemas.openxmlformats.org/officeDocument/2006/relationships/customXml" Target="../customXml/item11.xml" /><Relationship Id="rId110" Type="http://schemas.openxmlformats.org/officeDocument/2006/relationships/customXml" Target="../customXml/item110.xml" /><Relationship Id="rId111" Type="http://schemas.openxmlformats.org/officeDocument/2006/relationships/customXml" Target="../customXml/item111.xml" /><Relationship Id="rId112" Type="http://schemas.openxmlformats.org/officeDocument/2006/relationships/customXml" Target="../customXml/item112.xml" /><Relationship Id="rId113" Type="http://schemas.openxmlformats.org/officeDocument/2006/relationships/customXml" Target="../customXml/item113.xml" /><Relationship Id="rId114" Type="http://schemas.openxmlformats.org/officeDocument/2006/relationships/customXml" Target="../customXml/item114.xml" /><Relationship Id="rId115" Type="http://schemas.openxmlformats.org/officeDocument/2006/relationships/customXml" Target="../customXml/item115.xml" /><Relationship Id="rId116" Type="http://schemas.openxmlformats.org/officeDocument/2006/relationships/customXml" Target="../customXml/item116.xml" /><Relationship Id="rId117" Type="http://schemas.openxmlformats.org/officeDocument/2006/relationships/slideMaster" Target="slideMasters/slideMaster1.xml" /><Relationship Id="rId118" Type="http://schemas.openxmlformats.org/officeDocument/2006/relationships/slideMaster" Target="slideMasters/slideMaster2.xml" /><Relationship Id="rId119" Type="http://schemas.openxmlformats.org/officeDocument/2006/relationships/slideMaster" Target="slideMasters/slideMaster3.xml" /><Relationship Id="rId12" Type="http://schemas.openxmlformats.org/officeDocument/2006/relationships/customXml" Target="../customXml/item12.xml" /><Relationship Id="rId120" Type="http://schemas.openxmlformats.org/officeDocument/2006/relationships/notesMaster" Target="notesMasters/notesMaster1.xml" /><Relationship Id="rId121" Type="http://schemas.openxmlformats.org/officeDocument/2006/relationships/slide" Target="slides/slide1.xml" /><Relationship Id="rId122" Type="http://schemas.openxmlformats.org/officeDocument/2006/relationships/slide" Target="slides/slide2.xml" /><Relationship Id="rId123" Type="http://schemas.openxmlformats.org/officeDocument/2006/relationships/slide" Target="slides/slide3.xml" /><Relationship Id="rId124" Type="http://schemas.openxmlformats.org/officeDocument/2006/relationships/slide" Target="slides/slide4.xml" /><Relationship Id="rId125" Type="http://schemas.openxmlformats.org/officeDocument/2006/relationships/slide" Target="slides/slide5.xml" /><Relationship Id="rId126" Type="http://schemas.openxmlformats.org/officeDocument/2006/relationships/slide" Target="slides/slide6.xml" /><Relationship Id="rId127" Type="http://schemas.openxmlformats.org/officeDocument/2006/relationships/slide" Target="slides/slide7.xml" /><Relationship Id="rId128" Type="http://schemas.openxmlformats.org/officeDocument/2006/relationships/slide" Target="slides/slide8.xml" /><Relationship Id="rId129" Type="http://schemas.openxmlformats.org/officeDocument/2006/relationships/slide" Target="slides/slide9.xml" /><Relationship Id="rId13" Type="http://schemas.openxmlformats.org/officeDocument/2006/relationships/customXml" Target="../customXml/item13.xml" /><Relationship Id="rId130" Type="http://schemas.openxmlformats.org/officeDocument/2006/relationships/slide" Target="slides/slide10.xml" /><Relationship Id="rId131" Type="http://schemas.openxmlformats.org/officeDocument/2006/relationships/slide" Target="slides/slide11.xml" /><Relationship Id="rId132" Type="http://schemas.openxmlformats.org/officeDocument/2006/relationships/slide" Target="slides/slide12.xml" /><Relationship Id="rId133" Type="http://schemas.openxmlformats.org/officeDocument/2006/relationships/slide" Target="slides/slide13.xml" /><Relationship Id="rId134" Type="http://schemas.openxmlformats.org/officeDocument/2006/relationships/slide" Target="slides/slide14.xml" /><Relationship Id="rId135" Type="http://schemas.openxmlformats.org/officeDocument/2006/relationships/slide" Target="slides/slide15.xml" /><Relationship Id="rId136" Type="http://schemas.openxmlformats.org/officeDocument/2006/relationships/slide" Target="slides/slide16.xml" /><Relationship Id="rId137" Type="http://schemas.openxmlformats.org/officeDocument/2006/relationships/slide" Target="slides/slide17.xml" /><Relationship Id="rId138" Type="http://schemas.openxmlformats.org/officeDocument/2006/relationships/slide" Target="slides/slide18.xml" /><Relationship Id="rId139" Type="http://schemas.openxmlformats.org/officeDocument/2006/relationships/slide" Target="slides/slide19.xml" /><Relationship Id="rId14" Type="http://schemas.openxmlformats.org/officeDocument/2006/relationships/customXml" Target="../customXml/item14.xml" /><Relationship Id="rId140" Type="http://schemas.openxmlformats.org/officeDocument/2006/relationships/slide" Target="slides/slide20.xml" /><Relationship Id="rId141" Type="http://schemas.openxmlformats.org/officeDocument/2006/relationships/slide" Target="slides/slide21.xml" /><Relationship Id="rId142" Type="http://schemas.openxmlformats.org/officeDocument/2006/relationships/slide" Target="slides/slide22.xml" /><Relationship Id="rId143" Type="http://schemas.openxmlformats.org/officeDocument/2006/relationships/slide" Target="slides/slide23.xml" /><Relationship Id="rId144" Type="http://schemas.openxmlformats.org/officeDocument/2006/relationships/slide" Target="slides/slide24.xml" /><Relationship Id="rId145" Type="http://schemas.openxmlformats.org/officeDocument/2006/relationships/slide" Target="slides/slide25.xml" /><Relationship Id="rId146" Type="http://schemas.openxmlformats.org/officeDocument/2006/relationships/slide" Target="slides/slide26.xml" /><Relationship Id="rId147" Type="http://schemas.openxmlformats.org/officeDocument/2006/relationships/slide" Target="slides/slide27.xml" /><Relationship Id="rId148" Type="http://schemas.openxmlformats.org/officeDocument/2006/relationships/slide" Target="slides/slide28.xml" /><Relationship Id="rId149" Type="http://schemas.openxmlformats.org/officeDocument/2006/relationships/slide" Target="slides/slide29.xml" /><Relationship Id="rId15" Type="http://schemas.openxmlformats.org/officeDocument/2006/relationships/customXml" Target="../customXml/item15.xml" /><Relationship Id="rId150" Type="http://schemas.openxmlformats.org/officeDocument/2006/relationships/slide" Target="slides/slide30.xml" /><Relationship Id="rId151" Type="http://schemas.openxmlformats.org/officeDocument/2006/relationships/slide" Target="slides/slide31.xml" /><Relationship Id="rId152" Type="http://schemas.openxmlformats.org/officeDocument/2006/relationships/slide" Target="slides/slide32.xml" /><Relationship Id="rId153" Type="http://schemas.openxmlformats.org/officeDocument/2006/relationships/slide" Target="slides/slide33.xml" /><Relationship Id="rId154" Type="http://schemas.openxmlformats.org/officeDocument/2006/relationships/slide" Target="slides/slide34.xml" /><Relationship Id="rId155" Type="http://schemas.openxmlformats.org/officeDocument/2006/relationships/slide" Target="slides/slide35.xml" /><Relationship Id="rId156" Type="http://schemas.openxmlformats.org/officeDocument/2006/relationships/slide" Target="slides/slide36.xml" /><Relationship Id="rId157" Type="http://schemas.openxmlformats.org/officeDocument/2006/relationships/slide" Target="slides/slide37.xml" /><Relationship Id="rId158" Type="http://schemas.openxmlformats.org/officeDocument/2006/relationships/slide" Target="slides/slide38.xml" /><Relationship Id="rId159" Type="http://schemas.openxmlformats.org/officeDocument/2006/relationships/slide" Target="slides/slide39.xml" /><Relationship Id="rId16" Type="http://schemas.openxmlformats.org/officeDocument/2006/relationships/customXml" Target="../customXml/item16.xml" /><Relationship Id="rId160" Type="http://schemas.openxmlformats.org/officeDocument/2006/relationships/slide" Target="slides/slide40.xml" /><Relationship Id="rId161" Type="http://schemas.openxmlformats.org/officeDocument/2006/relationships/slide" Target="slides/slide41.xml" /><Relationship Id="rId162" Type="http://schemas.openxmlformats.org/officeDocument/2006/relationships/slide" Target="slides/slide42.xml" /><Relationship Id="rId163" Type="http://schemas.openxmlformats.org/officeDocument/2006/relationships/slide" Target="slides/slide43.xml" /><Relationship Id="rId164" Type="http://schemas.openxmlformats.org/officeDocument/2006/relationships/slide" Target="slides/slide44.xml" /><Relationship Id="rId165" Type="http://schemas.openxmlformats.org/officeDocument/2006/relationships/slide" Target="slides/slide45.xml" /><Relationship Id="rId166" Type="http://schemas.openxmlformats.org/officeDocument/2006/relationships/slide" Target="slides/slide46.xml" /><Relationship Id="rId167" Type="http://schemas.openxmlformats.org/officeDocument/2006/relationships/slide" Target="slides/slide47.xml" /><Relationship Id="rId168" Type="http://schemas.openxmlformats.org/officeDocument/2006/relationships/slide" Target="slides/slide48.xml" /><Relationship Id="rId169" Type="http://schemas.openxmlformats.org/officeDocument/2006/relationships/slide" Target="slides/slide49.xml" /><Relationship Id="rId17" Type="http://schemas.openxmlformats.org/officeDocument/2006/relationships/customXml" Target="../customXml/item17.xml" /><Relationship Id="rId170" Type="http://schemas.openxmlformats.org/officeDocument/2006/relationships/slide" Target="slides/slide50.xml" /><Relationship Id="rId171" Type="http://schemas.openxmlformats.org/officeDocument/2006/relationships/slide" Target="slides/slide51.xml" /><Relationship Id="rId172" Type="http://schemas.openxmlformats.org/officeDocument/2006/relationships/slide" Target="slides/slide52.xml" /><Relationship Id="rId173" Type="http://schemas.openxmlformats.org/officeDocument/2006/relationships/slide" Target="slides/slide53.xml" /><Relationship Id="rId174" Type="http://schemas.openxmlformats.org/officeDocument/2006/relationships/slide" Target="slides/slide54.xml" /><Relationship Id="rId175" Type="http://schemas.openxmlformats.org/officeDocument/2006/relationships/slide" Target="slides/slide55.xml" /><Relationship Id="rId176" Type="http://schemas.openxmlformats.org/officeDocument/2006/relationships/slide" Target="slides/slide56.xml" /><Relationship Id="rId177" Type="http://schemas.openxmlformats.org/officeDocument/2006/relationships/tags" Target="tags/tag1.xml" /><Relationship Id="rId178" Type="http://schemas.openxmlformats.org/officeDocument/2006/relationships/presProps" Target="presProps.xml" /><Relationship Id="rId179" Type="http://schemas.openxmlformats.org/officeDocument/2006/relationships/viewProps" Target="viewProps.xml" /><Relationship Id="rId18" Type="http://schemas.openxmlformats.org/officeDocument/2006/relationships/customXml" Target="../customXml/item18.xml" /><Relationship Id="rId180" Type="http://schemas.openxmlformats.org/officeDocument/2006/relationships/theme" Target="theme/theme1.xml" /><Relationship Id="rId181" Type="http://schemas.openxmlformats.org/officeDocument/2006/relationships/tableStyles" Target="tableStyles.xml" /><Relationship Id="rId19" Type="http://schemas.openxmlformats.org/officeDocument/2006/relationships/customXml" Target="../customXml/item19.xml" /><Relationship Id="rId2" Type="http://schemas.openxmlformats.org/officeDocument/2006/relationships/customXml" Target="../customXml/item2.xml" /><Relationship Id="rId20" Type="http://schemas.openxmlformats.org/officeDocument/2006/relationships/customXml" Target="../customXml/item20.xml" /><Relationship Id="rId21" Type="http://schemas.openxmlformats.org/officeDocument/2006/relationships/customXml" Target="../customXml/item21.xml" /><Relationship Id="rId22" Type="http://schemas.openxmlformats.org/officeDocument/2006/relationships/customXml" Target="../customXml/item22.xml" /><Relationship Id="rId23" Type="http://schemas.openxmlformats.org/officeDocument/2006/relationships/customXml" Target="../customXml/item23.xml" /><Relationship Id="rId24" Type="http://schemas.openxmlformats.org/officeDocument/2006/relationships/customXml" Target="../customXml/item24.xml" /><Relationship Id="rId25" Type="http://schemas.openxmlformats.org/officeDocument/2006/relationships/customXml" Target="../customXml/item25.xml" /><Relationship Id="rId26" Type="http://schemas.openxmlformats.org/officeDocument/2006/relationships/customXml" Target="../customXml/item26.xml" /><Relationship Id="rId27" Type="http://schemas.openxmlformats.org/officeDocument/2006/relationships/customXml" Target="../customXml/item27.xml" /><Relationship Id="rId28" Type="http://schemas.openxmlformats.org/officeDocument/2006/relationships/customXml" Target="../customXml/item28.xml" /><Relationship Id="rId29" Type="http://schemas.openxmlformats.org/officeDocument/2006/relationships/customXml" Target="../customXml/item29.xml" /><Relationship Id="rId3" Type="http://schemas.openxmlformats.org/officeDocument/2006/relationships/customXml" Target="../customXml/item3.xml" /><Relationship Id="rId30" Type="http://schemas.openxmlformats.org/officeDocument/2006/relationships/customXml" Target="../customXml/item30.xml" /><Relationship Id="rId31" Type="http://schemas.openxmlformats.org/officeDocument/2006/relationships/customXml" Target="../customXml/item31.xml" /><Relationship Id="rId32" Type="http://schemas.openxmlformats.org/officeDocument/2006/relationships/customXml" Target="../customXml/item32.xml" /><Relationship Id="rId33" Type="http://schemas.openxmlformats.org/officeDocument/2006/relationships/customXml" Target="../customXml/item33.xml" /><Relationship Id="rId34" Type="http://schemas.openxmlformats.org/officeDocument/2006/relationships/customXml" Target="../customXml/item34.xml" /><Relationship Id="rId35" Type="http://schemas.openxmlformats.org/officeDocument/2006/relationships/customXml" Target="../customXml/item35.xml" /><Relationship Id="rId36" Type="http://schemas.openxmlformats.org/officeDocument/2006/relationships/customXml" Target="../customXml/item36.xml" /><Relationship Id="rId37" Type="http://schemas.openxmlformats.org/officeDocument/2006/relationships/customXml" Target="../customXml/item37.xml" /><Relationship Id="rId38" Type="http://schemas.openxmlformats.org/officeDocument/2006/relationships/customXml" Target="../customXml/item38.xml" /><Relationship Id="rId39" Type="http://schemas.openxmlformats.org/officeDocument/2006/relationships/customXml" Target="../customXml/item39.xml" /><Relationship Id="rId4" Type="http://schemas.openxmlformats.org/officeDocument/2006/relationships/customXml" Target="../customXml/item4.xml" /><Relationship Id="rId40" Type="http://schemas.openxmlformats.org/officeDocument/2006/relationships/customXml" Target="../customXml/item40.xml" /><Relationship Id="rId41" Type="http://schemas.openxmlformats.org/officeDocument/2006/relationships/customXml" Target="../customXml/item41.xml" /><Relationship Id="rId42" Type="http://schemas.openxmlformats.org/officeDocument/2006/relationships/customXml" Target="../customXml/item42.xml" /><Relationship Id="rId43" Type="http://schemas.openxmlformats.org/officeDocument/2006/relationships/customXml" Target="../customXml/item43.xml" /><Relationship Id="rId44" Type="http://schemas.openxmlformats.org/officeDocument/2006/relationships/customXml" Target="../customXml/item44.xml" /><Relationship Id="rId45" Type="http://schemas.openxmlformats.org/officeDocument/2006/relationships/customXml" Target="../customXml/item45.xml" /><Relationship Id="rId46" Type="http://schemas.openxmlformats.org/officeDocument/2006/relationships/customXml" Target="../customXml/item46.xml" /><Relationship Id="rId47" Type="http://schemas.openxmlformats.org/officeDocument/2006/relationships/customXml" Target="../customXml/item47.xml" /><Relationship Id="rId48" Type="http://schemas.openxmlformats.org/officeDocument/2006/relationships/customXml" Target="../customXml/item48.xml" /><Relationship Id="rId49" Type="http://schemas.openxmlformats.org/officeDocument/2006/relationships/customXml" Target="../customXml/item49.xml" /><Relationship Id="rId5" Type="http://schemas.openxmlformats.org/officeDocument/2006/relationships/customXml" Target="../customXml/item5.xml" /><Relationship Id="rId50" Type="http://schemas.openxmlformats.org/officeDocument/2006/relationships/customXml" Target="../customXml/item50.xml" /><Relationship Id="rId51" Type="http://schemas.openxmlformats.org/officeDocument/2006/relationships/customXml" Target="../customXml/item51.xml" /><Relationship Id="rId52" Type="http://schemas.openxmlformats.org/officeDocument/2006/relationships/customXml" Target="../customXml/item52.xml" /><Relationship Id="rId53" Type="http://schemas.openxmlformats.org/officeDocument/2006/relationships/customXml" Target="../customXml/item53.xml" /><Relationship Id="rId54" Type="http://schemas.openxmlformats.org/officeDocument/2006/relationships/customXml" Target="../customXml/item54.xml" /><Relationship Id="rId55" Type="http://schemas.openxmlformats.org/officeDocument/2006/relationships/customXml" Target="../customXml/item55.xml" /><Relationship Id="rId56" Type="http://schemas.openxmlformats.org/officeDocument/2006/relationships/customXml" Target="../customXml/item56.xml" /><Relationship Id="rId57" Type="http://schemas.openxmlformats.org/officeDocument/2006/relationships/customXml" Target="../customXml/item57.xml" /><Relationship Id="rId58" Type="http://schemas.openxmlformats.org/officeDocument/2006/relationships/customXml" Target="../customXml/item58.xml" /><Relationship Id="rId59" Type="http://schemas.openxmlformats.org/officeDocument/2006/relationships/customXml" Target="../customXml/item59.xml" /><Relationship Id="rId6" Type="http://schemas.openxmlformats.org/officeDocument/2006/relationships/customXml" Target="../customXml/item6.xml" /><Relationship Id="rId60" Type="http://schemas.openxmlformats.org/officeDocument/2006/relationships/customXml" Target="../customXml/item60.xml" /><Relationship Id="rId61" Type="http://schemas.openxmlformats.org/officeDocument/2006/relationships/customXml" Target="../customXml/item61.xml" /><Relationship Id="rId62" Type="http://schemas.openxmlformats.org/officeDocument/2006/relationships/customXml" Target="../customXml/item62.xml" /><Relationship Id="rId63" Type="http://schemas.openxmlformats.org/officeDocument/2006/relationships/customXml" Target="../customXml/item63.xml" /><Relationship Id="rId64" Type="http://schemas.openxmlformats.org/officeDocument/2006/relationships/customXml" Target="../customXml/item64.xml" /><Relationship Id="rId65" Type="http://schemas.openxmlformats.org/officeDocument/2006/relationships/customXml" Target="../customXml/item65.xml" /><Relationship Id="rId66" Type="http://schemas.openxmlformats.org/officeDocument/2006/relationships/customXml" Target="../customXml/item66.xml" /><Relationship Id="rId67" Type="http://schemas.openxmlformats.org/officeDocument/2006/relationships/customXml" Target="../customXml/item67.xml" /><Relationship Id="rId68" Type="http://schemas.openxmlformats.org/officeDocument/2006/relationships/customXml" Target="../customXml/item68.xml" /><Relationship Id="rId69" Type="http://schemas.openxmlformats.org/officeDocument/2006/relationships/customXml" Target="../customXml/item69.xml" /><Relationship Id="rId7" Type="http://schemas.openxmlformats.org/officeDocument/2006/relationships/customXml" Target="../customXml/item7.xml" /><Relationship Id="rId70" Type="http://schemas.openxmlformats.org/officeDocument/2006/relationships/customXml" Target="../customXml/item70.xml" /><Relationship Id="rId71" Type="http://schemas.openxmlformats.org/officeDocument/2006/relationships/customXml" Target="../customXml/item71.xml" /><Relationship Id="rId72" Type="http://schemas.openxmlformats.org/officeDocument/2006/relationships/customXml" Target="../customXml/item72.xml" /><Relationship Id="rId73" Type="http://schemas.openxmlformats.org/officeDocument/2006/relationships/customXml" Target="../customXml/item73.xml" /><Relationship Id="rId74" Type="http://schemas.openxmlformats.org/officeDocument/2006/relationships/customXml" Target="../customXml/item74.xml" /><Relationship Id="rId75" Type="http://schemas.openxmlformats.org/officeDocument/2006/relationships/customXml" Target="../customXml/item75.xml" /><Relationship Id="rId76" Type="http://schemas.openxmlformats.org/officeDocument/2006/relationships/customXml" Target="../customXml/item76.xml" /><Relationship Id="rId77" Type="http://schemas.openxmlformats.org/officeDocument/2006/relationships/customXml" Target="../customXml/item77.xml" /><Relationship Id="rId78" Type="http://schemas.openxmlformats.org/officeDocument/2006/relationships/customXml" Target="../customXml/item78.xml" /><Relationship Id="rId79" Type="http://schemas.openxmlformats.org/officeDocument/2006/relationships/customXml" Target="../customXml/item79.xml" /><Relationship Id="rId8" Type="http://schemas.openxmlformats.org/officeDocument/2006/relationships/customXml" Target="../customXml/item8.xml" /><Relationship Id="rId80" Type="http://schemas.openxmlformats.org/officeDocument/2006/relationships/customXml" Target="../customXml/item80.xml" /><Relationship Id="rId81" Type="http://schemas.openxmlformats.org/officeDocument/2006/relationships/customXml" Target="../customXml/item81.xml" /><Relationship Id="rId82" Type="http://schemas.openxmlformats.org/officeDocument/2006/relationships/customXml" Target="../customXml/item82.xml" /><Relationship Id="rId83" Type="http://schemas.openxmlformats.org/officeDocument/2006/relationships/customXml" Target="../customXml/item83.xml" /><Relationship Id="rId84" Type="http://schemas.openxmlformats.org/officeDocument/2006/relationships/customXml" Target="../customXml/item84.xml" /><Relationship Id="rId85" Type="http://schemas.openxmlformats.org/officeDocument/2006/relationships/customXml" Target="../customXml/item85.xml" /><Relationship Id="rId86" Type="http://schemas.openxmlformats.org/officeDocument/2006/relationships/customXml" Target="../customXml/item86.xml" /><Relationship Id="rId87" Type="http://schemas.openxmlformats.org/officeDocument/2006/relationships/customXml" Target="../customXml/item87.xml" /><Relationship Id="rId88" Type="http://schemas.openxmlformats.org/officeDocument/2006/relationships/customXml" Target="../customXml/item88.xml" /><Relationship Id="rId89" Type="http://schemas.openxmlformats.org/officeDocument/2006/relationships/customXml" Target="../customXml/item89.xml" /><Relationship Id="rId9" Type="http://schemas.openxmlformats.org/officeDocument/2006/relationships/customXml" Target="../customXml/item9.xml" /><Relationship Id="rId90" Type="http://schemas.openxmlformats.org/officeDocument/2006/relationships/customXml" Target="../customXml/item90.xml" /><Relationship Id="rId91" Type="http://schemas.openxmlformats.org/officeDocument/2006/relationships/customXml" Target="../customXml/item91.xml" /><Relationship Id="rId92" Type="http://schemas.openxmlformats.org/officeDocument/2006/relationships/customXml" Target="../customXml/item92.xml" /><Relationship Id="rId93" Type="http://schemas.openxmlformats.org/officeDocument/2006/relationships/customXml" Target="../customXml/item93.xml" /><Relationship Id="rId94" Type="http://schemas.openxmlformats.org/officeDocument/2006/relationships/customXml" Target="../customXml/item94.xml" /><Relationship Id="rId95" Type="http://schemas.openxmlformats.org/officeDocument/2006/relationships/customXml" Target="../customXml/item95.xml" /><Relationship Id="rId96" Type="http://schemas.openxmlformats.org/officeDocument/2006/relationships/customXml" Target="../customXml/item96.xml" /><Relationship Id="rId97" Type="http://schemas.openxmlformats.org/officeDocument/2006/relationships/customXml" Target="../customXml/item97.xml" /><Relationship Id="rId98" Type="http://schemas.openxmlformats.org/officeDocument/2006/relationships/customXml" Target="../customXml/item98.xml" /><Relationship Id="rId99" Type="http://schemas.openxmlformats.org/officeDocument/2006/relationships/customXml" Target="../customXml/item99.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E16A1-CD54-44AD-AAEF-7C0100267705}" type="datetimeFigureOut">
              <a:rPr lang="zh-CN" altLang="en-US" smtClean="0"/>
              <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C518D-AE7E-41F4-BDAF-13DD522B5C64}" type="slidenum">
              <a:rPr lang="zh-CN" altLang="en-US" smtClean="0"/>
              <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41.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s>
</file>

<file path=ppt/notesSlides/_rels/notesSlide42.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43.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44.xml.rels>&#65279;<?xml version="1.0" encoding="utf-8" standalone="yes"?><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s>
</file>

<file path=ppt/notesSlides/_rels/notesSlide45.xml.rels>&#65279;<?xml version="1.0" encoding="utf-8" standalone="yes"?><Relationships xmlns="http://schemas.openxmlformats.org/package/2006/relationships"><Relationship Id="rId1" Type="http://schemas.openxmlformats.org/officeDocument/2006/relationships/slide" Target="../slides/slide45.xml" /><Relationship Id="rId2" Type="http://schemas.openxmlformats.org/officeDocument/2006/relationships/notesMaster" Target="../notesMasters/notesMaster1.xml" /></Relationships>
</file>

<file path=ppt/notesSlides/_rels/notesSlide46.xml.rels>&#65279;<?xml version="1.0" encoding="utf-8" standalone="yes"?><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s>
</file>

<file path=ppt/notesSlides/_rels/notesSlide47.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48.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49.xml.rels>&#65279;<?xml version="1.0" encoding="utf-8" standalone="yes"?><Relationships xmlns="http://schemas.openxmlformats.org/package/2006/relationships"><Relationship Id="rId1" Type="http://schemas.openxmlformats.org/officeDocument/2006/relationships/slide" Target="../slides/slide49.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50.xml.rels>&#65279;<?xml version="1.0" encoding="utf-8" standalone="yes"?><Relationships xmlns="http://schemas.openxmlformats.org/package/2006/relationships"><Relationship Id="rId1" Type="http://schemas.openxmlformats.org/officeDocument/2006/relationships/slide" Target="../slides/slide50.xml" /><Relationship Id="rId2" Type="http://schemas.openxmlformats.org/officeDocument/2006/relationships/notesMaster" Target="../notesMasters/notesMaster1.xml" /></Relationships>
</file>

<file path=ppt/notesSlides/_rels/notesSlide51.xml.rels>&#65279;<?xml version="1.0" encoding="utf-8" standalone="yes"?><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s>
</file>

<file path=ppt/notesSlides/_rels/notesSlide52.xml.rels>&#65279;<?xml version="1.0" encoding="utf-8" standalone="yes"?><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s>
</file>

<file path=ppt/notesSlides/_rels/notesSlide53.xml.rels>&#65279;<?xml version="1.0" encoding="utf-8" standalone="yes"?><Relationships xmlns="http://schemas.openxmlformats.org/package/2006/relationships"><Relationship Id="rId1" Type="http://schemas.openxmlformats.org/officeDocument/2006/relationships/slide" Target="../slides/slide53.xml" /><Relationship Id="rId2" Type="http://schemas.openxmlformats.org/officeDocument/2006/relationships/notesMaster" Target="../notesMasters/notesMaster1.xml" /></Relationships>
</file>

<file path=ppt/notesSlides/_rels/notesSlide54.xml.rels>&#65279;<?xml version="1.0" encoding="utf-8" standalone="yes"?><Relationships xmlns="http://schemas.openxmlformats.org/package/2006/relationships"><Relationship Id="rId1" Type="http://schemas.openxmlformats.org/officeDocument/2006/relationships/slide" Target="../slides/slide54.xml" /><Relationship Id="rId2" Type="http://schemas.openxmlformats.org/officeDocument/2006/relationships/notesMaster" Target="../notesMasters/notesMaster1.xml" /></Relationships>
</file>

<file path=ppt/notesSlides/_rels/notesSlide55.xml.rels>&#65279;<?xml version="1.0" encoding="utf-8" standalone="yes"?><Relationships xmlns="http://schemas.openxmlformats.org/package/2006/relationships"><Relationship Id="rId1" Type="http://schemas.openxmlformats.org/officeDocument/2006/relationships/slide" Target="../slides/slide55.xml" /><Relationship Id="rId2" Type="http://schemas.openxmlformats.org/officeDocument/2006/relationships/notesMaster" Target="../notesMasters/notesMaster1.xml" /></Relationships>
</file>

<file path=ppt/notesSlides/_rels/notesSlide56.xml.rels>&#65279;<?xml version="1.0" encoding="utf-8" standalone="yes"?><Relationships xmlns="http://schemas.openxmlformats.org/package/2006/relationships"><Relationship Id="rId1" Type="http://schemas.openxmlformats.org/officeDocument/2006/relationships/slide" Target="../slides/slide56.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备注占位符 1"/>
          <p:cNvSpPr txBox="1">
            <a:spLocks noGrp="1"/>
          </p:cNvSpPr>
          <p:nvPr>
            <p:ph type="body" idx="1"/>
          </p:nvPr>
        </p:nvSpPr>
        <p:spPr/>
        <p:txBody>
          <a:bodyPr>
            <a:normAutofit/>
          </a:bodyPr>
          <a:lstStyle/>
          <a:p>
            <a:endParaRPr lang="zh-CN" alt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标题幻灯片">
    <p:bg>
      <p:bgPr>
        <a:solidFill>
          <a:schemeClr val="bg1">
            <a:alpha val="89804"/>
          </a:schemeClr>
        </a:solidFill>
        <a:effectLst/>
      </p:bgPr>
    </p:bg>
    <p:spTree>
      <p:nvGrpSpPr>
        <p:cNvPr id="1" name=""/>
        <p:cNvGrpSpPr/>
        <p:nvPr/>
      </p:nvGrpSpPr>
      <p:grpSpPr>
        <a:xfrm>
          <a:off x="0" y="0"/>
          <a:ext cx="0" cy="0"/>
        </a:xfrm>
      </p:grpSpPr>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1_标题幻灯片">
    <p:spTree>
      <p:nvGrpSpPr>
        <p:cNvPr id="1" name=""/>
        <p:cNvGrpSpPr/>
        <p:nvPr/>
      </p:nvGrpSpPr>
      <p:grpSpPr>
        <a:xfrm>
          <a:off x="0" y="0"/>
          <a:ext cx="0" cy="0"/>
        </a:xfrm>
      </p:grpSpPr>
      <p:sp>
        <p:nvSpPr>
          <p:cNvPr id="8" name="TextBox 1"/>
          <p:cNvSpPr txBox="1"/>
          <p:nvPr/>
        </p:nvSpPr>
        <p:spPr>
          <a:xfrm>
            <a:off x="3226590" y="192292"/>
            <a:ext cx="4160653" cy="507472"/>
          </a:xfrm>
          <a:prstGeom prst="rect">
            <a:avLst/>
          </a:prstGeom>
          <a:noFill/>
        </p:spPr>
        <p:txBody>
          <a:bodyPr wrap="square" lIns="91083" tIns="45542" rIns="91083" bIns="45542" rtlCol="0">
            <a:spAutoFit/>
          </a:bodyPr>
          <a:lstStyle/>
          <a:p>
            <a:pPr algn="r">
              <a:lnSpc>
                <a:spcPct val="150000"/>
              </a:lnSpc>
            </a:pPr>
            <a:r>
              <a:rPr lang="zh-CN" altLang="en-US" sz="1800" b="1" kern="12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期中素养综合测试卷(一)</a:t>
            </a:r>
            <a:endParaRPr lang="zh-CN" altLang="zh-CN" sz="1800" b="1">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自定义版式">
    <p:spTree>
      <p:nvGrpSpPr>
        <p:cNvPr id="1" name=""/>
        <p:cNvGrpSpPr/>
        <p:nvPr/>
      </p:nvGrpSpPr>
      <p:grpSpPr>
        <a:xfrm>
          <a:off x="0" y="0"/>
          <a:ext cx="0" cy="0"/>
        </a:xfrm>
      </p:grpSpPr>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cSld name="标题和内容">
    <p:spTree>
      <p:nvGrpSpPr>
        <p:cNvPr id="1" name=""/>
        <p:cNvGrpSpPr/>
        <p:nvPr/>
      </p:nvGrpSpPr>
      <p:grpSpPr>
        <a:xfrm>
          <a:off x="0" y="0"/>
          <a: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t/>
            </a:fld>
            <a:endParaRPr lang="zh-CN" alt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image" Target="file:///D:\qq&#25991;&#20214;\712321467\Image\C2C\Image2\%7b75232B38-A165-1FB7-499C-2E1C792CACB5%7d.png" TargetMode="External" /><Relationship Id="rId6" Type="http://schemas.openxmlformats.org/officeDocument/2006/relationships/image" Target="../media/image1.png" /><Relationship Id="rId7" Type="http://schemas.openxmlformats.org/officeDocument/2006/relationships/theme" Target="../theme/theme1.xml" /></Relationships>
</file>

<file path=ppt/slideMasters/_rels/slideMaster2.xml.rels>&#65279;<?xml version="1.0" encoding="utf-8" standalone="yes"?><Relationships xmlns="http://schemas.openxmlformats.org/package/2006/relationships"><Relationship Id="rId1" Type="http://schemas.openxmlformats.org/officeDocument/2006/relationships/image" Target="file:///D:\qq&#25991;&#20214;\712321467\Image\C2C\Image2\%7b75232B38-A165-1FB7-499C-2E1C792CACB5%7d.png" TargetMode="External" /><Relationship Id="rId2" Type="http://schemas.openxmlformats.org/officeDocument/2006/relationships/image" Target="../media/image1.png" /><Relationship Id="rId3" Type="http://schemas.openxmlformats.org/officeDocument/2006/relationships/theme" Target="../theme/theme2.xml" /></Relationships>
</file>

<file path=ppt/slideMasters/_rels/slideMaster3.xml.rels>&#65279;<?xml version="1.0" encoding="utf-8" standalone="yes"?><Relationships xmlns="http://schemas.openxmlformats.org/package/2006/relationships"><Relationship Id="rId1" Type="http://schemas.openxmlformats.org/officeDocument/2006/relationships/image" Target="file:///D:\qq&#25991;&#20214;\712321467\Image\C2C\Image2\%7b75232B38-A165-1FB7-499C-2E1C792CACB5%7d.png" TargetMode="External" /><Relationship Id="rId2" Type="http://schemas.openxmlformats.org/officeDocument/2006/relationships/image" Target="../media/image1.png" /><Relationship Id="rId3" Type="http://schemas.openxmlformats.org/officeDocument/2006/relationships/theme" Target="../theme/theme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p:bg>
      <p:bgRef idx="1001">
        <a:schemeClr val="bg1"/>
      </p:bgRef>
    </p:bg>
    <p:spTree>
      <p:nvGrpSpPr>
        <p:cNvPr id="1" name=""/>
        <p:cNvGrpSpPr/>
        <p:nvPr/>
      </p:nvGrpSpPr>
      <p:grpSpPr>
        <a:xfrm>
          <a:off x="0" y="0"/>
          <a:ext cx="0" cy="0"/>
        </a:xfrm>
      </p:grpSpPr>
      <p:pic>
        <p:nvPicPr>
          <p:cNvPr id="2" name="图片 1073743875" descr="学科网 zxxk.com" title=""/>
          <p:cNvPicPr>
            <a:picLocks noChangeAspect="1"/>
          </p:cNvPicPr>
          <p:nvPr/>
        </p:nvPicPr>
        <p:blipFill>
          <a:blip r:embed="rId6" r:link="rId5"/>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timing/>
  <p:txStyles>
    <p:titleStyle>
      <a:lvl1pPr algn="l" defTabSz="91059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965" indent="-227965" algn="l" defTabSz="910590" rtl="0" eaLnBrk="1" latinLnBrk="0" hangingPunct="1">
        <a:lnSpc>
          <a:spcPct val="90000"/>
        </a:lnSpc>
        <a:spcBef>
          <a:spcPts val="995"/>
        </a:spcBef>
        <a:buFont typeface="Arial" panose="020b0604020202020204" pitchFamily="34" charset="0"/>
        <a:buChar char="•"/>
        <a:defRPr sz="2800" kern="1200">
          <a:solidFill>
            <a:schemeClr val="tx1"/>
          </a:solidFill>
          <a:latin typeface="+mn-lt"/>
          <a:ea typeface="+mn-ea"/>
          <a:cs typeface="+mn-cs"/>
        </a:defRPr>
      </a:lvl1pPr>
      <a:lvl2pPr marL="683260" indent="-227965" algn="l" defTabSz="91059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8555" indent="-227965" algn="l" defTabSz="91059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3850"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49145"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05075"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0370"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15665"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70960"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0590" rtl="0" eaLnBrk="1" latinLnBrk="0" hangingPunct="1">
        <a:defRPr sz="1800" kern="1200">
          <a:solidFill>
            <a:schemeClr val="tx1"/>
          </a:solidFill>
          <a:latin typeface="+mn-lt"/>
          <a:ea typeface="+mn-ea"/>
          <a:cs typeface="+mn-cs"/>
        </a:defRPr>
      </a:lvl1pPr>
      <a:lvl2pPr marL="455295" algn="l" defTabSz="910590" rtl="0" eaLnBrk="1" latinLnBrk="0" hangingPunct="1">
        <a:defRPr sz="1800" kern="1200">
          <a:solidFill>
            <a:schemeClr val="tx1"/>
          </a:solidFill>
          <a:latin typeface="+mn-lt"/>
          <a:ea typeface="+mn-ea"/>
          <a:cs typeface="+mn-cs"/>
        </a:defRPr>
      </a:lvl2pPr>
      <a:lvl3pPr marL="910590" algn="l" defTabSz="910590" rtl="0" eaLnBrk="1" latinLnBrk="0" hangingPunct="1">
        <a:defRPr sz="1800" kern="1200">
          <a:solidFill>
            <a:schemeClr val="tx1"/>
          </a:solidFill>
          <a:latin typeface="+mn-lt"/>
          <a:ea typeface="+mn-ea"/>
          <a:cs typeface="+mn-cs"/>
        </a:defRPr>
      </a:lvl3pPr>
      <a:lvl4pPr marL="1366520" algn="l" defTabSz="910590" rtl="0" eaLnBrk="1" latinLnBrk="0" hangingPunct="1">
        <a:defRPr sz="1800" kern="1200">
          <a:solidFill>
            <a:schemeClr val="tx1"/>
          </a:solidFill>
          <a:latin typeface="+mn-lt"/>
          <a:ea typeface="+mn-ea"/>
          <a:cs typeface="+mn-cs"/>
        </a:defRPr>
      </a:lvl4pPr>
      <a:lvl5pPr marL="1821815" algn="l" defTabSz="910590" rtl="0" eaLnBrk="1" latinLnBrk="0" hangingPunct="1">
        <a:defRPr sz="1800" kern="1200">
          <a:solidFill>
            <a:schemeClr val="tx1"/>
          </a:solidFill>
          <a:latin typeface="+mn-lt"/>
          <a:ea typeface="+mn-ea"/>
          <a:cs typeface="+mn-cs"/>
        </a:defRPr>
      </a:lvl5pPr>
      <a:lvl6pPr marL="2277110" algn="l" defTabSz="910590" rtl="0" eaLnBrk="1" latinLnBrk="0" hangingPunct="1">
        <a:defRPr sz="1800" kern="1200">
          <a:solidFill>
            <a:schemeClr val="tx1"/>
          </a:solidFill>
          <a:latin typeface="+mn-lt"/>
          <a:ea typeface="+mn-ea"/>
          <a:cs typeface="+mn-cs"/>
        </a:defRPr>
      </a:lvl6pPr>
      <a:lvl7pPr marL="2732405" algn="l" defTabSz="910590" rtl="0" eaLnBrk="1" latinLnBrk="0" hangingPunct="1">
        <a:defRPr sz="1800" kern="1200">
          <a:solidFill>
            <a:schemeClr val="tx1"/>
          </a:solidFill>
          <a:latin typeface="+mn-lt"/>
          <a:ea typeface="+mn-ea"/>
          <a:cs typeface="+mn-cs"/>
        </a:defRPr>
      </a:lvl7pPr>
      <a:lvl8pPr marL="3187700" algn="l" defTabSz="910590" rtl="0" eaLnBrk="1" latinLnBrk="0" hangingPunct="1">
        <a:defRPr sz="1800" kern="1200">
          <a:solidFill>
            <a:schemeClr val="tx1"/>
          </a:solidFill>
          <a:latin typeface="+mn-lt"/>
          <a:ea typeface="+mn-ea"/>
          <a:cs typeface="+mn-cs"/>
        </a:defRPr>
      </a:lvl8pPr>
      <a:lvl9pPr marL="3643630" algn="l" defTabSz="91059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p:bg>
      <p:bgRef idx="1001">
        <a:schemeClr val="bg1"/>
      </p:bgRef>
    </p:bg>
    <p:spTree>
      <p:nvGrpSpPr>
        <p:cNvPr id="1" name=""/>
        <p:cNvGrpSpPr/>
        <p:nvPr/>
      </p:nvGrpSpPr>
      <p:grpSpPr>
        <a:xfrm>
          <a:off x="0" y="0"/>
          <a:ext cx="0" cy="0"/>
        </a:xfrm>
      </p:grpSpPr>
      <p:pic>
        <p:nvPicPr>
          <p:cNvPr id="2" name="图片 1073743875" descr="学科网 zxxk.com" title=""/>
          <p:cNvPicPr>
            <a:picLocks noChangeAspect="1"/>
          </p:cNvPicPr>
          <p:nvPr/>
        </p:nvPicPr>
        <p:blipFill>
          <a:blip r:embed="rId2" r:link="rId1"/>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transition/>
  <p:timing/>
  <p:txStyles>
    <p:titleStyle>
      <a:lvl1pPr algn="l" defTabSz="91059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965" indent="-227965" algn="l" defTabSz="910590" rtl="0" eaLnBrk="1" latinLnBrk="0" hangingPunct="1">
        <a:lnSpc>
          <a:spcPct val="90000"/>
        </a:lnSpc>
        <a:spcBef>
          <a:spcPts val="995"/>
        </a:spcBef>
        <a:buFont typeface="Arial" panose="020b0604020202020204" pitchFamily="34" charset="0"/>
        <a:buChar char="•"/>
        <a:defRPr sz="2800" kern="1200">
          <a:solidFill>
            <a:schemeClr val="tx1"/>
          </a:solidFill>
          <a:latin typeface="+mn-lt"/>
          <a:ea typeface="+mn-ea"/>
          <a:cs typeface="+mn-cs"/>
        </a:defRPr>
      </a:lvl1pPr>
      <a:lvl2pPr marL="683260" indent="-227965" algn="l" defTabSz="91059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8555" indent="-227965" algn="l" defTabSz="91059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3850"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49145"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04440"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59735"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15030"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70325"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0590" rtl="0" eaLnBrk="1" latinLnBrk="0" hangingPunct="1">
        <a:defRPr sz="1800" kern="1200">
          <a:solidFill>
            <a:schemeClr val="tx1"/>
          </a:solidFill>
          <a:latin typeface="+mn-lt"/>
          <a:ea typeface="+mn-ea"/>
          <a:cs typeface="+mn-cs"/>
        </a:defRPr>
      </a:lvl1pPr>
      <a:lvl2pPr marL="455295" algn="l" defTabSz="910590" rtl="0" eaLnBrk="1" latinLnBrk="0" hangingPunct="1">
        <a:defRPr sz="1800" kern="1200">
          <a:solidFill>
            <a:schemeClr val="tx1"/>
          </a:solidFill>
          <a:latin typeface="+mn-lt"/>
          <a:ea typeface="+mn-ea"/>
          <a:cs typeface="+mn-cs"/>
        </a:defRPr>
      </a:lvl2pPr>
      <a:lvl3pPr marL="910590" algn="l" defTabSz="910590" rtl="0" eaLnBrk="1" latinLnBrk="0" hangingPunct="1">
        <a:defRPr sz="1800" kern="1200">
          <a:solidFill>
            <a:schemeClr val="tx1"/>
          </a:solidFill>
          <a:latin typeface="+mn-lt"/>
          <a:ea typeface="+mn-ea"/>
          <a:cs typeface="+mn-cs"/>
        </a:defRPr>
      </a:lvl3pPr>
      <a:lvl4pPr marL="1365885" algn="l" defTabSz="910590" rtl="0" eaLnBrk="1" latinLnBrk="0" hangingPunct="1">
        <a:defRPr sz="1800" kern="1200">
          <a:solidFill>
            <a:schemeClr val="tx1"/>
          </a:solidFill>
          <a:latin typeface="+mn-lt"/>
          <a:ea typeface="+mn-ea"/>
          <a:cs typeface="+mn-cs"/>
        </a:defRPr>
      </a:lvl4pPr>
      <a:lvl5pPr marL="1821180" algn="l" defTabSz="910590" rtl="0" eaLnBrk="1" latinLnBrk="0" hangingPunct="1">
        <a:defRPr sz="1800" kern="1200">
          <a:solidFill>
            <a:schemeClr val="tx1"/>
          </a:solidFill>
          <a:latin typeface="+mn-lt"/>
          <a:ea typeface="+mn-ea"/>
          <a:cs typeface="+mn-cs"/>
        </a:defRPr>
      </a:lvl5pPr>
      <a:lvl6pPr marL="2277110" algn="l" defTabSz="910590" rtl="0" eaLnBrk="1" latinLnBrk="0" hangingPunct="1">
        <a:defRPr sz="1800" kern="1200">
          <a:solidFill>
            <a:schemeClr val="tx1"/>
          </a:solidFill>
          <a:latin typeface="+mn-lt"/>
          <a:ea typeface="+mn-ea"/>
          <a:cs typeface="+mn-cs"/>
        </a:defRPr>
      </a:lvl6pPr>
      <a:lvl7pPr marL="2732405" algn="l" defTabSz="910590" rtl="0" eaLnBrk="1" latinLnBrk="0" hangingPunct="1">
        <a:defRPr sz="1800" kern="1200">
          <a:solidFill>
            <a:schemeClr val="tx1"/>
          </a:solidFill>
          <a:latin typeface="+mn-lt"/>
          <a:ea typeface="+mn-ea"/>
          <a:cs typeface="+mn-cs"/>
        </a:defRPr>
      </a:lvl7pPr>
      <a:lvl8pPr marL="3187700" algn="l" defTabSz="910590" rtl="0" eaLnBrk="1" latinLnBrk="0" hangingPunct="1">
        <a:defRPr sz="1800" kern="1200">
          <a:solidFill>
            <a:schemeClr val="tx1"/>
          </a:solidFill>
          <a:latin typeface="+mn-lt"/>
          <a:ea typeface="+mn-ea"/>
          <a:cs typeface="+mn-cs"/>
        </a:defRPr>
      </a:lvl8pPr>
      <a:lvl9pPr marL="3642995" algn="l" defTabSz="91059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p:bg>
      <p:bgRef idx="1001">
        <a:schemeClr val="bg1"/>
      </p:bgRef>
    </p:bg>
    <p:spTree>
      <p:nvGrpSpPr>
        <p:cNvPr id="1" name=""/>
        <p:cNvGrpSpPr/>
        <p:nvPr/>
      </p:nvGrpSpPr>
      <p:grpSpPr>
        <a:xfrm>
          <a:off x="0" y="0"/>
          <a:ext cx="0" cy="0"/>
        </a:xfrm>
      </p:grpSpPr>
      <p:pic>
        <p:nvPicPr>
          <p:cNvPr id="2" name="图片 1073743875" descr="学科网 zxxk.com" title=""/>
          <p:cNvPicPr>
            <a:picLocks noChangeAspect="1"/>
          </p:cNvPicPr>
          <p:nvPr/>
        </p:nvPicPr>
        <p:blipFill>
          <a:blip r:embed="rId2" r:link="rId1"/>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transition/>
  <p:timing/>
  <p:txStyles>
    <p:titleStyle>
      <a:lvl1pPr algn="l" defTabSz="91059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965" indent="-227965" algn="l" defTabSz="910590" rtl="0" eaLnBrk="1" latinLnBrk="0" hangingPunct="1">
        <a:lnSpc>
          <a:spcPct val="90000"/>
        </a:lnSpc>
        <a:spcBef>
          <a:spcPts val="995"/>
        </a:spcBef>
        <a:buFont typeface="Arial" panose="020b0604020202020204" pitchFamily="34" charset="0"/>
        <a:buChar char="•"/>
        <a:defRPr sz="2800" kern="1200">
          <a:solidFill>
            <a:schemeClr val="tx1"/>
          </a:solidFill>
          <a:latin typeface="+mn-lt"/>
          <a:ea typeface="+mn-ea"/>
          <a:cs typeface="+mn-cs"/>
        </a:defRPr>
      </a:lvl1pPr>
      <a:lvl2pPr marL="683260" indent="-227965" algn="l" defTabSz="91059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8555" indent="-227965" algn="l" defTabSz="91059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3850"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49145"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04440"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59735"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15030"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70325" indent="-227965" algn="l" defTabSz="9105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0590" rtl="0" eaLnBrk="1" latinLnBrk="0" hangingPunct="1">
        <a:defRPr sz="1800" kern="1200">
          <a:solidFill>
            <a:schemeClr val="tx1"/>
          </a:solidFill>
          <a:latin typeface="+mn-lt"/>
          <a:ea typeface="+mn-ea"/>
          <a:cs typeface="+mn-cs"/>
        </a:defRPr>
      </a:lvl1pPr>
      <a:lvl2pPr marL="455295" algn="l" defTabSz="910590" rtl="0" eaLnBrk="1" latinLnBrk="0" hangingPunct="1">
        <a:defRPr sz="1800" kern="1200">
          <a:solidFill>
            <a:schemeClr val="tx1"/>
          </a:solidFill>
          <a:latin typeface="+mn-lt"/>
          <a:ea typeface="+mn-ea"/>
          <a:cs typeface="+mn-cs"/>
        </a:defRPr>
      </a:lvl2pPr>
      <a:lvl3pPr marL="910590" algn="l" defTabSz="910590" rtl="0" eaLnBrk="1" latinLnBrk="0" hangingPunct="1">
        <a:defRPr sz="1800" kern="1200">
          <a:solidFill>
            <a:schemeClr val="tx1"/>
          </a:solidFill>
          <a:latin typeface="+mn-lt"/>
          <a:ea typeface="+mn-ea"/>
          <a:cs typeface="+mn-cs"/>
        </a:defRPr>
      </a:lvl3pPr>
      <a:lvl4pPr marL="1365885" algn="l" defTabSz="910590" rtl="0" eaLnBrk="1" latinLnBrk="0" hangingPunct="1">
        <a:defRPr sz="1800" kern="1200">
          <a:solidFill>
            <a:schemeClr val="tx1"/>
          </a:solidFill>
          <a:latin typeface="+mn-lt"/>
          <a:ea typeface="+mn-ea"/>
          <a:cs typeface="+mn-cs"/>
        </a:defRPr>
      </a:lvl4pPr>
      <a:lvl5pPr marL="1821180" algn="l" defTabSz="910590" rtl="0" eaLnBrk="1" latinLnBrk="0" hangingPunct="1">
        <a:defRPr sz="1800" kern="1200">
          <a:solidFill>
            <a:schemeClr val="tx1"/>
          </a:solidFill>
          <a:latin typeface="+mn-lt"/>
          <a:ea typeface="+mn-ea"/>
          <a:cs typeface="+mn-cs"/>
        </a:defRPr>
      </a:lvl5pPr>
      <a:lvl6pPr marL="2276475" algn="l" defTabSz="910590" rtl="0" eaLnBrk="1" latinLnBrk="0" hangingPunct="1">
        <a:defRPr sz="1800" kern="1200">
          <a:solidFill>
            <a:schemeClr val="tx1"/>
          </a:solidFill>
          <a:latin typeface="+mn-lt"/>
          <a:ea typeface="+mn-ea"/>
          <a:cs typeface="+mn-cs"/>
        </a:defRPr>
      </a:lvl6pPr>
      <a:lvl7pPr marL="2731770" algn="l" defTabSz="910590" rtl="0" eaLnBrk="1" latinLnBrk="0" hangingPunct="1">
        <a:defRPr sz="1800" kern="1200">
          <a:solidFill>
            <a:schemeClr val="tx1"/>
          </a:solidFill>
          <a:latin typeface="+mn-lt"/>
          <a:ea typeface="+mn-ea"/>
          <a:cs typeface="+mn-cs"/>
        </a:defRPr>
      </a:lvl7pPr>
      <a:lvl8pPr marL="3187065" algn="l" defTabSz="910590" rtl="0" eaLnBrk="1" latinLnBrk="0" hangingPunct="1">
        <a:defRPr sz="1800" kern="1200">
          <a:solidFill>
            <a:schemeClr val="tx1"/>
          </a:solidFill>
          <a:latin typeface="+mn-lt"/>
          <a:ea typeface="+mn-ea"/>
          <a:cs typeface="+mn-cs"/>
        </a:defRPr>
      </a:lvl8pPr>
      <a:lvl9pPr marL="3642360" algn="l" defTabSz="91059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2.png" /><Relationship Id="rId4" Type="http://schemas.openxmlformats.org/officeDocument/2006/relationships/image" Target="../media/image3.jpeg" /><Relationship Id="rId5" Type="http://schemas.openxmlformats.org/officeDocument/2006/relationships/image" Target="../media/image4.jpeg" /><Relationship Id="rId6" Type="http://schemas.openxmlformats.org/officeDocument/2006/relationships/image" Target="../media/image5.jpeg" /><Relationship Id="rId7" Type="http://schemas.openxmlformats.org/officeDocument/2006/relationships/image" Target="../media/image6.png" /><Relationship Id="rId8" Type="http://schemas.openxmlformats.org/officeDocument/2006/relationships/image" Target="../media/image7.sv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2.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8.jpeg" /><Relationship Id="rId4" Type="http://schemas.openxmlformats.org/officeDocument/2006/relationships/image" Target="../media/image9.jpeg" /><Relationship Id="rId5" Type="http://schemas.openxmlformats.org/officeDocument/2006/relationships/image" Target="../media/image10.jpe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2.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2.png" /><Relationship Id="rId4" Type="http://schemas.openxmlformats.org/officeDocument/2006/relationships/image" Target="../media/image21.jpe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1.jpeg" /><Relationship Id="rId4" Type="http://schemas.openxmlformats.org/officeDocument/2006/relationships/image" Target="../media/image12.jpeg" /><Relationship Id="rId5" Type="http://schemas.openxmlformats.org/officeDocument/2006/relationships/image" Target="../media/image13.jpeg" /><Relationship Id="rId6" Type="http://schemas.openxmlformats.org/officeDocument/2006/relationships/image" Target="../media/image14.png"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5.jpeg" /><Relationship Id="rId4" Type="http://schemas.openxmlformats.org/officeDocument/2006/relationships/image" Target="../media/image16.jpeg" /><Relationship Id="rId5" Type="http://schemas.openxmlformats.org/officeDocument/2006/relationships/image" Target="../media/image17.jpeg"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22.jpe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 Id="rId3" Type="http://schemas.openxmlformats.org/officeDocument/2006/relationships/image" Target="../media/image2.pn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8.jpeg" /><Relationship Id="rId4" Type="http://schemas.openxmlformats.org/officeDocument/2006/relationships/image" Target="../media/image19.jpeg" /><Relationship Id="rId5" Type="http://schemas.openxmlformats.org/officeDocument/2006/relationships/image" Target="../media/image20.jpeg"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 Id="rId3" Type="http://schemas.openxmlformats.org/officeDocument/2006/relationships/image" Target="../media/image2.pn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6" name="TextBox 2" title=""/>
          <p:cNvSpPr txBox="1"/>
          <p:nvPr/>
        </p:nvSpPr>
        <p:spPr>
          <a:xfrm>
            <a:off x="612000" y="1629560"/>
            <a:ext cx="6804000" cy="142551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第一节　根据所听内容,选择相应的图画,每个句子听两遍。</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1.What will the weather be like tomorrow?</a:t>
            </a:r>
            <a:endParaRPr lang="zh-CN" altLang="en-US"/>
          </a:p>
          <a:p>
            <a:pPr marL="0" indent="0" eaLnBrk="0" latinLnBrk="1" hangingPunct="0">
              <a:lnSpc>
                <a:spcPct val="150000"/>
              </a:lnSpc>
              <a:spcBef>
                <a:spcPts val="145"/>
              </a:spcBef>
              <a:buNone/>
            </a:pP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A                             </a:t>
            </a:r>
            <a:r>
              <a:rPr lang="en-US" altLang="zh-CN" sz="1500" kern="0">
                <a:latin typeface="Times New Roman" panose="02020603050405020304" pitchFamily="65" charset="-122"/>
                <a:ea typeface="宋体" panose="02010600030101010101" pitchFamily="2" charset="-122"/>
              </a:rPr>
              <a:t>B                               C</a:t>
            </a:r>
            <a:endParaRPr lang="zh-CN" altLang="en-US"/>
          </a:p>
        </p:txBody>
      </p:sp>
      <p:grpSp>
        <p:nvGrpSpPr>
          <p:cNvPr id="28" name="组合 27" title=""/>
          <p:cNvGrpSpPr/>
          <p:nvPr/>
        </p:nvGrpSpPr>
        <p:grpSpPr>
          <a:xfrm>
            <a:off x="1" y="1294315"/>
            <a:ext cx="1595421" cy="370585"/>
            <a:chOff x="0" y="2015422"/>
            <a:chExt cx="1951037" cy="370585"/>
          </a:xfrm>
        </p:grpSpPr>
        <p:pic>
          <p:nvPicPr>
            <p:cNvPr id="29" name="Picture 4" descr="F:\版式\24版\24版初中试卷上册版式\初中试卷课件模板\图片7.png"/>
            <p:cNvPicPr>
              <a:picLocks noChangeAspect="1" noChangeArrowheads="1"/>
            </p:cNvPicPr>
            <p:nvPr/>
          </p:nvPicPr>
          <p:blipFill>
            <a:blip r:embed="rId3"/>
            <a:stretch>
              <a:fillRect/>
            </a:stretch>
          </p:blipFill>
          <p:spPr bwMode="auto">
            <a:xfrm>
              <a:off x="0" y="2025644"/>
              <a:ext cx="1951037" cy="360363"/>
            </a:xfrm>
            <a:prstGeom prst="rect">
              <a:avLst/>
            </a:prstGeom>
            <a:noFill/>
          </p:spPr>
        </p:pic>
        <p:grpSp>
          <p:nvGrpSpPr>
            <p:cNvPr id="30" name="组合 27"/>
            <p:cNvGrpSpPr/>
            <p:nvPr/>
          </p:nvGrpSpPr>
          <p:grpSpPr>
            <a:xfrm>
              <a:off x="246246" y="2015422"/>
              <a:ext cx="1400805" cy="362364"/>
              <a:chOff x="246246" y="2046421"/>
              <a:chExt cx="1400805" cy="362364"/>
            </a:xfrm>
          </p:grpSpPr>
          <p:sp>
            <p:nvSpPr>
              <p:cNvPr id="31" name="文本框 30"/>
              <p:cNvSpPr txBox="1"/>
              <p:nvPr/>
            </p:nvSpPr>
            <p:spPr>
              <a:xfrm>
                <a:off x="246246" y="2046421"/>
                <a:ext cx="476747" cy="338554"/>
              </a:xfrm>
              <a:prstGeom prst="rect">
                <a:avLst/>
              </a:prstGeom>
              <a:noFill/>
            </p:spPr>
            <p:txBody>
              <a:bodyPr wrap="none" rtlCol="0">
                <a:spAutoFit/>
              </a:bodyPr>
              <a:lstStyle/>
              <a:p>
                <a:r>
                  <a:rPr lang="zh-CN" altLang="en-US" sz="1600">
                    <a:solidFill>
                      <a:schemeClr val="bg1"/>
                    </a:solidFill>
                    <a:latin typeface="方正兰亭特黑_GBK" panose="02000000000000000000" pitchFamily="2" charset="-122"/>
                    <a:ea typeface="方正兰亭特黑_GBK" panose="02000000000000000000" pitchFamily="2" charset="-122"/>
                  </a:rPr>
                  <a:t>一</a:t>
                </a:r>
                <a:endParaRPr lang="zh-CN" altLang="en-US" sz="1600">
                  <a:latin typeface="方正兰亭黑_GBK" panose="02000000000000000000" pitchFamily="2" charset="-122"/>
                  <a:ea typeface="方正兰亭黑_GBK" panose="02000000000000000000" pitchFamily="2" charset="-122"/>
                </a:endParaRPr>
              </a:p>
            </p:txBody>
          </p:sp>
          <p:sp>
            <p:nvSpPr>
              <p:cNvPr id="32" name="文本框 31"/>
              <p:cNvSpPr txBox="1"/>
              <p:nvPr/>
            </p:nvSpPr>
            <p:spPr>
              <a:xfrm>
                <a:off x="641648" y="2070231"/>
                <a:ext cx="1005403" cy="338554"/>
              </a:xfrm>
              <a:prstGeom prst="rect">
                <a:avLst/>
              </a:prstGeom>
              <a:noFill/>
            </p:spPr>
            <p:txBody>
              <a:bodyPr wrap="none" rtlCol="0">
                <a:spAutoFit/>
              </a:bodyPr>
              <a:lstStyle/>
              <a:p>
                <a:r>
                  <a:rPr lang="zh-CN" altLang="en-US" sz="1600">
                    <a:latin typeface="方正兰亭黑_GBK" panose="02000000000000000000" pitchFamily="2" charset="-122"/>
                    <a:ea typeface="方正兰亭黑_GBK" panose="02000000000000000000" pitchFamily="2" charset="-122"/>
                  </a:rPr>
                  <a:t>听力理解</a:t>
                </a:r>
                <a:endParaRPr lang="zh-CN" altLang="en-US" sz="1600">
                  <a:latin typeface="方正兰亭黑_GBK" panose="02000000000000000000" pitchFamily="2" charset="-122"/>
                  <a:ea typeface="方正兰亭黑_GBK" panose="02000000000000000000" pitchFamily="2" charset="-122"/>
                </a:endParaRPr>
              </a:p>
            </p:txBody>
          </p:sp>
        </p:grpSp>
      </p:grpSp>
      <p:pic>
        <p:nvPicPr>
          <p:cNvPr id="33" name="图片 3" title=""/>
          <p:cNvPicPr>
            <a:picLocks noChangeAspect="1"/>
          </p:cNvPicPr>
          <p:nvPr/>
        </p:nvPicPr>
        <p:blipFill>
          <a:blip r:embed="rId4"/>
          <a:stretch>
            <a:fillRect/>
          </a:stretch>
        </p:blipFill>
        <p:spPr>
          <a:xfrm>
            <a:off x="1175809" y="2598023"/>
            <a:ext cx="958964" cy="642942"/>
          </a:xfrm>
          <a:prstGeom prst="rect">
            <a:avLst/>
          </a:prstGeom>
        </p:spPr>
      </p:pic>
      <p:pic>
        <p:nvPicPr>
          <p:cNvPr id="34" name="图片 4" title=""/>
          <p:cNvPicPr>
            <a:picLocks noChangeAspect="1"/>
          </p:cNvPicPr>
          <p:nvPr/>
        </p:nvPicPr>
        <p:blipFill>
          <a:blip r:embed="rId5"/>
          <a:stretch>
            <a:fillRect/>
          </a:stretch>
        </p:blipFill>
        <p:spPr>
          <a:xfrm>
            <a:off x="2746772" y="2570672"/>
            <a:ext cx="970620" cy="650757"/>
          </a:xfrm>
          <a:prstGeom prst="rect">
            <a:avLst/>
          </a:prstGeom>
        </p:spPr>
      </p:pic>
      <p:pic>
        <p:nvPicPr>
          <p:cNvPr id="35" name="图片 3" title=""/>
          <p:cNvPicPr>
            <a:picLocks noChangeAspect="1"/>
          </p:cNvPicPr>
          <p:nvPr/>
        </p:nvPicPr>
        <p:blipFill>
          <a:blip r:embed="rId6"/>
          <a:stretch>
            <a:fillRect/>
          </a:stretch>
        </p:blipFill>
        <p:spPr>
          <a:xfrm>
            <a:off x="4095227" y="2567212"/>
            <a:ext cx="986777" cy="661589"/>
          </a:xfrm>
          <a:prstGeom prst="rect">
            <a:avLst/>
          </a:prstGeom>
        </p:spPr>
      </p:pic>
      <p:grpSp>
        <p:nvGrpSpPr>
          <p:cNvPr id="36" name="组合 63" title=""/>
          <p:cNvGrpSpPr/>
          <p:nvPr/>
        </p:nvGrpSpPr>
        <p:grpSpPr>
          <a:xfrm>
            <a:off x="583384" y="3433821"/>
            <a:ext cx="6524614" cy="562313"/>
            <a:chOff x="741770" y="3505572"/>
            <a:chExt cx="6524614" cy="562313"/>
          </a:xfrm>
        </p:grpSpPr>
        <p:sp>
          <p:nvSpPr>
            <p:cNvPr id="37" name="矩形 36"/>
            <p:cNvSpPr/>
            <p:nvPr/>
          </p:nvSpPr>
          <p:spPr>
            <a:xfrm>
              <a:off x="741770" y="3505572"/>
              <a:ext cx="6452606" cy="56231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8" name="文本框 65"/>
            <p:cNvSpPr txBox="1"/>
            <p:nvPr/>
          </p:nvSpPr>
          <p:spPr>
            <a:xfrm>
              <a:off x="857672" y="3549280"/>
              <a:ext cx="6408712" cy="415498"/>
            </a:xfrm>
            <a:prstGeom prst="rect">
              <a:avLst/>
            </a:prstGeom>
            <a:noFill/>
          </p:spPr>
          <p:txBody>
            <a:bodyPr wrap="square" rtlCol="0" anchor="t">
              <a:spAutoFit/>
            </a:bodyPr>
            <a:lstStyle/>
            <a:p>
              <a:pPr fontAlgn="auto">
                <a:lnSpc>
                  <a:spcPct val="150000"/>
                </a:lnSpc>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听力原文：</a:t>
              </a:r>
              <a:r>
                <a:rPr lang="zh-CN" altLang="en-US" sz="1400" kern="0">
                  <a:solidFill>
                    <a:srgbClr val="000000"/>
                  </a:solidFill>
                  <a:latin typeface="Times New Roman" panose="02020603050405020304" pitchFamily="65" charset="-122"/>
                  <a:ea typeface="宋体" panose="02010600030101010101" pitchFamily="2" charset="-122"/>
                </a:rPr>
                <a:t> I think it will be sunny tomorrow.</a:t>
              </a:r>
              <a:endParaRPr lang="zh-CN" altLang="en-US" sz="1400">
                <a:latin typeface="宋体" panose="02010600030101010101" pitchFamily="2" charset="-122"/>
                <a:ea typeface="宋体" panose="02010600030101010101" pitchFamily="2" charset="-122"/>
                <a:cs typeface="微软雅黑 Light" panose="020b0502040204020203" pitchFamily="34" charset="-122"/>
              </a:endParaRPr>
            </a:p>
          </p:txBody>
        </p:sp>
      </p:grpSp>
      <p:grpSp>
        <p:nvGrpSpPr>
          <p:cNvPr id="2" name="组合 1" title=""/>
          <p:cNvGrpSpPr/>
          <p:nvPr/>
        </p:nvGrpSpPr>
        <p:grpSpPr>
          <a:xfrm>
            <a:off x="1583516" y="843742"/>
            <a:ext cx="4429156" cy="446603"/>
            <a:chOff x="14797" y="1223568"/>
            <a:chExt cx="4429156" cy="446603"/>
          </a:xfrm>
        </p:grpSpPr>
        <p:pic>
          <p:nvPicPr>
            <p:cNvPr id="3" name="图形 8"/>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7673" y="1223568"/>
              <a:ext cx="4143404" cy="446603"/>
            </a:xfrm>
            <a:prstGeom prst="rect">
              <a:avLst/>
            </a:prstGeom>
          </p:spPr>
        </p:pic>
        <p:sp>
          <p:nvSpPr>
            <p:cNvPr id="4" name="矩形 6"/>
            <p:cNvSpPr/>
            <p:nvPr/>
          </p:nvSpPr>
          <p:spPr>
            <a:xfrm>
              <a:off x="14797" y="1257329"/>
              <a:ext cx="4429156" cy="400110"/>
            </a:xfrm>
            <a:prstGeom prst="rect">
              <a:avLst/>
            </a:prstGeom>
            <a:noFill/>
            <a:ln w="9525">
              <a:noFill/>
            </a:ln>
          </p:spPr>
          <p:txBody>
            <a:bodyPr wrap="square">
              <a:spAutoFit/>
            </a:bodyPr>
            <a:lstStyle/>
            <a:p>
              <a:pPr algn="ctr"/>
              <a:r>
                <a:rPr lang="zh-CN" altLang="en-US" sz="2000" b="1">
                  <a:solidFill>
                    <a:srgbClr val="FC911C"/>
                  </a:solidFill>
                  <a:ea typeface="微软雅黑" panose="020b0503020204020204" pitchFamily="34" charset="-122"/>
                </a:rPr>
                <a:t>期中素养综合测试卷(一)</a:t>
              </a:r>
              <a:endParaRPr lang="zh-CN" altLang="en-US" sz="2000" b="1">
                <a:solidFill>
                  <a:srgbClr val="FC911C"/>
                </a:solidFill>
                <a:ea typeface="微软雅黑" panose="020b0503020204020204" pitchFamily="34" charset="-122"/>
              </a:endParaRPr>
            </a:p>
          </p:txBody>
        </p:sp>
      </p:grpSp>
      <p:sp>
        <p:nvSpPr>
          <p:cNvPr id="5" name="TextBox 2" title=""/>
          <p:cNvSpPr txBox="1"/>
          <p:nvPr/>
        </p:nvSpPr>
        <p:spPr>
          <a:xfrm>
            <a:off x="612000" y="1629560"/>
            <a:ext cx="6804000" cy="142551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第一节　根据所听内容,选择相应的图画,每个句子听两遍。</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1.What will the weather be like tomorrow?</a:t>
            </a:r>
            <a:endParaRPr lang="zh-CN" altLang="en-US"/>
          </a:p>
          <a:p>
            <a:pPr marL="0" indent="0" eaLnBrk="0" latinLnBrk="1" hangingPunct="0">
              <a:lnSpc>
                <a:spcPct val="150000"/>
              </a:lnSpc>
              <a:spcBef>
                <a:spcPts val="145"/>
              </a:spcBef>
              <a:buNone/>
            </a:pP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a:t>
            </a:r>
            <a:r>
              <a:rPr lang="en-US" altLang="zh-CN" sz="1500" kern="0">
                <a:solidFill>
                  <a:srgbClr val="000000"/>
                </a:solidFill>
                <a:latin typeface="Times New Roman" panose="02020603050405020304" pitchFamily="65" charset="-122"/>
                <a:ea typeface="宋体" panose="02010600030101010101" pitchFamily="2" charset="-122"/>
              </a:rPr>
              <a:t>B                               </a:t>
            </a:r>
            <a:r>
              <a:rPr lang="en-US" altLang="zh-CN" sz="1500" kern="0">
                <a:solidFill>
                  <a:srgbClr val="FF0000"/>
                </a:solidFill>
                <a:latin typeface="Times New Roman" panose="02020603050405020304" pitchFamily="65" charset="-122"/>
                <a:ea typeface="宋体" panose="02010600030101010101" pitchFamily="2" charset="-122"/>
              </a:rPr>
              <a:t>C</a:t>
            </a:r>
            <a:endParaRPr lang="zh-CN" altLang="en-US">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557734" y="971798"/>
            <a:ext cx="6804000" cy="2863861"/>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听第三段对话,回答第10至第12小题。</a:t>
            </a:r>
            <a:endParaRPr lang="zh-CN" altLang="en-US" sz="1600"/>
          </a:p>
          <a:p>
            <a:pPr eaLnBrk="0" latinLnBrk="1" hangingPunct="0">
              <a:lnSpc>
                <a:spcPct val="150000"/>
              </a:lnSpc>
              <a:spcBef>
                <a:spcPts val="145"/>
              </a:spcBef>
            </a:pPr>
            <a:r>
              <a:rPr lang="zh-CN" altLang="en-US" sz="1500" kern="0">
                <a:latin typeface="楷体" panose="02010609060101010101" pitchFamily="49" charset="-122"/>
                <a:ea typeface="楷体" panose="02010609060101010101" pitchFamily="49" charset="-122"/>
              </a:rPr>
              <a:t>(2023广东中考,13—15,★☆☆)</a:t>
            </a:r>
            <a:endParaRPr lang="zh-CN" altLang="en-US" sz="1500">
              <a:latin typeface="楷体" panose="02010609060101010101" pitchFamily="49" charset="-122"/>
              <a:ea typeface="楷体" panose="02010609060101010101" pitchFamily="49" charset="-122"/>
            </a:endParaRPr>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10. What are the speakers mainly talking about?</a:t>
            </a:r>
            <a:endParaRPr lang="zh-CN" altLang="en-US" sz="1600"/>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     A. Gifts.　　　    B. Food.　　　 C. Gardening.</a:t>
            </a:r>
            <a:endParaRPr lang="zh-CN" altLang="en-US" sz="1600"/>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11. Who decides to buy flowers?</a:t>
            </a:r>
            <a:endParaRPr lang="zh-CN" altLang="en-US" sz="1600"/>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     A. Ben.　　　     B. Kelly.　　　C. Tony. </a:t>
            </a:r>
            <a:endParaRPr lang="zh-CN" altLang="en-US" sz="1600"/>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12. What may the boy prepare at last?</a:t>
            </a:r>
            <a:endParaRPr lang="zh-CN" altLang="en-US" sz="1600"/>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A. Books.　　　B. Plants.　　　C. Chocolates. </a:t>
            </a:r>
            <a:endParaRPr lang="zh-CN" altLang="en-US"/>
          </a:p>
        </p:txBody>
      </p:sp>
      <p:sp>
        <p:nvSpPr>
          <p:cNvPr id="3" name="TextBox 2" title=""/>
          <p:cNvSpPr txBox="1"/>
          <p:nvPr/>
        </p:nvSpPr>
        <p:spPr>
          <a:xfrm>
            <a:off x="557734" y="971798"/>
            <a:ext cx="6804000" cy="2863861"/>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听第三段对话,回答第10至第12小题。</a:t>
            </a:r>
            <a:endParaRPr lang="zh-CN" altLang="en-US" sz="1600"/>
          </a:p>
          <a:p>
            <a:pPr eaLnBrk="0" latinLnBrk="1" hangingPunct="0">
              <a:lnSpc>
                <a:spcPct val="150000"/>
              </a:lnSpc>
              <a:spcBef>
                <a:spcPts val="145"/>
              </a:spcBef>
            </a:pPr>
            <a:r>
              <a:rPr lang="zh-CN" altLang="en-US" sz="1500" kern="0">
                <a:solidFill>
                  <a:srgbClr val="000000"/>
                </a:solidFill>
                <a:latin typeface="楷体" panose="02010609060101010101" pitchFamily="49" charset="-122"/>
                <a:ea typeface="楷体" panose="02010609060101010101" pitchFamily="49" charset="-122"/>
              </a:rPr>
              <a:t>(2023广东中考,13—15,★☆☆)</a:t>
            </a:r>
            <a:endParaRPr lang="zh-CN" altLang="en-US" sz="1500">
              <a:latin typeface="楷体" panose="02010609060101010101" pitchFamily="49" charset="-122"/>
              <a:ea typeface="楷体" panose="02010609060101010101" pitchFamily="49" charset="-122"/>
            </a:endParaRPr>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10. What are the speakers mainly talking about?</a:t>
            </a:r>
            <a:endParaRPr lang="zh-CN" altLang="en-US" sz="1600"/>
          </a:p>
          <a:p>
            <a:pPr eaLnBrk="0" latinLnBrk="1" hangingPunct="0">
              <a:lnSpc>
                <a:spcPct val="150000"/>
              </a:lnSpc>
              <a:spcBef>
                <a:spcPts val="145"/>
              </a:spcBef>
            </a:pPr>
            <a:r>
              <a:rPr lang="zh-CN" altLang="en-US" sz="1500" kern="0">
                <a:solidFill>
                  <a:srgbClr val="FF0000"/>
                </a:solidFill>
                <a:latin typeface="Times New Roman" panose="02020603050405020304" pitchFamily="65" charset="-122"/>
                <a:ea typeface="宋体" panose="02010600030101010101" pitchFamily="2" charset="-122"/>
              </a:rPr>
              <a:t>     A. Gifts.</a:t>
            </a:r>
            <a:r>
              <a:rPr lang="zh-CN" altLang="en-US" sz="1500" kern="0">
                <a:solidFill>
                  <a:srgbClr val="000000"/>
                </a:solidFill>
                <a:latin typeface="Times New Roman" panose="02020603050405020304" pitchFamily="65" charset="-122"/>
                <a:ea typeface="宋体" panose="02010600030101010101" pitchFamily="2" charset="-122"/>
              </a:rPr>
              <a:t>　　　    B. Food.　　　 C. Gardening.</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11. Who decides to buy flowers?</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     A. Ben.　　　     </a:t>
            </a:r>
            <a:r>
              <a:rPr lang="zh-CN" altLang="en-US" sz="1500" kern="0">
                <a:solidFill>
                  <a:srgbClr val="FF0000"/>
                </a:solidFill>
                <a:latin typeface="Times New Roman" panose="02020603050405020304" pitchFamily="65" charset="-122"/>
                <a:ea typeface="宋体" panose="02010600030101010101" pitchFamily="2" charset="-122"/>
              </a:rPr>
              <a:t>B. Kelly.</a:t>
            </a:r>
            <a:r>
              <a:rPr lang="zh-CN" altLang="en-US" sz="1500" kern="0">
                <a:solidFill>
                  <a:srgbClr val="000000"/>
                </a:solidFill>
                <a:latin typeface="Times New Roman" panose="02020603050405020304" pitchFamily="65" charset="-122"/>
                <a:ea typeface="宋体" panose="02010600030101010101" pitchFamily="2" charset="-122"/>
              </a:rPr>
              <a:t>　　　C. Tony. </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12. What may the boy prepare at last?</a:t>
            </a:r>
            <a:endParaRPr lang="zh-CN" altLang="en-US" sz="1600"/>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 Books.</a:t>
            </a:r>
            <a:r>
              <a:rPr lang="zh-CN" altLang="en-US" sz="1500" kern="0">
                <a:solidFill>
                  <a:srgbClr val="000000"/>
                </a:solidFill>
                <a:latin typeface="Times New Roman" panose="02020603050405020304" pitchFamily="65" charset="-122"/>
                <a:ea typeface="宋体" panose="02010600030101010101" pitchFamily="2" charset="-122"/>
              </a:rPr>
              <a:t>　　　B. Plants.　　　C. Chocolates.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535787" y="1043806"/>
            <a:ext cx="6524614" cy="2449495"/>
            <a:chOff x="741770" y="3505572"/>
            <a:chExt cx="6524614" cy="2449495"/>
          </a:xfrm>
        </p:grpSpPr>
        <p:sp>
          <p:nvSpPr>
            <p:cNvPr id="4" name="矩形 3"/>
            <p:cNvSpPr/>
            <p:nvPr/>
          </p:nvSpPr>
          <p:spPr>
            <a:xfrm>
              <a:off x="741770" y="3505572"/>
              <a:ext cx="6452606" cy="2143140"/>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549280"/>
              <a:ext cx="6408712" cy="2405787"/>
            </a:xfrm>
            <a:prstGeom prst="rect">
              <a:avLst/>
            </a:prstGeom>
            <a:noFill/>
          </p:spPr>
          <p:txBody>
            <a:bodyPr wrap="square" rtlCol="0" anchor="t">
              <a:spAutoFit/>
            </a:bodyPr>
            <a:lstStyle/>
            <a:p>
              <a:pPr eaLnBrk="0" latinLnBrk="1" hangingPunct="0">
                <a:lnSpc>
                  <a:spcPct val="150000"/>
                </a:lnSpc>
                <a:spcBef>
                  <a:spcPts val="145"/>
                </a:spcBef>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听力原文：</a:t>
              </a:r>
              <a:r>
                <a:rPr lang="en-US" altLang="zh-CN" sz="1400" kern="0">
                  <a:solidFill>
                    <a:srgbClr val="000000"/>
                  </a:solidFill>
                  <a:latin typeface="Times New Roman" panose="02020603050405020304" pitchFamily="65" charset="-122"/>
                  <a:ea typeface="宋体" panose="02010600030101010101" pitchFamily="2" charset="-122"/>
                </a:rPr>
                <a:t>M: Hi, Kelly. What gift have you prepared for Ben’s birthday?</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W: Hi, Tony. I decide to buy flowers for him. How about you?</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M: Well, I want to buy him a box of chocolates. Do you think that will be OK?</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W: Emm...he doesn’t like sweet food very much. Perhaps you can buy him some </a:t>
              </a:r>
              <a:br>
                <a:rPr lang="en-US" sz="1400"/>
              </a:br>
              <a:r>
                <a:rPr lang="en-US" sz="1400"/>
                <a:t>     </a:t>
              </a:r>
              <a:r>
                <a:rPr lang="en-US" altLang="zh-CN" sz="1400" kern="0">
                  <a:solidFill>
                    <a:srgbClr val="000000"/>
                  </a:solidFill>
                  <a:latin typeface="Times New Roman" panose="02020603050405020304" pitchFamily="65" charset="-122"/>
                  <a:ea typeface="宋体" panose="02010600030101010101" pitchFamily="2" charset="-122"/>
                </a:rPr>
                <a:t>books instead.</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M: OK. I will go to the bookstore and have a look.</a:t>
              </a:r>
              <a:endParaRPr lang="en-US" altLang="zh-CN" sz="1400"/>
            </a:p>
            <a:p>
              <a:pPr fontAlgn="auto">
                <a:lnSpc>
                  <a:spcPct val="150000"/>
                </a:lnSpc>
              </a:pPr>
              <a:endParaRPr lang="zh-CN" altLang="en-US" sz="1400">
                <a:latin typeface="宋体" panose="02010600030101010101" pitchFamily="2" charset="-122"/>
                <a:ea typeface="宋体" panose="02010600030101010101" pitchFamily="2" charset="-122"/>
                <a:cs typeface="微软雅黑 Light" panose="020b0502040204020203" pitchFamily="34" charset="-122"/>
              </a:endParaRPr>
            </a:p>
          </p:txBody>
        </p:sp>
      </p:gr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612000" y="864000"/>
            <a:ext cx="6804000" cy="4302203"/>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听第四段对话</a:t>
            </a:r>
            <a:r>
              <a:rPr lang="en-US" altLang="zh-CN" sz="1500" kern="0">
                <a:latin typeface="Times New Roman" panose="02020603050405020304" pitchFamily="65" charset="-122"/>
                <a:ea typeface="宋体" panose="02010600030101010101" pitchFamily="2" charset="-122"/>
              </a:rPr>
              <a:t>,</a:t>
            </a:r>
            <a:r>
              <a:rPr lang="zh-CN" altLang="en-US" sz="1500" kern="0">
                <a:latin typeface="Times New Roman" panose="02020603050405020304" pitchFamily="65" charset="-122"/>
                <a:ea typeface="宋体" panose="02010600030101010101" pitchFamily="2" charset="-122"/>
              </a:rPr>
              <a:t>回答第</a:t>
            </a:r>
            <a:r>
              <a:rPr lang="en-US" altLang="zh-CN" sz="1500" kern="0">
                <a:latin typeface="Times New Roman" panose="02020603050405020304" pitchFamily="65" charset="-122"/>
                <a:ea typeface="宋体" panose="02010600030101010101" pitchFamily="2" charset="-122"/>
              </a:rPr>
              <a:t>13</a:t>
            </a:r>
            <a:r>
              <a:rPr lang="zh-CN" altLang="en-US" sz="1500" kern="0">
                <a:latin typeface="Times New Roman" panose="02020603050405020304" pitchFamily="65" charset="-122"/>
                <a:ea typeface="宋体" panose="02010600030101010101" pitchFamily="2" charset="-122"/>
              </a:rPr>
              <a:t>至第</a:t>
            </a:r>
            <a:r>
              <a:rPr lang="en-US" altLang="zh-CN" sz="1500" kern="0">
                <a:latin typeface="Times New Roman" panose="02020603050405020304" pitchFamily="65" charset="-122"/>
                <a:ea typeface="宋体" panose="02010600030101010101" pitchFamily="2" charset="-122"/>
              </a:rPr>
              <a:t>15</a:t>
            </a:r>
            <a:r>
              <a:rPr lang="zh-CN" altLang="en-US" sz="1500" kern="0">
                <a:latin typeface="Times New Roman" panose="02020603050405020304" pitchFamily="65" charset="-122"/>
                <a:ea typeface="宋体" panose="02010600030101010101" pitchFamily="2" charset="-122"/>
              </a:rPr>
              <a:t>小题。</a:t>
            </a:r>
            <a:endParaRPr lang="zh-CN" altLang="en-US" sz="1600"/>
          </a:p>
          <a:p>
            <a:pPr eaLnBrk="0" latinLnBrk="1" hangingPunct="0">
              <a:lnSpc>
                <a:spcPct val="150000"/>
              </a:lnSpc>
              <a:spcBef>
                <a:spcPts val="145"/>
              </a:spcBef>
            </a:pPr>
            <a:r>
              <a:rPr lang="en-US" altLang="zh-CN" sz="1500" kern="0">
                <a:latin typeface="楷体" panose="02010609060101010101" pitchFamily="49" charset="-122"/>
                <a:ea typeface="楷体" panose="02010609060101010101" pitchFamily="49" charset="-122"/>
              </a:rPr>
              <a:t>[</a:t>
            </a:r>
            <a:r>
              <a:rPr lang="zh-CN" altLang="en-US" sz="1500" kern="0">
                <a:latin typeface="楷体" panose="02010609060101010101" pitchFamily="49" charset="-122"/>
                <a:ea typeface="楷体" panose="02010609060101010101" pitchFamily="49" charset="-122"/>
              </a:rPr>
              <a:t>新课标</a:t>
            </a:r>
            <a:r>
              <a:rPr lang="en-US" altLang="zh-CN" sz="1500" kern="0">
                <a:latin typeface="楷体" panose="02010609060101010101" pitchFamily="49" charset="-122"/>
                <a:ea typeface="楷体" panose="02010609060101010101" pitchFamily="49" charset="-122"/>
              </a:rPr>
              <a:t>]【</a:t>
            </a:r>
            <a:r>
              <a:rPr lang="zh-CN" altLang="en-US" sz="1500" kern="0">
                <a:latin typeface="楷体" panose="02010609060101010101" pitchFamily="49" charset="-122"/>
                <a:ea typeface="楷体" panose="02010609060101010101" pitchFamily="49" charset="-122"/>
              </a:rPr>
              <a:t>人与社会</a:t>
            </a:r>
            <a:r>
              <a:rPr lang="en-US" altLang="zh-CN" sz="1500" kern="0">
                <a:latin typeface="楷体" panose="02010609060101010101" pitchFamily="49" charset="-122"/>
                <a:ea typeface="楷体" panose="02010609060101010101" pitchFamily="49" charset="-122"/>
              </a:rPr>
              <a:t>·</a:t>
            </a:r>
            <a:r>
              <a:rPr lang="zh-CN" altLang="en-US" sz="1500" kern="0">
                <a:latin typeface="楷体" panose="02010609060101010101" pitchFamily="49" charset="-122"/>
                <a:ea typeface="楷体" panose="02010609060101010101" pitchFamily="49" charset="-122"/>
              </a:rPr>
              <a:t>和谐家庭</a:t>
            </a:r>
            <a:r>
              <a:rPr lang="en-US" altLang="zh-CN" sz="1500" kern="0">
                <a:latin typeface="楷体" panose="02010609060101010101" pitchFamily="49" charset="-122"/>
                <a:ea typeface="楷体" panose="02010609060101010101" pitchFamily="49" charset="-122"/>
              </a:rPr>
              <a:t>】(2023</a:t>
            </a:r>
            <a:r>
              <a:rPr lang="zh-CN" altLang="en-US" sz="1500" kern="0">
                <a:latin typeface="楷体" panose="02010609060101010101" pitchFamily="49" charset="-122"/>
                <a:ea typeface="楷体" panose="02010609060101010101" pitchFamily="49" charset="-122"/>
              </a:rPr>
              <a:t>江西中考</a:t>
            </a:r>
            <a:r>
              <a:rPr lang="en-US" altLang="zh-CN" sz="1500" kern="0">
                <a:latin typeface="楷体" panose="02010609060101010101" pitchFamily="49" charset="-122"/>
                <a:ea typeface="楷体" panose="02010609060101010101" pitchFamily="49" charset="-122"/>
              </a:rPr>
              <a:t>,13—15,★★☆)</a:t>
            </a:r>
            <a:endParaRPr lang="zh-CN" altLang="en-US" sz="1500">
              <a:latin typeface="楷体" panose="02010609060101010101" pitchFamily="49" charset="-122"/>
              <a:ea typeface="楷体" panose="02010609060101010101" pitchFamily="49" charset="-122"/>
            </a:endParaRPr>
          </a:p>
          <a:p>
            <a:pPr eaLnBrk="0" latinLnBrk="1" hangingPunct="0">
              <a:lnSpc>
                <a:spcPct val="150000"/>
              </a:lnSpc>
              <a:spcBef>
                <a:spcPts val="145"/>
              </a:spcBef>
            </a:pPr>
            <a:r>
              <a:rPr lang="en-US" altLang="zh-CN" sz="1500" kern="0">
                <a:latin typeface="Times New Roman" panose="02020603050405020304" pitchFamily="65" charset="-122"/>
                <a:ea typeface="宋体" panose="02010600030101010101" pitchFamily="2" charset="-122"/>
              </a:rPr>
              <a:t>13. What will the boy get for his father?</a:t>
            </a:r>
            <a:endParaRPr lang="en-US" altLang="zh-CN" sz="1600"/>
          </a:p>
          <a:p>
            <a:pPr eaLnBrk="0" latinLnBrk="1" hangingPunct="0">
              <a:lnSpc>
                <a:spcPct val="150000"/>
              </a:lnSpc>
              <a:spcBef>
                <a:spcPts val="145"/>
              </a:spcBef>
            </a:pPr>
            <a:r>
              <a:rPr lang="en-US" altLang="zh-CN" sz="1500" kern="0">
                <a:latin typeface="Times New Roman" panose="02020603050405020304" pitchFamily="65" charset="-122"/>
                <a:ea typeface="宋体" panose="02010600030101010101" pitchFamily="2" charset="-122"/>
              </a:rPr>
              <a:t>      A. A shirt.</a:t>
            </a:r>
            <a:r>
              <a:rPr lang="zh-CN" altLang="en-US" sz="1500" kern="0">
                <a:latin typeface="Times New Roman" panose="02020603050405020304" pitchFamily="65" charset="-122"/>
                <a:ea typeface="宋体" panose="02010600030101010101" pitchFamily="2" charset="-122"/>
              </a:rPr>
              <a:t>　　　</a:t>
            </a:r>
            <a:r>
              <a:rPr lang="en-US" altLang="zh-CN" sz="1500" kern="0">
                <a:latin typeface="Times New Roman" panose="02020603050405020304" pitchFamily="65" charset="-122"/>
                <a:ea typeface="宋体" panose="02010600030101010101" pitchFamily="2" charset="-122"/>
              </a:rPr>
              <a:t>B. A pen.</a:t>
            </a:r>
            <a:r>
              <a:rPr lang="zh-CN" altLang="en-US" sz="1500" kern="0">
                <a:latin typeface="Times New Roman" panose="02020603050405020304" pitchFamily="65" charset="-122"/>
                <a:ea typeface="宋体" panose="02010600030101010101" pitchFamily="2" charset="-122"/>
              </a:rPr>
              <a:t>　　　</a:t>
            </a:r>
            <a:r>
              <a:rPr lang="en-US" altLang="zh-CN" sz="1500" kern="0">
                <a:latin typeface="Times New Roman" panose="02020603050405020304" pitchFamily="65" charset="-122"/>
                <a:ea typeface="宋体" panose="02010600030101010101" pitchFamily="2" charset="-122"/>
              </a:rPr>
              <a:t>C. A tie. </a:t>
            </a:r>
            <a:endParaRPr lang="en-US" altLang="zh-CN" sz="1500" kern="0">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latin typeface="Times New Roman" panose="02020603050405020304" pitchFamily="65" charset="-122"/>
                <a:ea typeface="宋体" panose="02010600030101010101" pitchFamily="2" charset="-122"/>
              </a:rPr>
              <a:t>14. Which restaurant would they choose?</a:t>
            </a:r>
            <a:endParaRPr lang="en-US" altLang="zh-CN" sz="1600"/>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A. Rockin</a:t>
            </a:r>
            <a:r>
              <a:rPr lang="en-US" altLang="zh-CN" sz="1500" kern="0">
                <a:latin typeface="Times New Roman" panose="02020603050405020304" pitchFamily="65" charset="-122"/>
                <a:ea typeface="宋体" panose="02010600030101010101" pitchFamily="2" charset="-122"/>
              </a:rPr>
              <a:t>’</a:t>
            </a:r>
            <a:r>
              <a:rPr lang="zh-CN" altLang="en-US" sz="1500" kern="0">
                <a:latin typeface="Times New Roman" panose="02020603050405020304" pitchFamily="65" charset="-122"/>
                <a:ea typeface="宋体" panose="02010600030101010101" pitchFamily="2" charset="-122"/>
              </a:rPr>
              <a:t> Restaurant.</a:t>
            </a:r>
            <a:endParaRPr lang="zh-CN" altLang="en-US"/>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      B. Green Land Restaurant.</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C. Uncle Bob</a:t>
            </a:r>
            <a:r>
              <a:rPr lang="en-US" altLang="zh-CN" sz="1500" kern="0">
                <a:latin typeface="Times New Roman" panose="02020603050405020304" pitchFamily="65" charset="-122"/>
                <a:ea typeface="宋体" panose="02010600030101010101" pitchFamily="2" charset="-122"/>
              </a:rPr>
              <a:t>’</a:t>
            </a:r>
            <a:r>
              <a:rPr lang="zh-CN" altLang="en-US" sz="1500" kern="0">
                <a:latin typeface="Times New Roman" panose="02020603050405020304" pitchFamily="65" charset="-122"/>
                <a:ea typeface="宋体" panose="02010600030101010101" pitchFamily="2" charset="-122"/>
              </a:rPr>
              <a:t>s Restaurant. </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15. What can we get from the conversation?</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A. Today is Father</a:t>
            </a:r>
            <a:r>
              <a:rPr lang="en-US" altLang="zh-CN" sz="1500" kern="0">
                <a:latin typeface="Times New Roman" panose="02020603050405020304" pitchFamily="65" charset="-122"/>
                <a:ea typeface="宋体" panose="02010600030101010101" pitchFamily="2" charset="-122"/>
              </a:rPr>
              <a:t>’</a:t>
            </a:r>
            <a:r>
              <a:rPr lang="zh-CN" altLang="en-US" sz="1500" kern="0">
                <a:latin typeface="Times New Roman" panose="02020603050405020304" pitchFamily="65" charset="-122"/>
                <a:ea typeface="宋体" panose="02010600030101010101" pitchFamily="2" charset="-122"/>
              </a:rPr>
              <a:t>s Day.</a:t>
            </a:r>
            <a:endParaRPr lang="zh-CN" altLang="en-US"/>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      B. They are going to have seafood.</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C. The boy</a:t>
            </a:r>
            <a:r>
              <a:rPr lang="en-US" altLang="zh-CN" sz="1500" kern="0">
                <a:latin typeface="Times New Roman" panose="02020603050405020304" pitchFamily="65" charset="-122"/>
                <a:ea typeface="宋体" panose="02010600030101010101" pitchFamily="2" charset="-122"/>
              </a:rPr>
              <a:t>’</a:t>
            </a:r>
            <a:r>
              <a:rPr lang="zh-CN" altLang="en-US" sz="1500" kern="0">
                <a:latin typeface="Times New Roman" panose="02020603050405020304" pitchFamily="65" charset="-122"/>
                <a:ea typeface="宋体" panose="02010600030101010101" pitchFamily="2" charset="-122"/>
              </a:rPr>
              <a:t>s father is a businessman. </a:t>
            </a:r>
            <a:endParaRPr lang="zh-CN" altLang="en-US"/>
          </a:p>
        </p:txBody>
      </p:sp>
      <p:sp>
        <p:nvSpPr>
          <p:cNvPr id="3" name="TextBox 2" title=""/>
          <p:cNvSpPr txBox="1"/>
          <p:nvPr/>
        </p:nvSpPr>
        <p:spPr>
          <a:xfrm>
            <a:off x="612000" y="864000"/>
            <a:ext cx="6804000" cy="4302203"/>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听第四段对话</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回答第</a:t>
            </a:r>
            <a:r>
              <a:rPr lang="en-US" altLang="zh-CN" sz="1500" kern="0">
                <a:solidFill>
                  <a:srgbClr val="000000"/>
                </a:solidFill>
                <a:latin typeface="Times New Roman" panose="02020603050405020304" pitchFamily="65" charset="-122"/>
                <a:ea typeface="宋体" panose="02010600030101010101" pitchFamily="2" charset="-122"/>
              </a:rPr>
              <a:t>13</a:t>
            </a:r>
            <a:r>
              <a:rPr lang="zh-CN" altLang="en-US" sz="1500" kern="0">
                <a:solidFill>
                  <a:srgbClr val="000000"/>
                </a:solidFill>
                <a:latin typeface="Times New Roman" panose="02020603050405020304" pitchFamily="65" charset="-122"/>
                <a:ea typeface="宋体" panose="02010600030101010101" pitchFamily="2" charset="-122"/>
              </a:rPr>
              <a:t>至第</a:t>
            </a:r>
            <a:r>
              <a:rPr lang="en-US" altLang="zh-CN" sz="1500" kern="0">
                <a:solidFill>
                  <a:srgbClr val="000000"/>
                </a:solidFill>
                <a:latin typeface="Times New Roman" panose="02020603050405020304" pitchFamily="65" charset="-122"/>
                <a:ea typeface="宋体" panose="02010600030101010101" pitchFamily="2" charset="-122"/>
              </a:rPr>
              <a:t>15</a:t>
            </a:r>
            <a:r>
              <a:rPr lang="zh-CN" altLang="en-US" sz="1500" kern="0">
                <a:solidFill>
                  <a:srgbClr val="000000"/>
                </a:solidFill>
                <a:latin typeface="Times New Roman" panose="02020603050405020304" pitchFamily="65" charset="-122"/>
                <a:ea typeface="宋体" panose="02010600030101010101" pitchFamily="2" charset="-122"/>
              </a:rPr>
              <a:t>小题。</a:t>
            </a:r>
            <a:endParaRPr lang="zh-CN" altLang="en-US" sz="1600"/>
          </a:p>
          <a:p>
            <a:pPr eaLnBrk="0" latinLnBrk="1" hangingPunct="0">
              <a:lnSpc>
                <a:spcPct val="150000"/>
              </a:lnSpc>
              <a:spcBef>
                <a:spcPts val="145"/>
              </a:spcBef>
            </a:pPr>
            <a:r>
              <a:rPr lang="en-US" altLang="zh-CN" sz="1500" kern="0">
                <a:solidFill>
                  <a:srgbClr val="000000"/>
                </a:solidFill>
                <a:latin typeface="楷体" panose="02010609060101010101" pitchFamily="49" charset="-122"/>
                <a:ea typeface="楷体" panose="02010609060101010101" pitchFamily="49" charset="-122"/>
              </a:rPr>
              <a:t>[</a:t>
            </a:r>
            <a:r>
              <a:rPr lang="zh-CN" altLang="en-US" sz="1500" kern="0">
                <a:solidFill>
                  <a:srgbClr val="000000"/>
                </a:solidFill>
                <a:latin typeface="楷体" panose="02010609060101010101" pitchFamily="49" charset="-122"/>
                <a:ea typeface="楷体" panose="02010609060101010101" pitchFamily="49" charset="-122"/>
              </a:rPr>
              <a:t>新课标</a:t>
            </a:r>
            <a:r>
              <a:rPr lang="en-US" altLang="zh-CN" sz="1500" kern="0">
                <a:solidFill>
                  <a:srgbClr val="000000"/>
                </a:solidFill>
                <a:latin typeface="楷体" panose="02010609060101010101" pitchFamily="49" charset="-122"/>
                <a:ea typeface="楷体" panose="02010609060101010101" pitchFamily="49" charset="-122"/>
              </a:rPr>
              <a:t>]【</a:t>
            </a:r>
            <a:r>
              <a:rPr lang="zh-CN" altLang="en-US" sz="1500" kern="0">
                <a:solidFill>
                  <a:srgbClr val="000000"/>
                </a:solidFill>
                <a:latin typeface="楷体" panose="02010609060101010101" pitchFamily="49" charset="-122"/>
                <a:ea typeface="楷体" panose="02010609060101010101" pitchFamily="49" charset="-122"/>
              </a:rPr>
              <a:t>人与社会</a:t>
            </a:r>
            <a:r>
              <a:rPr lang="en-US" altLang="zh-CN" sz="1500" kern="0">
                <a:solidFill>
                  <a:srgbClr val="000000"/>
                </a:solidFill>
                <a:latin typeface="楷体" panose="02010609060101010101" pitchFamily="49" charset="-122"/>
                <a:ea typeface="楷体" panose="02010609060101010101" pitchFamily="49" charset="-122"/>
              </a:rPr>
              <a:t>·</a:t>
            </a:r>
            <a:r>
              <a:rPr lang="zh-CN" altLang="en-US" sz="1500" kern="0">
                <a:solidFill>
                  <a:srgbClr val="000000"/>
                </a:solidFill>
                <a:latin typeface="楷体" panose="02010609060101010101" pitchFamily="49" charset="-122"/>
                <a:ea typeface="楷体" panose="02010609060101010101" pitchFamily="49" charset="-122"/>
              </a:rPr>
              <a:t>和谐家庭</a:t>
            </a:r>
            <a:r>
              <a:rPr lang="en-US" altLang="zh-CN" sz="1500" kern="0">
                <a:solidFill>
                  <a:srgbClr val="000000"/>
                </a:solidFill>
                <a:latin typeface="楷体" panose="02010609060101010101" pitchFamily="49" charset="-122"/>
                <a:ea typeface="楷体" panose="02010609060101010101" pitchFamily="49" charset="-122"/>
              </a:rPr>
              <a:t>】(2023</a:t>
            </a:r>
            <a:r>
              <a:rPr lang="zh-CN" altLang="en-US" sz="1500" kern="0">
                <a:solidFill>
                  <a:srgbClr val="000000"/>
                </a:solidFill>
                <a:latin typeface="楷体" panose="02010609060101010101" pitchFamily="49" charset="-122"/>
                <a:ea typeface="楷体" panose="02010609060101010101" pitchFamily="49" charset="-122"/>
              </a:rPr>
              <a:t>江西中考</a:t>
            </a:r>
            <a:r>
              <a:rPr lang="en-US" altLang="zh-CN" sz="1500" kern="0">
                <a:solidFill>
                  <a:srgbClr val="000000"/>
                </a:solidFill>
                <a:latin typeface="楷体" panose="02010609060101010101" pitchFamily="49" charset="-122"/>
                <a:ea typeface="楷体" panose="02010609060101010101" pitchFamily="49" charset="-122"/>
              </a:rPr>
              <a:t>,13—15,★★☆)</a:t>
            </a:r>
            <a:endParaRPr lang="zh-CN" altLang="en-US" sz="1500">
              <a:latin typeface="楷体" panose="02010609060101010101" pitchFamily="49" charset="-122"/>
              <a:ea typeface="楷体" panose="02010609060101010101" pitchFamily="49"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13. What will the boy get for his father?</a:t>
            </a:r>
            <a:endParaRPr lang="en-US" altLang="zh-CN" sz="1600"/>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A. A shirt.</a:t>
            </a:r>
            <a:r>
              <a:rPr lang="zh-CN" altLang="en-US" sz="1500" kern="0">
                <a:solidFill>
                  <a:srgbClr val="000000"/>
                </a:solidFill>
                <a:latin typeface="Times New Roman" panose="02020603050405020304" pitchFamily="65" charset="-122"/>
                <a:ea typeface="宋体" panose="02010600030101010101" pitchFamily="2" charset="-122"/>
              </a:rPr>
              <a:t>　　　</a:t>
            </a:r>
            <a:r>
              <a:rPr lang="en-US" altLang="zh-CN" sz="1500" kern="0">
                <a:solidFill>
                  <a:srgbClr val="000000"/>
                </a:solidFill>
                <a:latin typeface="Times New Roman" panose="02020603050405020304" pitchFamily="65" charset="-122"/>
                <a:ea typeface="宋体" panose="02010600030101010101" pitchFamily="2" charset="-122"/>
              </a:rPr>
              <a:t>B. A pen.</a:t>
            </a:r>
            <a:r>
              <a:rPr lang="zh-CN" altLang="en-US" sz="1500" kern="0">
                <a:solidFill>
                  <a:srgbClr val="000000"/>
                </a:solidFill>
                <a:latin typeface="Times New Roman" panose="02020603050405020304" pitchFamily="65" charset="-122"/>
                <a:ea typeface="宋体" panose="02010600030101010101" pitchFamily="2" charset="-122"/>
              </a:rPr>
              <a:t>　　　</a:t>
            </a:r>
            <a:r>
              <a:rPr lang="en-US" altLang="zh-CN" sz="1500" kern="0">
                <a:solidFill>
                  <a:srgbClr val="FF0000"/>
                </a:solidFill>
                <a:latin typeface="Times New Roman" panose="02020603050405020304" pitchFamily="65" charset="-122"/>
                <a:ea typeface="宋体" panose="02010600030101010101" pitchFamily="2" charset="-122"/>
              </a:rPr>
              <a:t>C. A tie. </a:t>
            </a:r>
            <a:endParaRPr lang="en-US" altLang="zh-CN" sz="1500" kern="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14. Which restaurant would they choose?</a:t>
            </a:r>
            <a:endParaRPr lang="en-US" altLang="zh-CN" sz="1600"/>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Rockin</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 Restaurant.</a:t>
            </a:r>
            <a:endParaRPr lang="zh-CN" altLang="en-US"/>
          </a:p>
          <a:p>
            <a:pPr eaLnBrk="0" latinLnBrk="1" hangingPunct="0">
              <a:lnSpc>
                <a:spcPct val="150000"/>
              </a:lnSpc>
              <a:spcBef>
                <a:spcPts val="145"/>
              </a:spcBef>
            </a:pPr>
            <a:r>
              <a:rPr lang="zh-CN" altLang="en-US" sz="1500" kern="0">
                <a:solidFill>
                  <a:srgbClr val="FF0000"/>
                </a:solidFill>
                <a:latin typeface="Times New Roman" panose="02020603050405020304" pitchFamily="65" charset="-122"/>
                <a:ea typeface="宋体" panose="02010600030101010101" pitchFamily="2" charset="-122"/>
              </a:rPr>
              <a:t>      B. Green Land Restaurant.</a:t>
            </a:r>
            <a:endParaRPr lang="zh-CN" altLang="en-US" sz="1500" kern="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Uncle Bob</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Restaurant.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15. What can we get from the conversation?</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Today is Father</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Day.</a:t>
            </a:r>
            <a:endParaRPr lang="zh-CN" altLang="en-US"/>
          </a:p>
          <a:p>
            <a:pPr eaLnBrk="0" latinLnBrk="1" hangingPunct="0">
              <a:lnSpc>
                <a:spcPct val="150000"/>
              </a:lnSpc>
              <a:spcBef>
                <a:spcPts val="145"/>
              </a:spcBef>
            </a:pPr>
            <a:r>
              <a:rPr lang="zh-CN" altLang="en-US" sz="1500" kern="0">
                <a:solidFill>
                  <a:srgbClr val="FF0000"/>
                </a:solidFill>
                <a:latin typeface="Times New Roman" panose="02020603050405020304" pitchFamily="65" charset="-122"/>
                <a:ea typeface="宋体" panose="02010600030101010101" pitchFamily="2" charset="-122"/>
              </a:rPr>
              <a:t>      B. They are going to have seafood.</a:t>
            </a:r>
            <a:endParaRPr lang="zh-CN" altLang="en-US" sz="1500" kern="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The boy</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father is a businessman.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535787" y="1043806"/>
            <a:ext cx="6524614" cy="3786214"/>
            <a:chOff x="741770" y="3505572"/>
            <a:chExt cx="6524614" cy="3786214"/>
          </a:xfrm>
        </p:grpSpPr>
        <p:sp>
          <p:nvSpPr>
            <p:cNvPr id="4" name="矩形 3"/>
            <p:cNvSpPr/>
            <p:nvPr/>
          </p:nvSpPr>
          <p:spPr>
            <a:xfrm>
              <a:off x="741770" y="3505572"/>
              <a:ext cx="6452606" cy="3786214"/>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549280"/>
              <a:ext cx="6408712" cy="3721724"/>
            </a:xfrm>
            <a:prstGeom prst="rect">
              <a:avLst/>
            </a:prstGeom>
            <a:noFill/>
          </p:spPr>
          <p:txBody>
            <a:bodyPr wrap="square" rtlCol="0" anchor="t">
              <a:spAutoFit/>
            </a:bodyPr>
            <a:lstStyle/>
            <a:p>
              <a:pPr eaLnBrk="0" latinLnBrk="1" hangingPunct="0">
                <a:lnSpc>
                  <a:spcPct val="150000"/>
                </a:lnSpc>
                <a:spcBef>
                  <a:spcPts val="145"/>
                </a:spcBef>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听力原文：</a:t>
              </a:r>
              <a:r>
                <a:rPr lang="en-US" altLang="zh-CN" sz="1400" kern="0">
                  <a:solidFill>
                    <a:srgbClr val="000000"/>
                  </a:solidFill>
                  <a:latin typeface="Times New Roman" panose="02020603050405020304" pitchFamily="65" charset="-122"/>
                  <a:ea typeface="宋体" panose="02010600030101010101" pitchFamily="2" charset="-122"/>
                </a:rPr>
                <a:t>M: Mum, tomorrow is Father’s Day. What should I get for Dad? A tie or a</a:t>
              </a:r>
              <a:br>
                <a:rPr lang="en-US" sz="1400"/>
              </a:br>
              <a:r>
                <a:rPr lang="en-US" altLang="zh-CN" sz="1400" kern="0">
                  <a:solidFill>
                    <a:srgbClr val="000000"/>
                  </a:solidFill>
                  <a:latin typeface="Times New Roman" panose="02020603050405020304" pitchFamily="65" charset="-122"/>
                  <a:ea typeface="宋体" panose="02010600030101010101" pitchFamily="2" charset="-122"/>
                </a:rPr>
                <a:t>       pen?</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W: A tie. He needs a tie to match his shirt.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M: Good idea. What about eating out tomorrow?</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W: Sounds good. Shall we go to Rockin’ Restaurant?</a:t>
              </a:r>
              <a:endParaRPr lang="en-US" altLang="zh-CN"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M: The food is nice, but I don</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t like the service there.</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W: How about Green Land Restaurant? They have fresh seafood.</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M: Great. It</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s Dad</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s favorite food. And it</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s near his school.</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W: And the beef there is delicious, too.</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M: Why beef ? We always have beef.</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W: Well, up to you. Let</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s call to order now.</a:t>
              </a:r>
              <a:endParaRPr lang="zh-CN" altLang="en-US" sz="1400">
                <a:latin typeface="宋体" panose="02010600030101010101" pitchFamily="2" charset="-122"/>
                <a:ea typeface="宋体" panose="02010600030101010101" pitchFamily="2" charset="-122"/>
                <a:cs typeface="微软雅黑 Light" panose="020b0502040204020203" pitchFamily="34" charset="-122"/>
              </a:endParaRPr>
            </a:p>
          </p:txBody>
        </p:sp>
      </p:gr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2" name="表格 2" title=""/>
          <p:cNvGraphicFramePr>
            <a:graphicFrameLocks noGrp="1"/>
          </p:cNvGraphicFramePr>
          <p:nvPr/>
        </p:nvGraphicFramePr>
        <p:xfrm>
          <a:off x="612000" y="1979910"/>
          <a:ext cx="6627636" cy="2664296"/>
        </p:xfrm>
        <a:graphic>
          <a:graphicData uri="http://schemas.openxmlformats.org/drawingml/2006/table">
            <a:tbl>
              <a:tblPr/>
              <a:tblGrid>
                <a:gridCol w="2739204"/>
                <a:gridCol w="3888432"/>
              </a:tblGrid>
              <a:tr h="444271">
                <a:tc gridSpan="2">
                  <a:txBody>
                    <a:bodyPr vert="horz" wrap="square"/>
                    <a:lstStyle/>
                    <a:p>
                      <a:pPr algn="ctr" eaLnBrk="0" latinLnBrk="1" hangingPunct="0">
                        <a:lnSpc>
                          <a:spcPct val="150000"/>
                        </a:lnSpc>
                        <a:spcBef>
                          <a:spcPct val="0"/>
                        </a:spcBef>
                      </a:pPr>
                      <a:r>
                        <a:rPr lang="zh-CN" altLang="en-US" sz="1415" b="1" kern="0">
                          <a:solidFill>
                            <a:srgbClr val="000000"/>
                          </a:solidFill>
                          <a:latin typeface="Times New Roman" panose="02020603050405020304" pitchFamily="65" charset="-122"/>
                          <a:ea typeface="宋体" panose="02010600030101010101" pitchFamily="2" charset="-122"/>
                        </a:rPr>
                        <a:t>STUDY ENGLISH IN AMERICA</a:t>
                      </a:r>
                      <a:endParaRPr lang="zh-CN" altLang="en-US" sz="1415" b="1" kern="0">
                        <a:solidFill>
                          <a:srgbClr val="000000"/>
                        </a:solidFill>
                        <a:latin typeface="Times New Roman" panose="02020603050405020304" pitchFamily="65" charset="-122"/>
                        <a:ea typeface="宋体" panose="02010600030101010101" pitchFamily="2" charset="-122"/>
                      </a:endParaRPr>
                    </a:p>
                  </a:txBody>
                  <a:tcPr marL="45720" marR="45720"/>
                </a:tc>
                <a:tc hMerge="1">
                  <a:txBody>
                    <a:bodyPr vert="horz" wrap="square"/>
                    <a:lstStyle/>
                    <a:p/>
                  </a:txBody>
                  <a:tcPr marL="45720" marR="45720"/>
                </a:tc>
              </a:tr>
              <a:tr h="444271">
                <a:tc>
                  <a:txBody>
                    <a:bodyPr vert="horz" wrap="square"/>
                    <a:lstStyle/>
                    <a:p>
                      <a:pPr algn="ct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Country</a:t>
                      </a:r>
                      <a:endParaRPr lang="zh-CN" altLang="en-US" sz="1415" kern="0">
                        <a:solidFill>
                          <a:srgbClr val="000000"/>
                        </a:solidFill>
                        <a:latin typeface="Times New Roman" panose="02020603050405020304" pitchFamily="65" charset="-122"/>
                        <a:ea typeface="宋体" panose="02010600030101010101" pitchFamily="2" charset="-122"/>
                      </a:endParaRPr>
                    </a:p>
                  </a:txBody>
                  <a:tcPr marL="45720" marR="45720"/>
                </a:tc>
                <a:tc>
                  <a:txBody>
                    <a:bodyPr vert="horz" wrap="square"/>
                    <a:lstStyle/>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Tina comes from </a:t>
                      </a:r>
                      <a:r>
                        <a:rPr lang="zh-CN" altLang="en-US" sz="1415" u="sng" kern="0">
                          <a:solidFill>
                            <a:srgbClr val="000000"/>
                          </a:solidFill>
                          <a:latin typeface="Times New Roman" panose="02020603050405020304" pitchFamily="65" charset="-122"/>
                          <a:ea typeface="宋体" panose="02010600030101010101" pitchFamily="2" charset="-122"/>
                        </a:rPr>
                        <a:t>　16    </a:t>
                      </a:r>
                      <a:r>
                        <a:rPr lang="zh-CN" altLang="en-US" sz="1415" kern="0">
                          <a:solidFill>
                            <a:srgbClr val="000000"/>
                          </a:solidFill>
                          <a:latin typeface="Times New Roman" panose="02020603050405020304" pitchFamily="65" charset="-122"/>
                          <a:ea typeface="宋体" panose="02010600030101010101" pitchFamily="2" charset="-122"/>
                        </a:rPr>
                        <a:t>.</a:t>
                      </a:r>
                      <a:endParaRPr lang="zh-CN" altLang="en-US" sz="1415" kern="0">
                        <a:solidFill>
                          <a:srgbClr val="000000"/>
                        </a:solidFill>
                        <a:latin typeface="Times New Roman" panose="02020603050405020304" pitchFamily="65" charset="-122"/>
                        <a:ea typeface="宋体" panose="02010600030101010101" pitchFamily="2" charset="-122"/>
                      </a:endParaRPr>
                    </a:p>
                  </a:txBody>
                  <a:tcPr marL="45720" marR="45720"/>
                </a:tc>
              </a:tr>
              <a:tr h="401777">
                <a:tc>
                  <a:txBody>
                    <a:bodyPr vert="horz" wrap="square"/>
                    <a:lstStyle/>
                    <a:p>
                      <a:pPr algn="ct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Weekend </a:t>
                      </a:r>
                      <a:r>
                        <a:rPr lang="zh-CN" altLang="en-US" sz="1415" kern="0" baseline="0">
                          <a:solidFill>
                            <a:srgbClr val="000000"/>
                          </a:solidFill>
                          <a:latin typeface="Times New Roman" panose="02020603050405020304" pitchFamily="65" charset="-122"/>
                          <a:ea typeface="宋体" panose="02010600030101010101" pitchFamily="2" charset="-122"/>
                        </a:rPr>
                        <a:t> </a:t>
                      </a:r>
                      <a:r>
                        <a:rPr lang="zh-CN" altLang="en-US" sz="1415" kern="0">
                          <a:solidFill>
                            <a:srgbClr val="000000"/>
                          </a:solidFill>
                          <a:latin typeface="Times New Roman" panose="02020603050405020304" pitchFamily="65" charset="-122"/>
                          <a:ea typeface="宋体" panose="02010600030101010101" pitchFamily="2" charset="-122"/>
                        </a:rPr>
                        <a:t>Activity</a:t>
                      </a:r>
                      <a:endParaRPr lang="zh-CN" altLang="en-US" sz="1415" kern="0">
                        <a:solidFill>
                          <a:srgbClr val="000000"/>
                        </a:solidFill>
                        <a:latin typeface="Times New Roman" panose="02020603050405020304" pitchFamily="65" charset="-122"/>
                        <a:ea typeface="宋体" panose="02010600030101010101" pitchFamily="2" charset="-122"/>
                      </a:endParaRPr>
                    </a:p>
                  </a:txBody>
                  <a:tcPr marL="45720" marR="45720"/>
                </a:tc>
                <a:tc>
                  <a:txBody>
                    <a:bodyPr vert="horz" wrap="square"/>
                    <a:lstStyle/>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Tina </a:t>
                      </a:r>
                      <a:r>
                        <a:rPr lang="zh-CN" altLang="en-US" sz="1415" u="sng" kern="0">
                          <a:solidFill>
                            <a:srgbClr val="000000"/>
                          </a:solidFill>
                          <a:latin typeface="Times New Roman" panose="02020603050405020304" pitchFamily="65" charset="-122"/>
                          <a:ea typeface="宋体" panose="02010600030101010101" pitchFamily="2" charset="-122"/>
                        </a:rPr>
                        <a:t>　17    </a:t>
                      </a:r>
                      <a:r>
                        <a:rPr lang="zh-CN" altLang="en-US" sz="1415" kern="0">
                          <a:solidFill>
                            <a:srgbClr val="000000"/>
                          </a:solidFill>
                          <a:latin typeface="Times New Roman" panose="02020603050405020304" pitchFamily="65" charset="-122"/>
                          <a:ea typeface="宋体" panose="02010600030101010101" pitchFamily="2" charset="-122"/>
                        </a:rPr>
                        <a:t> on Sundays.</a:t>
                      </a:r>
                      <a:endParaRPr lang="zh-CN" altLang="en-US" sz="1415" kern="0">
                        <a:solidFill>
                          <a:srgbClr val="000000"/>
                        </a:solidFill>
                        <a:latin typeface="Times New Roman" panose="02020603050405020304" pitchFamily="65" charset="-122"/>
                        <a:ea typeface="宋体" panose="02010600030101010101" pitchFamily="2" charset="-122"/>
                      </a:endParaRPr>
                    </a:p>
                  </a:txBody>
                  <a:tcPr marL="45720" marR="45720"/>
                </a:tc>
              </a:tr>
              <a:tr h="444271">
                <a:tc>
                  <a:txBody>
                    <a:bodyPr vert="horz" wrap="square"/>
                    <a:lstStyle/>
                    <a:p>
                      <a:pPr algn="ct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Location</a:t>
                      </a:r>
                      <a:endParaRPr lang="zh-CN" altLang="en-US" sz="1415" kern="0">
                        <a:solidFill>
                          <a:srgbClr val="000000"/>
                        </a:solidFill>
                        <a:latin typeface="Times New Roman" panose="02020603050405020304" pitchFamily="65" charset="-122"/>
                        <a:ea typeface="宋体" panose="02010600030101010101" pitchFamily="2" charset="-122"/>
                      </a:endParaRPr>
                    </a:p>
                  </a:txBody>
                  <a:tcPr marL="45720" marR="45720"/>
                </a:tc>
                <a:tc>
                  <a:txBody>
                    <a:bodyPr vert="horz" wrap="square"/>
                    <a:lstStyle/>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Tina</a:t>
                      </a:r>
                      <a:r>
                        <a:rPr lang="en-US" altLang="zh-CN" sz="1415" kern="0">
                          <a:solidFill>
                            <a:srgbClr val="000000"/>
                          </a:solidFill>
                          <a:latin typeface="Times New Roman" panose="02020603050405020304" pitchFamily="65" charset="-122"/>
                          <a:ea typeface="宋体" panose="02010600030101010101" pitchFamily="2" charset="-122"/>
                        </a:rPr>
                        <a:t>’</a:t>
                      </a:r>
                      <a:r>
                        <a:rPr lang="zh-CN" altLang="en-US" sz="1415" kern="0">
                          <a:solidFill>
                            <a:srgbClr val="000000"/>
                          </a:solidFill>
                          <a:latin typeface="Times New Roman" panose="02020603050405020304" pitchFamily="65" charset="-122"/>
                          <a:ea typeface="宋体" panose="02010600030101010101" pitchFamily="2" charset="-122"/>
                        </a:rPr>
                        <a:t>s host family is in a </a:t>
                      </a:r>
                      <a:r>
                        <a:rPr lang="zh-CN" altLang="en-US" sz="1415" u="sng" kern="0">
                          <a:solidFill>
                            <a:srgbClr val="000000"/>
                          </a:solidFill>
                          <a:latin typeface="Times New Roman" panose="02020603050405020304" pitchFamily="65" charset="-122"/>
                          <a:ea typeface="宋体" panose="02010600030101010101" pitchFamily="2" charset="-122"/>
                        </a:rPr>
                        <a:t>　18    </a:t>
                      </a:r>
                      <a:r>
                        <a:rPr lang="zh-CN" altLang="en-US" sz="1415" kern="0">
                          <a:solidFill>
                            <a:srgbClr val="000000"/>
                          </a:solidFill>
                          <a:latin typeface="Times New Roman" panose="02020603050405020304" pitchFamily="65" charset="-122"/>
                          <a:ea typeface="宋体" panose="02010600030101010101" pitchFamily="2" charset="-122"/>
                        </a:rPr>
                        <a:t> area.</a:t>
                      </a:r>
                      <a:endParaRPr lang="zh-CN" altLang="en-US" sz="1415" kern="0">
                        <a:solidFill>
                          <a:srgbClr val="000000"/>
                        </a:solidFill>
                        <a:latin typeface="Times New Roman" panose="02020603050405020304" pitchFamily="65" charset="-122"/>
                        <a:ea typeface="宋体" panose="02010600030101010101" pitchFamily="2" charset="-122"/>
                      </a:endParaRPr>
                    </a:p>
                  </a:txBody>
                  <a:tcPr marL="45720" marR="45720"/>
                </a:tc>
              </a:tr>
              <a:tr h="425650">
                <a:tc>
                  <a:txBody>
                    <a:bodyPr vert="horz" wrap="square"/>
                    <a:lstStyle/>
                    <a:p>
                      <a:pPr algn="ct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TV Program</a:t>
                      </a:r>
                      <a:endParaRPr lang="zh-CN" altLang="en-US" sz="1415" kern="0">
                        <a:solidFill>
                          <a:srgbClr val="000000"/>
                        </a:solidFill>
                        <a:latin typeface="Times New Roman" panose="02020603050405020304" pitchFamily="65" charset="-122"/>
                        <a:ea typeface="宋体" panose="02010600030101010101" pitchFamily="2" charset="-122"/>
                      </a:endParaRPr>
                    </a:p>
                  </a:txBody>
                  <a:tcPr marL="45720" marR="45720"/>
                </a:tc>
                <a:tc>
                  <a:txBody>
                    <a:bodyPr vert="horz" wrap="square"/>
                    <a:lstStyle/>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Tina always watches </a:t>
                      </a:r>
                      <a:r>
                        <a:rPr lang="zh-CN" altLang="en-US" sz="1415" u="sng" kern="0">
                          <a:solidFill>
                            <a:srgbClr val="000000"/>
                          </a:solidFill>
                          <a:latin typeface="Times New Roman" panose="02020603050405020304" pitchFamily="65" charset="-122"/>
                          <a:ea typeface="宋体" panose="02010600030101010101" pitchFamily="2" charset="-122"/>
                        </a:rPr>
                        <a:t>　19    </a:t>
                      </a:r>
                      <a:r>
                        <a:rPr lang="zh-CN" altLang="en-US" sz="1415" kern="0">
                          <a:solidFill>
                            <a:srgbClr val="000000"/>
                          </a:solidFill>
                          <a:latin typeface="Times New Roman" panose="02020603050405020304" pitchFamily="65" charset="-122"/>
                          <a:ea typeface="宋体" panose="02010600030101010101" pitchFamily="2" charset="-122"/>
                        </a:rPr>
                        <a:t> in the evening.</a:t>
                      </a:r>
                      <a:endParaRPr lang="zh-CN" altLang="en-US" sz="1415" kern="0">
                        <a:solidFill>
                          <a:srgbClr val="000000"/>
                        </a:solidFill>
                        <a:latin typeface="Times New Roman" panose="02020603050405020304" pitchFamily="65" charset="-122"/>
                        <a:ea typeface="宋体" panose="02010600030101010101" pitchFamily="2" charset="-122"/>
                      </a:endParaRPr>
                    </a:p>
                  </a:txBody>
                  <a:tcPr marL="45720" marR="45720"/>
                </a:tc>
              </a:tr>
              <a:tr h="504056">
                <a:tc>
                  <a:txBody>
                    <a:bodyPr vert="horz" wrap="square"/>
                    <a:lstStyle/>
                    <a:p>
                      <a:pPr algn="ct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Study Time</a:t>
                      </a:r>
                      <a:endParaRPr lang="zh-CN" altLang="en-US" sz="1415" kern="0">
                        <a:solidFill>
                          <a:srgbClr val="000000"/>
                        </a:solidFill>
                        <a:latin typeface="Times New Roman" panose="02020603050405020304" pitchFamily="65" charset="-122"/>
                        <a:ea typeface="宋体" panose="02010600030101010101" pitchFamily="2" charset="-122"/>
                      </a:endParaRPr>
                    </a:p>
                  </a:txBody>
                  <a:tcPr marL="45720" marR="45720"/>
                </a:tc>
                <a:tc>
                  <a:txBody>
                    <a:bodyPr vert="horz" wrap="square"/>
                    <a:lstStyle/>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Stay for </a:t>
                      </a:r>
                      <a:r>
                        <a:rPr lang="zh-CN" altLang="en-US" sz="1415" u="sng" kern="0">
                          <a:solidFill>
                            <a:srgbClr val="000000"/>
                          </a:solidFill>
                          <a:latin typeface="Times New Roman" panose="02020603050405020304" pitchFamily="65" charset="-122"/>
                          <a:ea typeface="宋体" panose="02010600030101010101" pitchFamily="2" charset="-122"/>
                        </a:rPr>
                        <a:t>　20    </a:t>
                      </a:r>
                      <a:r>
                        <a:rPr lang="zh-CN" altLang="en-US" sz="1415" kern="0">
                          <a:solidFill>
                            <a:srgbClr val="000000"/>
                          </a:solidFill>
                          <a:latin typeface="Times New Roman" panose="02020603050405020304" pitchFamily="65" charset="-122"/>
                          <a:ea typeface="宋体" panose="02010600030101010101" pitchFamily="2" charset="-122"/>
                        </a:rPr>
                        <a:t> and study English like Tina does!</a:t>
                      </a:r>
                      <a:endParaRPr lang="zh-CN" altLang="en-US" sz="1415" kern="0">
                        <a:solidFill>
                          <a:srgbClr val="000000"/>
                        </a:solidFill>
                        <a:latin typeface="Times New Roman" panose="02020603050405020304" pitchFamily="65" charset="-122"/>
                        <a:ea typeface="宋体" panose="02010600030101010101" pitchFamily="2" charset="-122"/>
                      </a:endParaRPr>
                    </a:p>
                  </a:txBody>
                  <a:tcPr marL="45720" marR="45720"/>
                </a:tc>
              </a:tr>
            </a:tbl>
          </a:graphicData>
        </a:graphic>
      </p:graphicFrame>
      <p:sp>
        <p:nvSpPr>
          <p:cNvPr id="3" name="TextBox 2" title=""/>
          <p:cNvSpPr txBox="1"/>
          <p:nvPr/>
        </p:nvSpPr>
        <p:spPr>
          <a:xfrm>
            <a:off x="612000" y="1043807"/>
            <a:ext cx="6804000" cy="65441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第三节　听下面一段独白,然后从A、B、C三个选项中选择正确的选项,完成下</a:t>
            </a:r>
            <a:br/>
            <a:r>
              <a:rPr lang="zh-CN" altLang="en-US" sz="1500" kern="0">
                <a:solidFill>
                  <a:srgbClr val="000000"/>
                </a:solidFill>
                <a:latin typeface="Times New Roman" panose="02020603050405020304" pitchFamily="65" charset="-122"/>
                <a:ea typeface="宋体" panose="02010600030101010101" pitchFamily="2" charset="-122"/>
              </a:rPr>
              <a:t>面的信息记录表。独白读两遍。</a:t>
            </a:r>
            <a:endParaRPr lang="zh-CN" altLang="en-US"/>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629742" y="1043806"/>
            <a:ext cx="6804000" cy="2504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16. A. China　　　        B. Japan　　　          C. India</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17. A. visits famous places</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B. studies in the library</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C. goes shopping</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18. A. busy　　　          B. quiet                        C. rich</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19. A. pet shows　　　  B. talk shows　　　  C. sports shows</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20. A. two weeks　　　 B. two months　　    C. two years</a:t>
            </a:r>
            <a:endParaRPr lang="zh-CN" altLang="en-US" sz="1500" kern="0">
              <a:latin typeface="Times New Roman" panose="02020603050405020304" pitchFamily="65" charset="-122"/>
              <a:ea typeface="宋体" panose="02010600030101010101" pitchFamily="2" charset="-122"/>
            </a:endParaRPr>
          </a:p>
        </p:txBody>
      </p:sp>
      <p:sp>
        <p:nvSpPr>
          <p:cNvPr id="3" name="TextBox 2" title=""/>
          <p:cNvSpPr txBox="1"/>
          <p:nvPr/>
        </p:nvSpPr>
        <p:spPr>
          <a:xfrm>
            <a:off x="629742" y="1043805"/>
            <a:ext cx="6804000" cy="2504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16. A. China　　　        B. Japan　　　          </a:t>
            </a:r>
            <a:r>
              <a:rPr lang="zh-CN" altLang="en-US" sz="1500" kern="0">
                <a:solidFill>
                  <a:srgbClr val="FF0000"/>
                </a:solidFill>
                <a:latin typeface="Times New Roman" panose="02020603050405020304" pitchFamily="65" charset="-122"/>
                <a:ea typeface="宋体" panose="02010600030101010101" pitchFamily="2" charset="-122"/>
              </a:rPr>
              <a:t>C. India</a:t>
            </a:r>
            <a:endParaRPr lang="zh-CN" altLang="en-US">
              <a:solidFill>
                <a:srgbClr val="FF0000"/>
              </a:solidFill>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17. </a:t>
            </a:r>
            <a:r>
              <a:rPr lang="zh-CN" altLang="en-US" sz="1500" kern="0">
                <a:solidFill>
                  <a:srgbClr val="FF0000"/>
                </a:solidFill>
                <a:latin typeface="Times New Roman" panose="02020603050405020304" pitchFamily="65" charset="-122"/>
                <a:ea typeface="宋体" panose="02010600030101010101" pitchFamily="2" charset="-122"/>
              </a:rPr>
              <a:t>A. visits famous places</a:t>
            </a:r>
            <a:endParaRPr lang="zh-CN" altLang="en-US" sz="1500" kern="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B. studies in the library</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goes shopping</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18. A. busy　　　          </a:t>
            </a:r>
            <a:r>
              <a:rPr lang="zh-CN" altLang="en-US" sz="1500" kern="0">
                <a:solidFill>
                  <a:srgbClr val="FF0000"/>
                </a:solidFill>
                <a:latin typeface="Times New Roman" panose="02020603050405020304" pitchFamily="65" charset="-122"/>
                <a:ea typeface="宋体" panose="02010600030101010101" pitchFamily="2" charset="-122"/>
              </a:rPr>
              <a:t>B. quiet   </a:t>
            </a:r>
            <a:r>
              <a:rPr lang="zh-CN" altLang="en-US" sz="1500" kern="0">
                <a:solidFill>
                  <a:srgbClr val="000000"/>
                </a:solidFill>
                <a:latin typeface="Times New Roman" panose="02020603050405020304" pitchFamily="65" charset="-122"/>
                <a:ea typeface="宋体" panose="02010600030101010101" pitchFamily="2" charset="-122"/>
              </a:rPr>
              <a:t>                     C. rich</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19. </a:t>
            </a:r>
            <a:r>
              <a:rPr lang="zh-CN" altLang="en-US" sz="1500" kern="0">
                <a:latin typeface="Times New Roman" panose="02020603050405020304" pitchFamily="65" charset="-122"/>
                <a:ea typeface="宋体" panose="02010600030101010101" pitchFamily="2" charset="-122"/>
              </a:rPr>
              <a:t>A. pet shows　　　  </a:t>
            </a:r>
            <a:r>
              <a:rPr lang="zh-CN" altLang="en-US" sz="1500" kern="0">
                <a:solidFill>
                  <a:srgbClr val="000000"/>
                </a:solidFill>
                <a:latin typeface="Times New Roman" panose="02020603050405020304" pitchFamily="65" charset="-122"/>
                <a:ea typeface="宋体" panose="02010600030101010101" pitchFamily="2" charset="-122"/>
              </a:rPr>
              <a:t>B. talk shows　　　  </a:t>
            </a:r>
            <a:r>
              <a:rPr lang="zh-CN" altLang="en-US" sz="1500" kern="0">
                <a:solidFill>
                  <a:srgbClr val="FF0000"/>
                </a:solidFill>
                <a:latin typeface="Times New Roman" panose="02020603050405020304" pitchFamily="65" charset="-122"/>
                <a:ea typeface="宋体" panose="02010600030101010101" pitchFamily="2" charset="-122"/>
              </a:rPr>
              <a:t>C. sports shows</a:t>
            </a:r>
            <a:endParaRPr lang="zh-CN" altLang="en-US">
              <a:solidFill>
                <a:srgbClr val="FF0000"/>
              </a:solidFill>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20. A. two weeks　　　 </a:t>
            </a:r>
            <a:r>
              <a:rPr lang="zh-CN" altLang="en-US" sz="1500" kern="0">
                <a:solidFill>
                  <a:srgbClr val="FF0000"/>
                </a:solidFill>
                <a:latin typeface="Times New Roman" panose="02020603050405020304" pitchFamily="65" charset="-122"/>
                <a:ea typeface="宋体" panose="02010600030101010101" pitchFamily="2" charset="-122"/>
              </a:rPr>
              <a:t>B. two months　　    </a:t>
            </a:r>
            <a:r>
              <a:rPr lang="zh-CN" altLang="en-US" sz="1500" kern="0">
                <a:latin typeface="Times New Roman" panose="02020603050405020304" pitchFamily="65" charset="-122"/>
                <a:ea typeface="宋体" panose="02010600030101010101" pitchFamily="2" charset="-122"/>
              </a:rPr>
              <a:t>C. two years</a:t>
            </a:r>
            <a:endParaRPr lang="zh-CN" altLang="en-US" sz="1500" kern="0">
              <a:latin typeface="Times New Roman" panose="02020603050405020304" pitchFamily="65"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485726" y="1129494"/>
            <a:ext cx="6624736" cy="3429024"/>
            <a:chOff x="741770" y="3505572"/>
            <a:chExt cx="6475678" cy="3429024"/>
          </a:xfrm>
        </p:grpSpPr>
        <p:sp>
          <p:nvSpPr>
            <p:cNvPr id="4" name="矩形 3"/>
            <p:cNvSpPr/>
            <p:nvPr/>
          </p:nvSpPr>
          <p:spPr>
            <a:xfrm>
              <a:off x="741770" y="3505572"/>
              <a:ext cx="6452606" cy="3429024"/>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08736" y="3545266"/>
              <a:ext cx="6408712" cy="3056478"/>
            </a:xfrm>
            <a:prstGeom prst="rect">
              <a:avLst/>
            </a:prstGeom>
            <a:noFill/>
          </p:spPr>
          <p:txBody>
            <a:bodyPr wrap="square" rtlCol="0" anchor="t">
              <a:spAutoFit/>
            </a:bodyPr>
            <a:lstStyle/>
            <a:p>
              <a:pPr eaLnBrk="0" latinLnBrk="1" hangingPunct="0">
                <a:lnSpc>
                  <a:spcPct val="150000"/>
                </a:lnSpc>
                <a:spcBef>
                  <a:spcPts val="145"/>
                </a:spcBef>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听力原文：</a:t>
              </a:r>
              <a:r>
                <a:rPr lang="en-US" altLang="zh-CN" sz="1400" kern="0">
                  <a:solidFill>
                    <a:srgbClr val="000000"/>
                  </a:solidFill>
                  <a:latin typeface="Times New Roman" panose="02020603050405020304" pitchFamily="65" charset="-122"/>
                  <a:ea typeface="宋体" panose="02010600030101010101" pitchFamily="2" charset="-122"/>
                </a:rPr>
                <a:t>W: I’m Tina from India. English is one of my favorite subjects, so I went to an English language school in the United States. My class is quite small. There is one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student from China, two from Thailand, and one from Japan. We study English every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morning, Monday to Friday. On Sundays, we visit many famous places.</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I’m very lucky because my host family is in a quiet area outside the city. There are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Mr. and Mrs. Brown, and their son David. All of us like playing sports, and we always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watch sports shows in the evening.</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Life is a journey. Come to the United States for two months and have fun learning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English like I do!</a:t>
              </a:r>
              <a:endParaRPr lang="en-US" altLang="zh-CN" sz="1400"/>
            </a:p>
          </p:txBody>
        </p:sp>
      </p:gr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316547" y="1273984"/>
            <a:ext cx="7513995" cy="325307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21. </a:t>
            </a:r>
            <a:r>
              <a:rPr lang="zh-CN" altLang="en-US" sz="1500" kern="0">
                <a:latin typeface="楷体" panose="02010609060101010101" pitchFamily="49" charset="-122"/>
                <a:ea typeface="楷体" panose="02010609060101010101" pitchFamily="49" charset="-122"/>
              </a:rPr>
              <a:t>[新课标]【语言能力·理解能力】(2023辽宁本溪、辽阳、葫芦岛中考,9,★☆☆)   </a:t>
            </a:r>
            <a:endParaRPr lang="en-US" altLang="zh-CN" sz="1500" kern="0">
              <a:latin typeface="楷体" panose="02010609060101010101" pitchFamily="49" charset="-122"/>
              <a:ea typeface="楷体" panose="02010609060101010101" pitchFamily="49" charset="-122"/>
            </a:endParaRPr>
          </a:p>
          <a:p>
            <a:pPr marL="0" indent="0" eaLnBrk="0" latinLnBrk="1" hangingPunct="0">
              <a:lnSpc>
                <a:spcPct val="150000"/>
              </a:lnSpc>
              <a:spcBef>
                <a:spcPts val="145"/>
              </a:spcBef>
              <a:buNone/>
            </a:pPr>
            <a:r>
              <a:rPr lang="en-US" altLang="zh-CN" sz="1500" kern="0">
                <a:latin typeface="楷体" panose="02010609060101010101" pitchFamily="49" charset="-122"/>
                <a:ea typeface="楷体" panose="02010609060101010101" pitchFamily="49" charset="-122"/>
              </a:rPr>
              <a:t>   </a:t>
            </a:r>
            <a:r>
              <a:rPr lang="zh-CN" altLang="en-US" sz="1500" kern="0">
                <a:latin typeface="Times New Roman" panose="02020603050405020304" pitchFamily="65" charset="-122"/>
                <a:ea typeface="宋体" panose="02010600030101010101" pitchFamily="2" charset="-122"/>
              </a:rPr>
              <a:t>I tried to buy the dictionary in two bookstores, but </a:t>
            </a:r>
            <a:r>
              <a:rPr lang="zh-CN" altLang="en-US" sz="1500" u="sng" kern="0">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of them had it.</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A. both　　　　    B. all</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C. neither　　　　D. none</a:t>
            </a: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22</a:t>
            </a:r>
            <a:r>
              <a:rPr lang="en-US" altLang="zh-CN" sz="1500" kern="0">
                <a:latin typeface="楷体" panose="02010609060101010101" pitchFamily="49" charset="-122"/>
                <a:ea typeface="楷体" panose="02010609060101010101" pitchFamily="49" charset="-122"/>
              </a:rPr>
              <a:t>.</a:t>
            </a:r>
            <a:r>
              <a:rPr lang="zh-CN" altLang="en-US" sz="1500" kern="0">
                <a:latin typeface="楷体" panose="02010609060101010101" pitchFamily="49" charset="-122"/>
                <a:ea typeface="楷体" panose="02010609060101010101" pitchFamily="49" charset="-122"/>
              </a:rPr>
              <a:t>(2023四川凉山州中考,22,★☆☆)</a:t>
            </a:r>
            <a:r>
              <a:rPr lang="zh-CN" altLang="en-US" sz="1500" kern="0">
                <a:latin typeface="Times New Roman" panose="02020603050405020304" pitchFamily="65" charset="-122"/>
                <a:ea typeface="宋体" panose="02010600030101010101" pitchFamily="2" charset="-122"/>
              </a:rPr>
              <a:t>The twins look the same. Even their father </a:t>
            </a:r>
            <a:r>
              <a:rPr lang="en-US" altLang="zh-CN" sz="1500" kern="0">
                <a:latin typeface="Times New Roman" panose="02020603050405020304" pitchFamily="65" charset="-122"/>
                <a:ea typeface="宋体" panose="02010600030101010101" pitchFamily="2" charset="-122"/>
              </a:rPr>
              <a:t>finds </a:t>
            </a: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a:t>
            </a:r>
            <a:r>
              <a:rPr lang="zh-CN" altLang="en-US" sz="1500" u="sng" kern="0">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 difficult to tell them from each other.</a:t>
            </a:r>
            <a:endParaRPr lang="zh-CN" altLang="en-US"/>
          </a:p>
          <a:p>
            <a:pPr eaLnBrk="0" latinLnBrk="1" hangingPunct="0">
              <a:lnSpc>
                <a:spcPct val="150000"/>
              </a:lnSpc>
              <a:spcBef>
                <a:spcPts val="145"/>
              </a:spcBef>
            </a:pPr>
            <a:r>
              <a:rPr lang="en-US" altLang="zh-CN" sz="1500" kern="0">
                <a:latin typeface="Times New Roman" panose="02020603050405020304" pitchFamily="65" charset="-122"/>
                <a:ea typeface="宋体" panose="02010600030101010101" pitchFamily="2" charset="-122"/>
              </a:rPr>
              <a:t>       A.</a:t>
            </a:r>
            <a:r>
              <a:rPr lang="zh-CN" altLang="en-US" sz="1500" kern="0">
                <a:latin typeface="Times New Roman" panose="02020603050405020304" pitchFamily="65" charset="-122"/>
                <a:ea typeface="宋体" panose="02010600030101010101" pitchFamily="2" charset="-122"/>
              </a:rPr>
              <a:t> that　　　B. this　　　C. it</a:t>
            </a:r>
            <a:endParaRPr lang="zh-CN" altLang="en-US"/>
          </a:p>
        </p:txBody>
      </p:sp>
      <p:grpSp>
        <p:nvGrpSpPr>
          <p:cNvPr id="3" name="组合 2" title=""/>
          <p:cNvGrpSpPr/>
          <p:nvPr/>
        </p:nvGrpSpPr>
        <p:grpSpPr>
          <a:xfrm>
            <a:off x="1" y="843742"/>
            <a:ext cx="1595421" cy="370585"/>
            <a:chOff x="0" y="2015422"/>
            <a:chExt cx="1951037" cy="370585"/>
          </a:xfrm>
        </p:grpSpPr>
        <p:pic>
          <p:nvPicPr>
            <p:cNvPr id="4" name="Picture 4" descr="F:\版式\24版\24版初中试卷上册版式\初中试卷课件模板\图片7.png"/>
            <p:cNvPicPr>
              <a:picLocks noChangeAspect="1" noChangeArrowheads="1"/>
            </p:cNvPicPr>
            <p:nvPr/>
          </p:nvPicPr>
          <p:blipFill>
            <a:blip r:embed="rId3"/>
            <a:stretch>
              <a:fillRect/>
            </a:stretch>
          </p:blipFill>
          <p:spPr bwMode="auto">
            <a:xfrm>
              <a:off x="0" y="2025644"/>
              <a:ext cx="1951037" cy="360363"/>
            </a:xfrm>
            <a:prstGeom prst="rect">
              <a:avLst/>
            </a:prstGeom>
            <a:noFill/>
          </p:spPr>
        </p:pic>
        <p:grpSp>
          <p:nvGrpSpPr>
            <p:cNvPr id="5" name="组合 27"/>
            <p:cNvGrpSpPr/>
            <p:nvPr/>
          </p:nvGrpSpPr>
          <p:grpSpPr>
            <a:xfrm>
              <a:off x="246246" y="2015422"/>
              <a:ext cx="1624907" cy="362364"/>
              <a:chOff x="246246" y="2046421"/>
              <a:chExt cx="1624907" cy="362364"/>
            </a:xfrm>
          </p:grpSpPr>
          <p:sp>
            <p:nvSpPr>
              <p:cNvPr id="6" name="文本框 30"/>
              <p:cNvSpPr txBox="1"/>
              <p:nvPr/>
            </p:nvSpPr>
            <p:spPr>
              <a:xfrm>
                <a:off x="246246" y="2046421"/>
                <a:ext cx="476747" cy="338554"/>
              </a:xfrm>
              <a:prstGeom prst="rect">
                <a:avLst/>
              </a:prstGeom>
              <a:noFill/>
            </p:spPr>
            <p:txBody>
              <a:bodyPr wrap="none" rtlCol="0">
                <a:spAutoFit/>
              </a:bodyPr>
              <a:lstStyle/>
              <a:p>
                <a:r>
                  <a:rPr lang="zh-CN" altLang="en-US" sz="1600">
                    <a:solidFill>
                      <a:schemeClr val="bg1"/>
                    </a:solidFill>
                    <a:latin typeface="方正兰亭特黑_GBK" panose="02000000000000000000" pitchFamily="2" charset="-122"/>
                    <a:ea typeface="方正兰亭特黑_GBK" panose="02000000000000000000" pitchFamily="2" charset="-122"/>
                  </a:rPr>
                  <a:t>二</a:t>
                </a:r>
                <a:endParaRPr lang="zh-CN" altLang="en-US" sz="1600">
                  <a:latin typeface="方正兰亭黑_GBK" panose="02000000000000000000" pitchFamily="2" charset="-122"/>
                  <a:ea typeface="方正兰亭黑_GBK" panose="02000000000000000000" pitchFamily="2" charset="-122"/>
                </a:endParaRPr>
              </a:p>
            </p:txBody>
          </p:sp>
          <p:sp>
            <p:nvSpPr>
              <p:cNvPr id="7" name="文本框 31"/>
              <p:cNvSpPr txBox="1"/>
              <p:nvPr/>
            </p:nvSpPr>
            <p:spPr>
              <a:xfrm>
                <a:off x="641648" y="2070231"/>
                <a:ext cx="1229505" cy="338554"/>
              </a:xfrm>
              <a:prstGeom prst="rect">
                <a:avLst/>
              </a:prstGeom>
              <a:noFill/>
            </p:spPr>
            <p:txBody>
              <a:bodyPr wrap="none" rtlCol="0">
                <a:spAutoFit/>
              </a:bodyPr>
              <a:lstStyle/>
              <a:p>
                <a:r>
                  <a:rPr lang="zh-CN" altLang="en-US" sz="1600">
                    <a:latin typeface="方正兰亭黑_GBK" panose="02000000000000000000" pitchFamily="2" charset="-122"/>
                    <a:ea typeface="方正兰亭黑_GBK" panose="02000000000000000000" pitchFamily="2" charset="-122"/>
                  </a:rPr>
                  <a:t>单项选择</a:t>
                </a:r>
                <a:endParaRPr lang="zh-CN" altLang="en-US" sz="1600">
                  <a:latin typeface="方正兰亭黑_GBK" panose="02000000000000000000" pitchFamily="2" charset="-122"/>
                  <a:ea typeface="方正兰亭黑_GBK" panose="02000000000000000000" pitchFamily="2" charset="-122"/>
                </a:endParaRPr>
              </a:p>
            </p:txBody>
          </p:sp>
        </p:grpSp>
      </p:grpSp>
      <p:grpSp>
        <p:nvGrpSpPr>
          <p:cNvPr id="8" name="组合 63" title=""/>
          <p:cNvGrpSpPr/>
          <p:nvPr/>
        </p:nvGrpSpPr>
        <p:grpSpPr>
          <a:xfrm>
            <a:off x="316546" y="2699990"/>
            <a:ext cx="6577891" cy="917356"/>
            <a:chOff x="741770" y="3470129"/>
            <a:chExt cx="6524614" cy="762260"/>
          </a:xfrm>
        </p:grpSpPr>
        <p:sp>
          <p:nvSpPr>
            <p:cNvPr id="9" name="矩形 8"/>
            <p:cNvSpPr/>
            <p:nvPr/>
          </p:nvSpPr>
          <p:spPr>
            <a:xfrm>
              <a:off x="741770" y="3505572"/>
              <a:ext cx="6452606" cy="56231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0" name="文本框 65"/>
            <p:cNvSpPr txBox="1"/>
            <p:nvPr/>
          </p:nvSpPr>
          <p:spPr>
            <a:xfrm>
              <a:off x="857672" y="3470129"/>
              <a:ext cx="6408712" cy="762260"/>
            </a:xfrm>
            <a:prstGeom prst="rect">
              <a:avLst/>
            </a:prstGeom>
            <a:noFill/>
          </p:spPr>
          <p:txBody>
            <a:bodyPr wrap="square" rtlCol="0" anchor="t">
              <a:spAutoFit/>
            </a:bodyPr>
            <a:lstStyle/>
            <a:p>
              <a:pPr fontAlgn="auto">
                <a:lnSpc>
                  <a:spcPct val="150000"/>
                </a:lnSpc>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解析：</a:t>
              </a:r>
              <a:r>
                <a:rPr lang="zh-CN" altLang="en-US" sz="1400" kern="0">
                  <a:solidFill>
                    <a:srgbClr val="000000"/>
                  </a:solidFill>
                  <a:latin typeface="Times New Roman" panose="02020603050405020304" pitchFamily="65" charset="-122"/>
                  <a:ea typeface="宋体" panose="02010600030101010101" pitchFamily="2" charset="-122"/>
                </a:rPr>
                <a:t>句意</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我试图在两个书店里买那本字典</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但两个书店都没有。</a:t>
              </a:r>
              <a:r>
                <a:rPr lang="en-US" altLang="zh-CN" sz="1400" kern="0">
                  <a:solidFill>
                    <a:srgbClr val="000000"/>
                  </a:solidFill>
                  <a:latin typeface="Times New Roman" panose="02020603050405020304" pitchFamily="65" charset="-122"/>
                  <a:ea typeface="宋体" panose="02010600030101010101" pitchFamily="2" charset="-122"/>
                </a:rPr>
                <a:t>both(</a:t>
              </a:r>
              <a:r>
                <a:rPr lang="zh-CN" altLang="en-US" sz="1400" kern="0">
                  <a:solidFill>
                    <a:srgbClr val="000000"/>
                  </a:solidFill>
                  <a:latin typeface="Times New Roman" panose="02020603050405020304" pitchFamily="65" charset="-122"/>
                  <a:ea typeface="宋体" panose="02010600030101010101" pitchFamily="2" charset="-122"/>
                </a:rPr>
                <a:t>两者</a:t>
              </a:r>
              <a:r>
                <a:rPr lang="en-US" altLang="zh-CN" sz="1400" kern="0">
                  <a:solidFill>
                    <a:srgbClr val="000000"/>
                  </a:solidFill>
                  <a:latin typeface="Times New Roman" panose="02020603050405020304" pitchFamily="65" charset="-122"/>
                  <a:ea typeface="宋体" panose="02010600030101010101" pitchFamily="2" charset="-122"/>
                </a:rPr>
                <a:t>)</a:t>
              </a:r>
              <a:br>
                <a:rPr lang="zh-CN" altLang="en-US" sz="1400"/>
              </a:br>
              <a:r>
                <a:rPr lang="zh-CN" altLang="en-US" sz="1400" kern="0">
                  <a:solidFill>
                    <a:srgbClr val="000000"/>
                  </a:solidFill>
                  <a:latin typeface="Times New Roman" panose="02020603050405020304" pitchFamily="65" charset="-122"/>
                  <a:ea typeface="宋体" panose="02010600030101010101" pitchFamily="2" charset="-122"/>
                </a:rPr>
                <a:t>都</a:t>
              </a:r>
              <a:r>
                <a:rPr lang="en-US" altLang="zh-CN" sz="1400" kern="0">
                  <a:solidFill>
                    <a:srgbClr val="000000"/>
                  </a:solidFill>
                  <a:latin typeface="Times New Roman" panose="02020603050405020304" pitchFamily="65" charset="-122"/>
                  <a:ea typeface="宋体" panose="02010600030101010101" pitchFamily="2" charset="-122"/>
                </a:rPr>
                <a:t>;all(</a:t>
              </a:r>
              <a:r>
                <a:rPr lang="zh-CN" altLang="en-US" sz="1400" kern="0">
                  <a:solidFill>
                    <a:srgbClr val="000000"/>
                  </a:solidFill>
                  <a:latin typeface="Times New Roman" panose="02020603050405020304" pitchFamily="65" charset="-122"/>
                  <a:ea typeface="宋体" panose="02010600030101010101" pitchFamily="2" charset="-122"/>
                </a:rPr>
                <a:t>三者及以上</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都</a:t>
              </a:r>
              <a:r>
                <a:rPr lang="en-US" altLang="zh-CN" sz="1400" kern="0">
                  <a:solidFill>
                    <a:srgbClr val="000000"/>
                  </a:solidFill>
                  <a:latin typeface="Times New Roman" panose="02020603050405020304" pitchFamily="65" charset="-122"/>
                  <a:ea typeface="宋体" panose="02010600030101010101" pitchFamily="2" charset="-122"/>
                </a:rPr>
                <a:t>;neither(</a:t>
              </a:r>
              <a:r>
                <a:rPr lang="zh-CN" altLang="en-US" sz="1400" kern="0">
                  <a:solidFill>
                    <a:srgbClr val="000000"/>
                  </a:solidFill>
                  <a:latin typeface="Times New Roman" panose="02020603050405020304" pitchFamily="65" charset="-122"/>
                  <a:ea typeface="宋体" panose="02010600030101010101" pitchFamily="2" charset="-122"/>
                </a:rPr>
                <a:t>两者</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都不</a:t>
              </a:r>
              <a:r>
                <a:rPr lang="en-US" altLang="zh-CN" sz="1400" kern="0">
                  <a:solidFill>
                    <a:srgbClr val="000000"/>
                  </a:solidFill>
                  <a:latin typeface="Times New Roman" panose="02020603050405020304" pitchFamily="65" charset="-122"/>
                  <a:ea typeface="宋体" panose="02010600030101010101" pitchFamily="2" charset="-122"/>
                </a:rPr>
                <a:t>;none(</a:t>
              </a:r>
              <a:r>
                <a:rPr lang="zh-CN" altLang="en-US" sz="1400" kern="0">
                  <a:solidFill>
                    <a:srgbClr val="000000"/>
                  </a:solidFill>
                  <a:latin typeface="Times New Roman" panose="02020603050405020304" pitchFamily="65" charset="-122"/>
                  <a:ea typeface="宋体" panose="02010600030101010101" pitchFamily="2" charset="-122"/>
                </a:rPr>
                <a:t>三者及以上</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都不。故选</a:t>
              </a:r>
              <a:r>
                <a:rPr lang="en-US" altLang="zh-CN" sz="1400" kern="0">
                  <a:solidFill>
                    <a:srgbClr val="000000"/>
                  </a:solidFill>
                  <a:latin typeface="Times New Roman" panose="02020603050405020304" pitchFamily="65" charset="-122"/>
                  <a:ea typeface="宋体" panose="02010600030101010101" pitchFamily="2" charset="-122"/>
                </a:rPr>
                <a:t>C</a:t>
              </a:r>
              <a:r>
                <a:rPr lang="zh-CN" altLang="en-US" sz="1400" kern="0">
                  <a:solidFill>
                    <a:srgbClr val="000000"/>
                  </a:solidFill>
                  <a:latin typeface="Times New Roman" panose="02020603050405020304" pitchFamily="65" charset="-122"/>
                  <a:ea typeface="宋体" panose="02010600030101010101" pitchFamily="2" charset="-122"/>
                </a:rPr>
                <a:t>。</a:t>
              </a:r>
              <a:endParaRPr lang="zh-CN" altLang="en-US" sz="1400">
                <a:latin typeface="宋体" panose="02010600030101010101" pitchFamily="2" charset="-122"/>
                <a:ea typeface="宋体" panose="02010600030101010101" pitchFamily="2" charset="-122"/>
                <a:cs typeface="微软雅黑 Light" panose="020b0502040204020203" pitchFamily="34" charset="-122"/>
              </a:endParaRPr>
            </a:p>
          </p:txBody>
        </p:sp>
      </p:grpSp>
      <p:grpSp>
        <p:nvGrpSpPr>
          <p:cNvPr id="11" name="组合 63" title=""/>
          <p:cNvGrpSpPr/>
          <p:nvPr/>
        </p:nvGrpSpPr>
        <p:grpSpPr>
          <a:xfrm>
            <a:off x="316547" y="4553618"/>
            <a:ext cx="6505294" cy="413781"/>
            <a:chOff x="741770" y="3472279"/>
            <a:chExt cx="6452606" cy="356179"/>
          </a:xfrm>
        </p:grpSpPr>
        <p:sp>
          <p:nvSpPr>
            <p:cNvPr id="12" name="矩形 11"/>
            <p:cNvSpPr/>
            <p:nvPr/>
          </p:nvSpPr>
          <p:spPr>
            <a:xfrm>
              <a:off x="741770" y="3505572"/>
              <a:ext cx="6452606" cy="322886"/>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3" name="文本框 65"/>
            <p:cNvSpPr txBox="1"/>
            <p:nvPr/>
          </p:nvSpPr>
          <p:spPr>
            <a:xfrm>
              <a:off x="857672" y="3472279"/>
              <a:ext cx="6336704" cy="322886"/>
            </a:xfrm>
            <a:prstGeom prst="rect">
              <a:avLst/>
            </a:prstGeom>
            <a:noFill/>
          </p:spPr>
          <p:txBody>
            <a:bodyPr wrap="square" rtlCol="0" anchor="t">
              <a:spAutoFit/>
            </a:bodyPr>
            <a:lstStyle/>
            <a:p>
              <a:pPr fontAlgn="auto">
                <a:lnSpc>
                  <a:spcPct val="150000"/>
                </a:lnSpc>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解析：</a:t>
              </a:r>
              <a:r>
                <a:rPr lang="en-US" altLang="zh-CN" sz="1400" kern="0">
                  <a:solidFill>
                    <a:srgbClr val="000000"/>
                  </a:solidFill>
                  <a:latin typeface="Times New Roman" panose="02020603050405020304" pitchFamily="65" charset="-122"/>
                  <a:ea typeface="宋体" panose="02010600030101010101" pitchFamily="2" charset="-122"/>
                </a:rPr>
                <a:t> “find it+</a:t>
              </a:r>
              <a:r>
                <a:rPr lang="en-US" altLang="zh-CN" sz="1400" i="1" kern="0" err="1">
                  <a:solidFill>
                    <a:srgbClr val="000000"/>
                  </a:solidFill>
                  <a:latin typeface="Times New Roman" panose="02020603050405020304" pitchFamily="65" charset="-122"/>
                  <a:ea typeface="宋体" panose="02010600030101010101" pitchFamily="2" charset="-122"/>
                </a:rPr>
                <a:t>adj</a:t>
              </a:r>
              <a:r>
                <a:rPr lang="en-US" altLang="zh-CN" sz="1400" kern="0" err="1">
                  <a:solidFill>
                    <a:srgbClr val="000000"/>
                  </a:solidFill>
                  <a:latin typeface="Times New Roman" panose="02020603050405020304" pitchFamily="65" charset="-122"/>
                  <a:ea typeface="宋体" panose="02010600030101010101" pitchFamily="2" charset="-122"/>
                </a:rPr>
                <a:t>.+to do sth.”</a:t>
              </a:r>
              <a:r>
                <a:rPr lang="zh-CN" altLang="en-US" sz="1400" kern="0">
                  <a:solidFill>
                    <a:srgbClr val="000000"/>
                  </a:solidFill>
                  <a:latin typeface="Times New Roman" panose="02020603050405020304" pitchFamily="65" charset="-122"/>
                  <a:ea typeface="宋体" panose="02010600030101010101" pitchFamily="2" charset="-122"/>
                </a:rPr>
                <a:t>意为</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发现做某事是</a:t>
              </a:r>
              <a:r>
                <a:rPr lang="en-US" altLang="zh-CN" sz="1400" kern="0">
                  <a:solidFill>
                    <a:srgbClr val="000000"/>
                  </a:solidFill>
                  <a:latin typeface="黑体" panose="02010609060101010101"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的</a:t>
              </a:r>
              <a:r>
                <a:rPr lang="en-US" altLang="zh-CN" sz="1400" kern="0">
                  <a:solidFill>
                    <a:srgbClr val="000000"/>
                  </a:solidFill>
                  <a:latin typeface="Times New Roman" panose="02020603050405020304" pitchFamily="65" charset="-122"/>
                  <a:ea typeface="宋体" panose="02010600030101010101" pitchFamily="2" charset="-122"/>
                </a:rPr>
                <a:t>”,it</a:t>
              </a:r>
              <a:r>
                <a:rPr lang="zh-CN" altLang="en-US" sz="1400" kern="0">
                  <a:solidFill>
                    <a:srgbClr val="000000"/>
                  </a:solidFill>
                  <a:latin typeface="Times New Roman" panose="02020603050405020304" pitchFamily="65" charset="-122"/>
                  <a:ea typeface="宋体" panose="02010600030101010101" pitchFamily="2" charset="-122"/>
                </a:rPr>
                <a:t>作形式宾语。故选</a:t>
              </a:r>
              <a:r>
                <a:rPr lang="en-US" altLang="zh-CN" sz="1400" kern="0">
                  <a:solidFill>
                    <a:srgbClr val="000000"/>
                  </a:solidFill>
                  <a:latin typeface="Times New Roman" panose="02020603050405020304" pitchFamily="65" charset="-122"/>
                  <a:ea typeface="宋体" panose="02010600030101010101" pitchFamily="2" charset="-122"/>
                </a:rPr>
                <a:t>C</a:t>
              </a:r>
              <a:r>
                <a:rPr lang="zh-CN" altLang="en-US" sz="1400" kern="0">
                  <a:solidFill>
                    <a:srgbClr val="000000"/>
                  </a:solidFill>
                  <a:latin typeface="Times New Roman" panose="02020603050405020304" pitchFamily="65" charset="-122"/>
                  <a:ea typeface="宋体" panose="02010600030101010101" pitchFamily="2" charset="-122"/>
                </a:rPr>
                <a:t>。</a:t>
              </a:r>
              <a:endParaRPr lang="zh-CN" altLang="en-US" sz="1400">
                <a:latin typeface="宋体" panose="02010600030101010101" pitchFamily="2" charset="-122"/>
                <a:ea typeface="宋体" panose="02010600030101010101" pitchFamily="2" charset="-122"/>
                <a:cs typeface="微软雅黑 Light" panose="020b0502040204020203" pitchFamily="34" charset="-122"/>
              </a:endParaRPr>
            </a:p>
          </p:txBody>
        </p:sp>
      </p:grpSp>
      <p:sp>
        <p:nvSpPr>
          <p:cNvPr id="14" name="TextBox 2" title=""/>
          <p:cNvSpPr txBox="1"/>
          <p:nvPr/>
        </p:nvSpPr>
        <p:spPr>
          <a:xfrm>
            <a:off x="316547" y="1267928"/>
            <a:ext cx="7513995" cy="325307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21. </a:t>
            </a:r>
            <a:r>
              <a:rPr lang="zh-CN" altLang="en-US" sz="1500" kern="0">
                <a:solidFill>
                  <a:srgbClr val="000000"/>
                </a:solidFill>
                <a:latin typeface="楷体" panose="02010609060101010101" pitchFamily="49" charset="-122"/>
                <a:ea typeface="楷体" panose="02010609060101010101" pitchFamily="49" charset="-122"/>
              </a:rPr>
              <a:t>[新课标]【语言能力·理解能力】(2023辽宁本溪、辽阳、葫芦岛中考,9,★☆☆)   </a:t>
            </a:r>
            <a:endParaRPr lang="en-US" altLang="zh-CN" sz="1500" kern="0">
              <a:solidFill>
                <a:srgbClr val="000000"/>
              </a:solidFill>
              <a:latin typeface="楷体" panose="02010609060101010101" pitchFamily="49" charset="-122"/>
              <a:ea typeface="楷体" panose="02010609060101010101" pitchFamily="49" charset="-122"/>
            </a:endParaRPr>
          </a:p>
          <a:p>
            <a:pPr marL="0" indent="0" eaLnBrk="0" latinLnBrk="1" hangingPunct="0">
              <a:lnSpc>
                <a:spcPct val="150000"/>
              </a:lnSpc>
              <a:spcBef>
                <a:spcPts val="145"/>
              </a:spcBef>
              <a:buNone/>
            </a:pPr>
            <a:r>
              <a:rPr lang="en-US" altLang="zh-CN" sz="1500" kern="0">
                <a:solidFill>
                  <a:srgbClr val="000000"/>
                </a:solidFill>
                <a:latin typeface="楷体" panose="02010609060101010101" pitchFamily="49" charset="-122"/>
                <a:ea typeface="楷体" panose="02010609060101010101" pitchFamily="49" charset="-122"/>
              </a:rPr>
              <a:t>   </a:t>
            </a:r>
            <a:r>
              <a:rPr lang="zh-CN" altLang="en-US" sz="1500" kern="0">
                <a:solidFill>
                  <a:srgbClr val="000000"/>
                </a:solidFill>
                <a:latin typeface="Times New Roman" panose="02020603050405020304" pitchFamily="65" charset="-122"/>
                <a:ea typeface="宋体" panose="02010600030101010101" pitchFamily="2" charset="-122"/>
              </a:rPr>
              <a:t>I tried to buy the dictionary in two bookstores, but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of them had it.</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both　　　　    B. all</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C. neither</a:t>
            </a:r>
            <a:r>
              <a:rPr lang="zh-CN" altLang="en-US" sz="1500" kern="0">
                <a:solidFill>
                  <a:srgbClr val="000000"/>
                </a:solidFill>
                <a:latin typeface="Times New Roman" panose="02020603050405020304" pitchFamily="65" charset="-122"/>
                <a:ea typeface="宋体" panose="02010600030101010101" pitchFamily="2" charset="-122"/>
              </a:rPr>
              <a:t>　　　　D. none</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22</a:t>
            </a:r>
            <a:r>
              <a:rPr lang="en-US" altLang="zh-CN" sz="1500" kern="0">
                <a:solidFill>
                  <a:srgbClr val="000000"/>
                </a:solidFill>
                <a:latin typeface="楷体" panose="02010609060101010101" pitchFamily="49" charset="-122"/>
                <a:ea typeface="楷体" panose="02010609060101010101" pitchFamily="49" charset="-122"/>
              </a:rPr>
              <a:t>.</a:t>
            </a:r>
            <a:r>
              <a:rPr lang="zh-CN" altLang="en-US" sz="1500" kern="0">
                <a:solidFill>
                  <a:srgbClr val="000000"/>
                </a:solidFill>
                <a:latin typeface="楷体" panose="02010609060101010101" pitchFamily="49" charset="-122"/>
                <a:ea typeface="楷体" panose="02010609060101010101" pitchFamily="49" charset="-122"/>
              </a:rPr>
              <a:t>(2023四川凉山州中考,22,★☆☆)</a:t>
            </a:r>
            <a:r>
              <a:rPr lang="zh-CN" altLang="en-US" sz="1500" kern="0">
                <a:solidFill>
                  <a:srgbClr val="000000"/>
                </a:solidFill>
                <a:latin typeface="Times New Roman" panose="02020603050405020304" pitchFamily="65" charset="-122"/>
                <a:ea typeface="宋体" panose="02010600030101010101" pitchFamily="2" charset="-122"/>
              </a:rPr>
              <a:t>The twins look the same. Even their father </a:t>
            </a:r>
            <a:r>
              <a:rPr lang="en-US" altLang="zh-CN" sz="1500" kern="0">
                <a:solidFill>
                  <a:srgbClr val="000000"/>
                </a:solidFill>
                <a:latin typeface="Times New Roman" panose="02020603050405020304" pitchFamily="65" charset="-122"/>
                <a:ea typeface="宋体" panose="02010600030101010101" pitchFamily="2" charset="-122"/>
              </a:rPr>
              <a:t>finds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 difficult to tell them from each other.</a:t>
            </a:r>
            <a:endParaRPr lang="zh-CN" altLang="en-US"/>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A.</a:t>
            </a:r>
            <a:r>
              <a:rPr lang="zh-CN" altLang="en-US" sz="1500" kern="0">
                <a:solidFill>
                  <a:srgbClr val="000000"/>
                </a:solidFill>
                <a:latin typeface="Times New Roman" panose="02020603050405020304" pitchFamily="65" charset="-122"/>
                <a:ea typeface="宋体" panose="02010600030101010101" pitchFamily="2" charset="-122"/>
              </a:rPr>
              <a:t> that　　　B. this　　　</a:t>
            </a:r>
            <a:r>
              <a:rPr lang="zh-CN" altLang="en-US" sz="1500" kern="0">
                <a:solidFill>
                  <a:srgbClr val="FF0000"/>
                </a:solidFill>
                <a:latin typeface="Times New Roman" panose="02020603050405020304" pitchFamily="65" charset="-122"/>
                <a:ea typeface="宋体" panose="02010600030101010101" pitchFamily="2" charset="-122"/>
              </a:rPr>
              <a:t>C. it</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515913" y="961706"/>
            <a:ext cx="6804000" cy="40379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23</a:t>
            </a:r>
            <a:r>
              <a:rPr lang="zh-CN" altLang="en-US" sz="1500" kern="0">
                <a:latin typeface="楷体" panose="02010609060101010101" pitchFamily="49" charset="-122"/>
                <a:ea typeface="楷体" panose="02010609060101010101" pitchFamily="49" charset="-122"/>
              </a:rPr>
              <a:t>.(2023辽宁沈阳南昌中学期初测试,1,★☆☆)</a:t>
            </a:r>
            <a:r>
              <a:rPr lang="zh-CN" altLang="en-US" sz="1500" kern="0">
                <a:latin typeface="Times New Roman" panose="02020603050405020304" pitchFamily="65" charset="-122"/>
                <a:ea typeface="宋体" panose="02010600030101010101" pitchFamily="2" charset="-122"/>
              </a:rPr>
              <a:t>He offered </a:t>
            </a:r>
            <a:r>
              <a:rPr lang="zh-CN" altLang="en-US" sz="1500" u="sng" kern="0">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valuable </a:t>
            </a: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advice that </a:t>
            </a:r>
            <a:r>
              <a:rPr lang="zh-CN" altLang="en-US" sz="1500" u="sng" kern="0">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people disagreed with.[对应目标编号E9201002]</a:t>
            </a:r>
            <a:endParaRPr lang="zh-CN" altLang="en-US"/>
          </a:p>
          <a:p>
            <a:pPr marL="0" indent="0" eaLnBrk="0" latinLnBrk="1" hangingPunct="0">
              <a:lnSpc>
                <a:spcPct val="150000"/>
              </a:lnSpc>
              <a:spcBef>
                <a:spcPts val="145"/>
              </a:spcBef>
              <a:buNone/>
            </a:pPr>
            <a:r>
              <a:rPr lang="en-US" altLang="zh-CN" sz="1500" kern="0">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A. such a, a few　　　　B. such, few</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C. so, few　　　　          D. so, a few</a:t>
            </a: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24. Parents should always tell their kids </a:t>
            </a:r>
            <a:r>
              <a:rPr lang="zh-CN" altLang="en-US" sz="1500" u="sng" kern="0">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with strangers.</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A. not to talk　　　　      B. not talking</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C. to not talk　　　　      D. not talk</a:t>
            </a: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zh-CN" altLang="en-US"/>
          </a:p>
        </p:txBody>
      </p:sp>
      <p:grpSp>
        <p:nvGrpSpPr>
          <p:cNvPr id="3" name="组合 63" title=""/>
          <p:cNvGrpSpPr/>
          <p:nvPr/>
        </p:nvGrpSpPr>
        <p:grpSpPr>
          <a:xfrm>
            <a:off x="513840" y="2483966"/>
            <a:ext cx="6596622" cy="774188"/>
            <a:chOff x="741770" y="3459371"/>
            <a:chExt cx="6524614" cy="702180"/>
          </a:xfrm>
        </p:grpSpPr>
        <p:sp>
          <p:nvSpPr>
            <p:cNvPr id="4" name="矩形 3"/>
            <p:cNvSpPr/>
            <p:nvPr/>
          </p:nvSpPr>
          <p:spPr>
            <a:xfrm>
              <a:off x="741770" y="3505572"/>
              <a:ext cx="6452606" cy="56231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459371"/>
              <a:ext cx="6408712" cy="702180"/>
            </a:xfrm>
            <a:prstGeom prst="rect">
              <a:avLst/>
            </a:prstGeom>
            <a:noFill/>
          </p:spPr>
          <p:txBody>
            <a:bodyPr wrap="square" rtlCol="0" anchor="t">
              <a:spAutoFit/>
            </a:bodyPr>
            <a:lstStyle/>
            <a:p>
              <a:pPr>
                <a:lnSpc>
                  <a:spcPct val="150000"/>
                </a:lnSpc>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解析：</a:t>
              </a:r>
              <a:r>
                <a:rPr lang="zh-CN" altLang="en-US" sz="1400" kern="0">
                  <a:solidFill>
                    <a:srgbClr val="000000"/>
                  </a:solidFill>
                  <a:latin typeface="Times New Roman" panose="02020603050405020304" pitchFamily="65" charset="-122"/>
                  <a:ea typeface="宋体" panose="02010600030101010101" pitchFamily="2" charset="-122"/>
                </a:rPr>
                <a:t>句意</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他提供了如此有价值的建议</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以至于几乎没人不同意。</a:t>
              </a:r>
              <a:r>
                <a:rPr lang="en-US" altLang="zh-CN" sz="1400" kern="0">
                  <a:solidFill>
                    <a:srgbClr val="000000"/>
                  </a:solidFill>
                  <a:latin typeface="Times New Roman" panose="02020603050405020304" pitchFamily="65" charset="-122"/>
                  <a:ea typeface="宋体" panose="02010600030101010101" pitchFamily="2" charset="-122"/>
                </a:rPr>
                <a:t>advice</a:t>
              </a:r>
              <a:r>
                <a:rPr lang="zh-CN" altLang="en-US" sz="1400" kern="0">
                  <a:solidFill>
                    <a:srgbClr val="000000"/>
                  </a:solidFill>
                  <a:latin typeface="Times New Roman" panose="02020603050405020304" pitchFamily="65" charset="-122"/>
                  <a:ea typeface="宋体" panose="02010600030101010101" pitchFamily="2" charset="-122"/>
                </a:rPr>
                <a:t>是不可数名词</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故第一个空格处应用</a:t>
              </a:r>
              <a:r>
                <a:rPr lang="en-US" altLang="zh-CN" sz="1400" kern="0">
                  <a:solidFill>
                    <a:srgbClr val="000000"/>
                  </a:solidFill>
                  <a:latin typeface="Times New Roman" panose="02020603050405020304" pitchFamily="65" charset="-122"/>
                  <a:ea typeface="宋体" panose="02010600030101010101" pitchFamily="2" charset="-122"/>
                </a:rPr>
                <a:t>such;</a:t>
              </a:r>
              <a:r>
                <a:rPr lang="zh-CN" altLang="en-US" sz="1400" kern="0">
                  <a:solidFill>
                    <a:srgbClr val="000000"/>
                  </a:solidFill>
                  <a:latin typeface="Times New Roman" panose="02020603050405020304" pitchFamily="65" charset="-122"/>
                  <a:ea typeface="宋体" panose="02010600030101010101" pitchFamily="2" charset="-122"/>
                </a:rPr>
                <a:t>根据语境可知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第二空用</a:t>
              </a:r>
              <a:r>
                <a:rPr lang="en-US" altLang="zh-CN" sz="1400" kern="0">
                  <a:solidFill>
                    <a:srgbClr val="000000"/>
                  </a:solidFill>
                  <a:latin typeface="Times New Roman" panose="02020603050405020304" pitchFamily="65" charset="-122"/>
                  <a:ea typeface="宋体" panose="02010600030101010101" pitchFamily="2" charset="-122"/>
                </a:rPr>
                <a:t>few</a:t>
              </a:r>
              <a:r>
                <a:rPr lang="zh-CN" altLang="en-US" sz="1400" kern="0">
                  <a:solidFill>
                    <a:srgbClr val="000000"/>
                  </a:solidFill>
                  <a:latin typeface="Times New Roman" panose="02020603050405020304" pitchFamily="65" charset="-122"/>
                  <a:ea typeface="宋体" panose="02010600030101010101" pitchFamily="2" charset="-122"/>
                </a:rPr>
                <a:t>。故选</a:t>
              </a:r>
              <a:r>
                <a:rPr lang="en-US" altLang="zh-CN" sz="1400" kern="0">
                  <a:solidFill>
                    <a:srgbClr val="000000"/>
                  </a:solidFill>
                  <a:latin typeface="Times New Roman" panose="02020603050405020304" pitchFamily="65" charset="-122"/>
                  <a:ea typeface="宋体" panose="02010600030101010101" pitchFamily="2" charset="-122"/>
                </a:rPr>
                <a:t>B</a:t>
              </a:r>
              <a:r>
                <a:rPr lang="zh-CN" altLang="en-US" sz="1400" kern="0">
                  <a:solidFill>
                    <a:srgbClr val="000000"/>
                  </a:solidFill>
                  <a:latin typeface="Times New Roman" panose="02020603050405020304" pitchFamily="65" charset="-122"/>
                  <a:ea typeface="宋体" panose="02010600030101010101" pitchFamily="2" charset="-122"/>
                </a:rPr>
                <a:t>。</a:t>
              </a:r>
              <a:endParaRPr lang="zh-CN" altLang="en-US" sz="1400"/>
            </a:p>
          </p:txBody>
        </p:sp>
      </p:grpSp>
      <p:grpSp>
        <p:nvGrpSpPr>
          <p:cNvPr id="6" name="组合 63" title=""/>
          <p:cNvGrpSpPr/>
          <p:nvPr/>
        </p:nvGrpSpPr>
        <p:grpSpPr>
          <a:xfrm>
            <a:off x="585848" y="4302066"/>
            <a:ext cx="6668630" cy="702178"/>
            <a:chOff x="741770" y="3471835"/>
            <a:chExt cx="6524614" cy="600013"/>
          </a:xfrm>
        </p:grpSpPr>
        <p:sp>
          <p:nvSpPr>
            <p:cNvPr id="7" name="矩形 6"/>
            <p:cNvSpPr/>
            <p:nvPr/>
          </p:nvSpPr>
          <p:spPr>
            <a:xfrm>
              <a:off x="741770" y="3505572"/>
              <a:ext cx="6452606" cy="56231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 name="文本框 65"/>
            <p:cNvSpPr txBox="1"/>
            <p:nvPr/>
          </p:nvSpPr>
          <p:spPr>
            <a:xfrm>
              <a:off x="857672" y="3471835"/>
              <a:ext cx="6408712" cy="600013"/>
            </a:xfrm>
            <a:prstGeom prst="rect">
              <a:avLst/>
            </a:prstGeom>
            <a:noFill/>
          </p:spPr>
          <p:txBody>
            <a:bodyPr wrap="square" rtlCol="0" anchor="t">
              <a:spAutoFit/>
            </a:bodyPr>
            <a:lstStyle/>
            <a:p>
              <a:pPr>
                <a:lnSpc>
                  <a:spcPct val="150000"/>
                </a:lnSpc>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解析：</a:t>
              </a:r>
              <a:r>
                <a:rPr lang="zh-CN" altLang="en-US" sz="1400" kern="0">
                  <a:solidFill>
                    <a:srgbClr val="000000"/>
                  </a:solidFill>
                  <a:latin typeface="Times New Roman" panose="02020603050405020304" pitchFamily="65" charset="-122"/>
                  <a:ea typeface="宋体" panose="02010600030101010101" pitchFamily="2" charset="-122"/>
                </a:rPr>
                <a:t>句意</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父母应该总是告诉孩子不陌生人要和说话。</a:t>
              </a:r>
              <a:r>
                <a:rPr lang="en-US" altLang="zh-CN" sz="1400" kern="0">
                  <a:solidFill>
                    <a:srgbClr val="000000"/>
                  </a:solidFill>
                  <a:latin typeface="Times New Roman" panose="02020603050405020304" pitchFamily="65" charset="-122"/>
                  <a:ea typeface="宋体" panose="02010600030101010101" pitchFamily="2" charset="-122"/>
                </a:rPr>
                <a:t>tell sb. not to do sth. </a:t>
              </a:r>
              <a:r>
                <a:rPr lang="zh-CN" altLang="en-US" sz="1400" kern="0">
                  <a:solidFill>
                    <a:srgbClr val="000000"/>
                  </a:solidFill>
                  <a:latin typeface="Times New Roman" panose="02020603050405020304" pitchFamily="65" charset="-122"/>
                  <a:ea typeface="宋体" panose="02010600030101010101" pitchFamily="2" charset="-122"/>
                </a:rPr>
                <a:t>意为“告诉某人不要做某事”</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故选</a:t>
              </a:r>
              <a:r>
                <a:rPr lang="en-US" altLang="zh-CN" sz="1400" kern="0">
                  <a:solidFill>
                    <a:srgbClr val="000000"/>
                  </a:solidFill>
                  <a:latin typeface="Times New Roman" panose="02020603050405020304" pitchFamily="65" charset="-122"/>
                  <a:ea typeface="宋体" panose="02010600030101010101" pitchFamily="2" charset="-122"/>
                </a:rPr>
                <a:t>A</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p:txBody>
        </p:sp>
      </p:grpSp>
      <p:sp>
        <p:nvSpPr>
          <p:cNvPr id="9" name="TextBox 2" title=""/>
          <p:cNvSpPr txBox="1"/>
          <p:nvPr/>
        </p:nvSpPr>
        <p:spPr>
          <a:xfrm>
            <a:off x="513840" y="957068"/>
            <a:ext cx="6804000" cy="40379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23</a:t>
            </a:r>
            <a:r>
              <a:rPr lang="zh-CN" altLang="en-US" sz="1500" kern="0">
                <a:solidFill>
                  <a:srgbClr val="000000"/>
                </a:solidFill>
                <a:latin typeface="楷体" panose="02010609060101010101" pitchFamily="49" charset="-122"/>
                <a:ea typeface="楷体" panose="02010609060101010101" pitchFamily="49" charset="-122"/>
              </a:rPr>
              <a:t>.(2023辽宁沈阳南昌中学期初测试,1,★☆☆)</a:t>
            </a:r>
            <a:r>
              <a:rPr lang="zh-CN" altLang="en-US" sz="1500" kern="0">
                <a:solidFill>
                  <a:srgbClr val="000000"/>
                </a:solidFill>
                <a:latin typeface="Times New Roman" panose="02020603050405020304" pitchFamily="65" charset="-122"/>
                <a:ea typeface="宋体" panose="02010600030101010101" pitchFamily="2" charset="-122"/>
              </a:rPr>
              <a:t>He offered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valuable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advice that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people disagreed with.[对应目标编号E9201002]</a:t>
            </a:r>
            <a:endParaRPr lang="zh-CN" altLang="en-US"/>
          </a:p>
          <a:p>
            <a:pPr marL="0" indent="0" eaLnBrk="0" latinLnBrk="1" hangingPunct="0">
              <a:lnSpc>
                <a:spcPct val="150000"/>
              </a:lnSpc>
              <a:spcBef>
                <a:spcPts val="145"/>
              </a:spcBef>
              <a:buNone/>
            </a:pPr>
            <a:r>
              <a:rPr lang="en-US" altLang="zh-CN" sz="1500"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A. such a, a few　　　　</a:t>
            </a:r>
            <a:r>
              <a:rPr lang="zh-CN" altLang="en-US" sz="1500" kern="0">
                <a:solidFill>
                  <a:srgbClr val="FF0000"/>
                </a:solidFill>
                <a:latin typeface="Times New Roman" panose="02020603050405020304" pitchFamily="65" charset="-122"/>
                <a:ea typeface="宋体" panose="02010600030101010101" pitchFamily="2" charset="-122"/>
              </a:rPr>
              <a:t>B. such, few</a:t>
            </a:r>
            <a:endParaRPr lang="zh-CN" altLang="en-US" sz="1500" kern="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so, few　　　　          D. so, a few</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24. Parents should always tell their kids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with strangers.</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 not to talk</a:t>
            </a:r>
            <a:r>
              <a:rPr lang="zh-CN" altLang="en-US" sz="1500" kern="0">
                <a:solidFill>
                  <a:srgbClr val="000000"/>
                </a:solidFill>
                <a:latin typeface="Times New Roman" panose="02020603050405020304" pitchFamily="65" charset="-122"/>
                <a:ea typeface="宋体" panose="02010600030101010101" pitchFamily="2" charset="-122"/>
              </a:rPr>
              <a:t>　　　　      B. not talking</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to not talk　　　　      D. not talk</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542182" y="1076677"/>
            <a:ext cx="6804000" cy="3249992"/>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25. </a:t>
            </a:r>
            <a:r>
              <a:rPr lang="zh-CN" altLang="en-US" sz="1500" kern="0">
                <a:solidFill>
                  <a:srgbClr val="000000"/>
                </a:solidFill>
                <a:latin typeface="楷体" panose="02010609060101010101" pitchFamily="49" charset="-122"/>
                <a:ea typeface="楷体" panose="02010609060101010101" pitchFamily="49" charset="-122"/>
              </a:rPr>
              <a:t>(2023湖南郴州中考,30,★★★)</a:t>
            </a:r>
            <a:r>
              <a:rPr lang="zh-CN" altLang="en-US" sz="1500" kern="0">
                <a:solidFill>
                  <a:srgbClr val="000000"/>
                </a:solidFill>
                <a:latin typeface="Times New Roman" panose="02020603050405020304" pitchFamily="65" charset="-122"/>
                <a:ea typeface="宋体" panose="02010600030101010101" pitchFamily="2" charset="-122"/>
              </a:rPr>
              <a:t>Tea is the leaf of a plant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grows widely </a:t>
            </a:r>
            <a:endParaRPr lang="zh-CN" altLang="en-US" sz="1600"/>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in China, Japan and other countries.</a:t>
            </a:r>
            <a:endParaRPr lang="zh-CN" altLang="en-US"/>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A. </a:t>
            </a:r>
            <a:r>
              <a:rPr lang="zh-CN" altLang="en-US" sz="1500" kern="0">
                <a:solidFill>
                  <a:srgbClr val="000000"/>
                </a:solidFill>
                <a:latin typeface="Times New Roman" panose="02020603050405020304" pitchFamily="65" charset="-122"/>
                <a:ea typeface="宋体" panose="02010600030101010101" pitchFamily="2" charset="-122"/>
              </a:rPr>
              <a:t>what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B. who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C. that</a:t>
            </a:r>
            <a:endParaRPr lang="en-US" altLang="zh-CN" sz="1500" kern="0">
              <a:latin typeface="Times New Roman" panose="02020603050405020304" pitchFamily="65" charset="-122"/>
              <a:ea typeface="宋体" panose="02010600030101010101" pitchFamily="2" charset="-122"/>
            </a:endParaRPr>
          </a:p>
          <a:p>
            <a:pPr marL="342900" indent="-342900" eaLnBrk="0" latinLnBrk="1" hangingPunct="0">
              <a:lnSpc>
                <a:spcPct val="150000"/>
              </a:lnSpc>
              <a:spcBef>
                <a:spcPts val="145"/>
              </a:spcBef>
              <a:buAutoNum type="alphaUcPeriod"/>
            </a:pPr>
            <a:endParaRPr lang="en-US" altLang="zh-CN" sz="1500" kern="0">
              <a:solidFill>
                <a:srgbClr val="FF0000"/>
              </a:solidFill>
              <a:latin typeface="Times New Roman" panose="02020603050405020304" pitchFamily="65" charset="-122"/>
              <a:ea typeface="宋体" panose="02010600030101010101" pitchFamily="2" charset="-122"/>
            </a:endParaRPr>
          </a:p>
          <a:p>
            <a:pPr marL="342900" indent="-342900" eaLnBrk="0" latinLnBrk="1" hangingPunct="0">
              <a:lnSpc>
                <a:spcPct val="150000"/>
              </a:lnSpc>
              <a:spcBef>
                <a:spcPts val="145"/>
              </a:spcBef>
              <a:buAutoNum type="alphaUcPeriod"/>
            </a:pPr>
            <a:endParaRPr lang="en-US" altLang="zh-CN" sz="1500" kern="0">
              <a:solidFill>
                <a:srgbClr val="FF0000"/>
              </a:solidFill>
              <a:latin typeface="Times New Roman" panose="02020603050405020304" pitchFamily="65" charset="-122"/>
              <a:ea typeface="宋体" panose="02010600030101010101" pitchFamily="2" charset="-122"/>
            </a:endParaRPr>
          </a:p>
          <a:p>
            <a:pPr marL="342900" indent="-342900" eaLnBrk="0" latinLnBrk="1" hangingPunct="0">
              <a:lnSpc>
                <a:spcPct val="150000"/>
              </a:lnSpc>
              <a:spcBef>
                <a:spcPts val="145"/>
              </a:spcBef>
            </a:pPr>
            <a:endParaRPr lang="zh-CN" altLang="en-US" sz="1500" kern="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zh-CN" altLang="en-US"/>
          </a:p>
        </p:txBody>
      </p:sp>
      <p:grpSp>
        <p:nvGrpSpPr>
          <p:cNvPr id="3" name="组合 63" title=""/>
          <p:cNvGrpSpPr/>
          <p:nvPr/>
        </p:nvGrpSpPr>
        <p:grpSpPr>
          <a:xfrm>
            <a:off x="518660" y="2861906"/>
            <a:ext cx="6524614" cy="702180"/>
            <a:chOff x="741770" y="3410295"/>
            <a:chExt cx="6524614" cy="702180"/>
          </a:xfrm>
        </p:grpSpPr>
        <p:sp>
          <p:nvSpPr>
            <p:cNvPr id="4" name="矩形 3"/>
            <p:cNvSpPr/>
            <p:nvPr/>
          </p:nvSpPr>
          <p:spPr>
            <a:xfrm>
              <a:off x="741770" y="3505572"/>
              <a:ext cx="6452606" cy="56231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410295"/>
              <a:ext cx="6408712" cy="702180"/>
            </a:xfrm>
            <a:prstGeom prst="rect">
              <a:avLst/>
            </a:prstGeom>
            <a:noFill/>
          </p:spPr>
          <p:txBody>
            <a:bodyPr wrap="square" rtlCol="0" anchor="t">
              <a:spAutoFit/>
            </a:bodyPr>
            <a:lstStyle/>
            <a:p>
              <a:pPr>
                <a:lnSpc>
                  <a:spcPct val="150000"/>
                </a:lnSpc>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解析：</a:t>
              </a:r>
              <a:r>
                <a:rPr lang="zh-CN" altLang="en-US" sz="1400" kern="0">
                  <a:solidFill>
                    <a:srgbClr val="000000"/>
                  </a:solidFill>
                  <a:latin typeface="Times New Roman" panose="02020603050405020304" pitchFamily="65" charset="-122"/>
                  <a:ea typeface="宋体" panose="02010600030101010101" pitchFamily="2" charset="-122"/>
                </a:rPr>
                <a:t>定语从句的引导词在从句中作主语</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先行词</a:t>
              </a:r>
              <a:r>
                <a:rPr lang="en-US" altLang="zh-CN" sz="1400" kern="0">
                  <a:solidFill>
                    <a:srgbClr val="000000"/>
                  </a:solidFill>
                  <a:latin typeface="Times New Roman" panose="02020603050405020304" pitchFamily="65" charset="-122"/>
                  <a:ea typeface="宋体" panose="02010600030101010101" pitchFamily="2" charset="-122"/>
                </a:rPr>
                <a:t>plant</a:t>
              </a:r>
              <a:r>
                <a:rPr lang="zh-CN" altLang="en-US" sz="1400" kern="0">
                  <a:solidFill>
                    <a:srgbClr val="000000"/>
                  </a:solidFill>
                  <a:latin typeface="Times New Roman" panose="02020603050405020304" pitchFamily="65" charset="-122"/>
                  <a:ea typeface="宋体" panose="02010600030101010101" pitchFamily="2" charset="-122"/>
                </a:rPr>
                <a:t>指物</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应用</a:t>
              </a:r>
              <a:r>
                <a:rPr lang="en-US" altLang="zh-CN" sz="1400" kern="0">
                  <a:solidFill>
                    <a:srgbClr val="000000"/>
                  </a:solidFill>
                  <a:latin typeface="Times New Roman" panose="02020603050405020304" pitchFamily="65" charset="-122"/>
                  <a:ea typeface="宋体" panose="02010600030101010101" pitchFamily="2" charset="-122"/>
                </a:rPr>
                <a:t>that</a:t>
              </a:r>
              <a:r>
                <a:rPr lang="zh-CN" altLang="en-US" sz="1400" kern="0">
                  <a:solidFill>
                    <a:srgbClr val="000000"/>
                  </a:solidFill>
                  <a:latin typeface="Times New Roman" panose="02020603050405020304" pitchFamily="65" charset="-122"/>
                  <a:ea typeface="宋体" panose="02010600030101010101" pitchFamily="2" charset="-122"/>
                </a:rPr>
                <a:t>或</a:t>
              </a:r>
              <a:r>
                <a:rPr lang="en-US" altLang="zh-CN" sz="1400" kern="0">
                  <a:solidFill>
                    <a:srgbClr val="000000"/>
                  </a:solidFill>
                  <a:latin typeface="Times New Roman" panose="02020603050405020304" pitchFamily="65" charset="-122"/>
                  <a:ea typeface="宋体" panose="02010600030101010101" pitchFamily="2" charset="-122"/>
                </a:rPr>
                <a:t>which</a:t>
              </a:r>
              <a:r>
                <a:rPr lang="zh-CN" altLang="en-US" sz="1400" kern="0">
                  <a:solidFill>
                    <a:srgbClr val="000000"/>
                  </a:solidFill>
                  <a:latin typeface="Times New Roman" panose="02020603050405020304" pitchFamily="65" charset="-122"/>
                  <a:ea typeface="宋体" panose="02010600030101010101" pitchFamily="2" charset="-122"/>
                </a:rPr>
                <a:t>引导定语从句。故选</a:t>
              </a:r>
              <a:r>
                <a:rPr lang="en-US" altLang="zh-CN" sz="1400" kern="0">
                  <a:solidFill>
                    <a:srgbClr val="000000"/>
                  </a:solidFill>
                  <a:latin typeface="Times New Roman" panose="02020603050405020304" pitchFamily="65" charset="-122"/>
                  <a:ea typeface="宋体" panose="02010600030101010101" pitchFamily="2" charset="-122"/>
                </a:rPr>
                <a:t>C</a:t>
              </a:r>
              <a:r>
                <a:rPr lang="zh-CN" altLang="en-US" sz="1400" kern="0">
                  <a:solidFill>
                    <a:srgbClr val="000000"/>
                  </a:solidFill>
                  <a:latin typeface="Times New Roman" panose="02020603050405020304" pitchFamily="65" charset="-122"/>
                  <a:ea typeface="宋体" panose="02010600030101010101" pitchFamily="2" charset="-122"/>
                </a:rPr>
                <a:t>。</a:t>
              </a:r>
              <a:endParaRPr lang="zh-CN" altLang="en-US" sz="140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4" end="4"/>
                                            </p:txEl>
                                          </p:spTgt>
                                        </p:tgtEl>
                                        <p:attrNameLst>
                                          <p:attrName>style.color</p:attrName>
                                        </p:attrNameLst>
                                      </p:cBhvr>
                                      <p:to>
                                        <a:srgbClr val="FF0000"/>
                                      </p:to>
                                    </p:animClr>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612000" y="864000"/>
            <a:ext cx="6804000" cy="10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2.What kind of animals does Tom like best in the zoo?</a:t>
            </a:r>
            <a:endParaRPr lang="zh-CN" altLang="en-US"/>
          </a:p>
          <a:p>
            <a:pPr marL="0" indent="0" eaLnBrk="0" latinLnBrk="1" hangingPunct="0">
              <a:lnSpc>
                <a:spcPct val="150000"/>
              </a:lnSpc>
              <a:spcBef>
                <a:spcPts val="145"/>
              </a:spcBef>
              <a:buNone/>
            </a:pP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A                                </a:t>
            </a:r>
            <a:r>
              <a:rPr lang="en-US" altLang="zh-CN" sz="1500" kern="0">
                <a:latin typeface="Times New Roman" panose="02020603050405020304" pitchFamily="65" charset="-122"/>
                <a:ea typeface="宋体" panose="02010600030101010101" pitchFamily="2" charset="-122"/>
              </a:rPr>
              <a:t>B                                   C</a:t>
            </a:r>
            <a:endParaRPr lang="zh-CN" altLang="en-US"/>
          </a:p>
        </p:txBody>
      </p:sp>
      <p:pic>
        <p:nvPicPr>
          <p:cNvPr id="4" name="图片 4" title=""/>
          <p:cNvPicPr>
            <a:picLocks noChangeAspect="1"/>
          </p:cNvPicPr>
          <p:nvPr/>
        </p:nvPicPr>
        <p:blipFill>
          <a:blip r:embed="rId3"/>
          <a:stretch>
            <a:fillRect/>
          </a:stretch>
        </p:blipFill>
        <p:spPr>
          <a:xfrm>
            <a:off x="917774" y="1441015"/>
            <a:ext cx="928694" cy="622647"/>
          </a:xfrm>
          <a:prstGeom prst="rect">
            <a:avLst/>
          </a:prstGeom>
        </p:spPr>
      </p:pic>
      <p:pic>
        <p:nvPicPr>
          <p:cNvPr id="5" name="图片 3" title=""/>
          <p:cNvPicPr>
            <a:picLocks noChangeAspect="1"/>
          </p:cNvPicPr>
          <p:nvPr/>
        </p:nvPicPr>
        <p:blipFill>
          <a:blip r:embed="rId4"/>
          <a:stretch>
            <a:fillRect/>
          </a:stretch>
        </p:blipFill>
        <p:spPr>
          <a:xfrm>
            <a:off x="2642046" y="1273217"/>
            <a:ext cx="1356745" cy="909636"/>
          </a:xfrm>
          <a:prstGeom prst="rect">
            <a:avLst/>
          </a:prstGeom>
        </p:spPr>
      </p:pic>
      <p:pic>
        <p:nvPicPr>
          <p:cNvPr id="6" name="图片 4" title=""/>
          <p:cNvPicPr>
            <a:picLocks noChangeAspect="1"/>
          </p:cNvPicPr>
          <p:nvPr/>
        </p:nvPicPr>
        <p:blipFill>
          <a:blip r:embed="rId5"/>
          <a:stretch>
            <a:fillRect/>
          </a:stretch>
        </p:blipFill>
        <p:spPr>
          <a:xfrm>
            <a:off x="4302150" y="1291175"/>
            <a:ext cx="1329960" cy="891678"/>
          </a:xfrm>
          <a:prstGeom prst="rect">
            <a:avLst/>
          </a:prstGeom>
        </p:spPr>
      </p:pic>
      <p:grpSp>
        <p:nvGrpSpPr>
          <p:cNvPr id="7" name="组合 63" title=""/>
          <p:cNvGrpSpPr/>
          <p:nvPr/>
        </p:nvGrpSpPr>
        <p:grpSpPr>
          <a:xfrm>
            <a:off x="511946" y="2353131"/>
            <a:ext cx="6524614" cy="562313"/>
            <a:chOff x="741770" y="3505572"/>
            <a:chExt cx="6524614" cy="562313"/>
          </a:xfrm>
        </p:grpSpPr>
        <p:sp>
          <p:nvSpPr>
            <p:cNvPr id="8" name="矩形 7"/>
            <p:cNvSpPr/>
            <p:nvPr/>
          </p:nvSpPr>
          <p:spPr>
            <a:xfrm>
              <a:off x="741770" y="3505572"/>
              <a:ext cx="6452606" cy="56231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9" name="文本框 65"/>
            <p:cNvSpPr txBox="1"/>
            <p:nvPr/>
          </p:nvSpPr>
          <p:spPr>
            <a:xfrm>
              <a:off x="857672" y="3549280"/>
              <a:ext cx="6408712" cy="415498"/>
            </a:xfrm>
            <a:prstGeom prst="rect">
              <a:avLst/>
            </a:prstGeom>
            <a:noFill/>
          </p:spPr>
          <p:txBody>
            <a:bodyPr wrap="square" rtlCol="0" anchor="t">
              <a:spAutoFit/>
            </a:bodyPr>
            <a:lstStyle/>
            <a:p>
              <a:pPr fontAlgn="auto">
                <a:lnSpc>
                  <a:spcPct val="150000"/>
                </a:lnSpc>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听力原文：</a:t>
              </a:r>
              <a:r>
                <a:rPr lang="zh-CN" altLang="en-US" sz="1400" kern="0">
                  <a:solidFill>
                    <a:srgbClr val="000000"/>
                  </a:solidFill>
                  <a:latin typeface="Times New Roman" panose="02020603050405020304" pitchFamily="65" charset="-122"/>
                  <a:ea typeface="宋体" panose="02010600030101010101" pitchFamily="2" charset="-122"/>
                </a:rPr>
                <a:t> Tom likes pandas best in the zoo.</a:t>
              </a:r>
              <a:endParaRPr lang="zh-CN" altLang="en-US" sz="1400">
                <a:latin typeface="宋体" panose="02010600030101010101" pitchFamily="2" charset="-122"/>
                <a:ea typeface="宋体" panose="02010600030101010101" pitchFamily="2" charset="-122"/>
                <a:cs typeface="微软雅黑 Light" panose="020b0502040204020203" pitchFamily="34" charset="-122"/>
              </a:endParaRPr>
            </a:p>
          </p:txBody>
        </p:sp>
      </p:grpSp>
      <p:sp>
        <p:nvSpPr>
          <p:cNvPr id="3" name="TextBox 2" title=""/>
          <p:cNvSpPr txBox="1"/>
          <p:nvPr/>
        </p:nvSpPr>
        <p:spPr>
          <a:xfrm>
            <a:off x="612000" y="864000"/>
            <a:ext cx="6804000" cy="10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2.What kind of animals does Tom like best in the zoo?</a:t>
            </a:r>
            <a:endParaRPr lang="zh-CN" altLang="en-US"/>
          </a:p>
          <a:p>
            <a:pPr marL="0" indent="0" eaLnBrk="0" latinLnBrk="1" hangingPunct="0">
              <a:lnSpc>
                <a:spcPct val="150000"/>
              </a:lnSpc>
              <a:spcBef>
                <a:spcPts val="145"/>
              </a:spcBef>
              <a:buNone/>
            </a:pPr>
            <a:endParaRPr lang="en-US" altLang="zh-CN" sz="1500" kern="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A</a:t>
            </a:r>
            <a:r>
              <a:rPr lang="zh-CN" altLang="en-US" sz="1500" kern="0">
                <a:solidFill>
                  <a:srgbClr val="000000"/>
                </a:solidFill>
                <a:latin typeface="Times New Roman" panose="02020603050405020304" pitchFamily="65" charset="-122"/>
                <a:ea typeface="宋体" panose="02010600030101010101" pitchFamily="2" charset="-122"/>
              </a:rPr>
              <a:t>                                </a:t>
            </a:r>
            <a:r>
              <a:rPr lang="en-US" altLang="zh-CN" sz="1500" kern="0">
                <a:solidFill>
                  <a:srgbClr val="000000"/>
                </a:solidFill>
                <a:latin typeface="Times New Roman" panose="02020603050405020304" pitchFamily="65" charset="-122"/>
                <a:ea typeface="宋体" panose="02010600030101010101" pitchFamily="2" charset="-122"/>
              </a:rPr>
              <a:t>B                                   C</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408130" y="1259830"/>
            <a:ext cx="7200094" cy="393017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楷体" panose="02010609060101010101" pitchFamily="49" charset="-122"/>
                <a:ea typeface="楷体" panose="02010609060101010101" pitchFamily="49" charset="-122"/>
              </a:rPr>
              <a:t>(2022广东广州一中一模,★☆☆)</a:t>
            </a:r>
            <a:endParaRPr lang="zh-CN" altLang="en-US" sz="1500">
              <a:latin typeface="楷体" panose="02010609060101010101" pitchFamily="49" charset="-122"/>
              <a:ea typeface="楷体" panose="02010609060101010101" pitchFamily="49"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阅读下面短文,按照句子结构的语法性和上下文连贯的要求,从各题所给</a:t>
            </a:r>
            <a:br/>
            <a:r>
              <a:rPr lang="zh-CN" altLang="en-US" sz="1500" kern="0">
                <a:solidFill>
                  <a:srgbClr val="000000"/>
                </a:solidFill>
                <a:latin typeface="Times New Roman" panose="02020603050405020304" pitchFamily="65" charset="-122"/>
                <a:ea typeface="宋体" panose="02010600030101010101" pitchFamily="2" charset="-122"/>
              </a:rPr>
              <a:t>的A、B、C和D项中,选出最佳选项。</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“I just want a normal birthday party,” April told Mary as they walked home from</a:t>
            </a:r>
            <a:br/>
            <a:r>
              <a:rPr lang="zh-CN" altLang="en-US" sz="1500" kern="0">
                <a:solidFill>
                  <a:srgbClr val="000000"/>
                </a:solidFill>
                <a:latin typeface="Times New Roman" panose="02020603050405020304" pitchFamily="65" charset="-122"/>
                <a:ea typeface="宋体" panose="02010600030101010101" pitchFamily="2" charset="-122"/>
              </a:rPr>
              <a:t> school.</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Mary knew </a:t>
            </a:r>
            <a:r>
              <a:rPr lang="zh-CN" altLang="en-US" sz="1500" u="sng" kern="0">
                <a:solidFill>
                  <a:srgbClr val="000000"/>
                </a:solidFill>
                <a:latin typeface="Times New Roman" panose="02020603050405020304" pitchFamily="65" charset="-122"/>
                <a:ea typeface="宋体" panose="02010600030101010101" pitchFamily="2" charset="-122"/>
              </a:rPr>
              <a:t>　26    </a:t>
            </a:r>
            <a:r>
              <a:rPr lang="zh-CN" altLang="en-US" sz="1500" kern="0">
                <a:solidFill>
                  <a:srgbClr val="000000"/>
                </a:solidFill>
                <a:latin typeface="Times New Roman" panose="02020603050405020304" pitchFamily="65" charset="-122"/>
                <a:ea typeface="宋体" panose="02010600030101010101" pitchFamily="2" charset="-122"/>
              </a:rPr>
              <a:t> April meant. April</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parents loved the environment. And </a:t>
            </a:r>
            <a:r>
              <a:rPr lang="zh-CN" altLang="en-US" sz="1500" u="sng" kern="0">
                <a:solidFill>
                  <a:srgbClr val="000000"/>
                </a:solidFill>
                <a:latin typeface="Times New Roman" panose="02020603050405020304" pitchFamily="65" charset="-122"/>
                <a:ea typeface="宋体" panose="02010600030101010101" pitchFamily="2" charset="-122"/>
              </a:rPr>
              <a:t>　27    </a:t>
            </a:r>
            <a:endParaRPr lang="en-US" altLang="zh-CN" sz="1500" u="sng"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April happened to be born on Earth Day, all her parties had </a:t>
            </a:r>
            <a:r>
              <a:rPr lang="zh-CN" altLang="en-US" sz="1500" u="sng" kern="0">
                <a:solidFill>
                  <a:srgbClr val="000000"/>
                </a:solidFill>
                <a:latin typeface="Times New Roman" panose="02020603050405020304" pitchFamily="65" charset="-122"/>
                <a:ea typeface="宋体" panose="02010600030101010101" pitchFamily="2" charset="-122"/>
              </a:rPr>
              <a:t>　28    </a:t>
            </a:r>
            <a:r>
              <a:rPr lang="zh-CN" altLang="en-US" sz="1500" kern="0">
                <a:solidFill>
                  <a:srgbClr val="000000"/>
                </a:solidFill>
                <a:latin typeface="Times New Roman" panose="02020603050405020304" pitchFamily="65" charset="-122"/>
                <a:ea typeface="宋体" panose="02010600030101010101" pitchFamily="2" charset="-122"/>
              </a:rPr>
              <a:t> Earth Day theme.</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Later that night, as April was helping with dishwashing, she said, “I</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d like to plan </a:t>
            </a:r>
            <a:br/>
            <a:r>
              <a:rPr lang="zh-CN" altLang="en-US" sz="1500" u="sng" kern="0">
                <a:solidFill>
                  <a:srgbClr val="000000"/>
                </a:solidFill>
                <a:latin typeface="Times New Roman" panose="02020603050405020304" pitchFamily="65" charset="-122"/>
                <a:ea typeface="宋体" panose="02010600030101010101" pitchFamily="2" charset="-122"/>
              </a:rPr>
              <a:t>　29    </a:t>
            </a:r>
            <a:r>
              <a:rPr lang="zh-CN" altLang="en-US" sz="1500" kern="0">
                <a:solidFill>
                  <a:srgbClr val="000000"/>
                </a:solidFill>
                <a:latin typeface="Times New Roman" panose="02020603050405020304" pitchFamily="65" charset="-122"/>
                <a:ea typeface="宋体" panose="02010600030101010101" pitchFamily="2" charset="-122"/>
              </a:rPr>
              <a:t> own party this year. I want to have a dance party in the hall of Garden Park.”</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sz="1500" kern="0">
                <a:solidFill>
                  <a:srgbClr val="000000"/>
                </a:solidFill>
                <a:latin typeface="Times New Roman" panose="02020603050405020304" pitchFamily="65" charset="-122"/>
                <a:ea typeface="宋体" panose="02010600030101010101" pitchFamily="2" charset="-122"/>
              </a:rPr>
              <a:t>       “Sure,” said Mum. “Dad and I </a:t>
            </a:r>
            <a:r>
              <a:rPr lang="zh-CN" altLang="en-US" sz="1500" u="sng" kern="0">
                <a:solidFill>
                  <a:srgbClr val="000000"/>
                </a:solidFill>
                <a:latin typeface="Times New Roman" panose="02020603050405020304" pitchFamily="65" charset="-122"/>
                <a:ea typeface="宋体" panose="02010600030101010101" pitchFamily="2" charset="-122"/>
              </a:rPr>
              <a:t>　</a:t>
            </a:r>
            <a:r>
              <a:rPr lang="en-US" altLang="zh-CN" sz="1500" u="sng" kern="0">
                <a:solidFill>
                  <a:srgbClr val="000000"/>
                </a:solidFill>
                <a:latin typeface="Times New Roman" panose="02020603050405020304" pitchFamily="65" charset="-122"/>
                <a:ea typeface="宋体" panose="02010600030101010101" pitchFamily="2" charset="-122"/>
              </a:rPr>
              <a:t>30     </a:t>
            </a:r>
            <a:r>
              <a:rPr lang="en-US" altLang="zh-CN" sz="1500" kern="0">
                <a:solidFill>
                  <a:srgbClr val="000000"/>
                </a:solidFill>
                <a:latin typeface="Times New Roman" panose="02020603050405020304" pitchFamily="65" charset="-122"/>
                <a:ea typeface="宋体" panose="02010600030101010101" pitchFamily="2" charset="-122"/>
              </a:rPr>
              <a:t>send you kids there.”</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a:t>     </a:t>
            </a:r>
            <a:r>
              <a:rPr lang="en-US" altLang="zh-CN" sz="1500">
                <a:latin typeface="Times New Roman" panose="02020603050405020304" pitchFamily="18" charset="0"/>
                <a:ea typeface="楷体" panose="02010609060101010101" pitchFamily="49" charset="-122"/>
                <a:cs typeface="Times New Roman" panose="02020603050405020304" pitchFamily="18" charset="0"/>
              </a:rPr>
              <a:t>April couldn’t wait </a:t>
            </a:r>
            <a:r>
              <a:rPr lang="zh-CN" altLang="en-US" sz="1500">
                <a:latin typeface="Times New Roman" panose="02020603050405020304" pitchFamily="18" charset="0"/>
                <a:ea typeface="楷体" panose="02010609060101010101" pitchFamily="49" charset="-122"/>
                <a:cs typeface="Times New Roman" panose="02020603050405020304" pitchFamily="18" charset="0"/>
              </a:rPr>
              <a:t>　</a:t>
            </a:r>
            <a:r>
              <a:rPr lang="en-US" altLang="zh-CN" sz="1500">
                <a:latin typeface="Times New Roman" panose="02020603050405020304" pitchFamily="18" charset="0"/>
                <a:ea typeface="楷体" panose="02010609060101010101" pitchFamily="49" charset="-122"/>
                <a:cs typeface="Times New Roman" panose="02020603050405020304" pitchFamily="18" charset="0"/>
              </a:rPr>
              <a:t>31     her birthday to come! She and her friends would have </a:t>
            </a:r>
            <a:endParaRPr lang="zh-CN" altLang="en-US" sz="150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8" name="组合 7" title=""/>
          <p:cNvGrpSpPr/>
          <p:nvPr/>
        </p:nvGrpSpPr>
        <p:grpSpPr>
          <a:xfrm>
            <a:off x="1" y="843742"/>
            <a:ext cx="1595421" cy="370585"/>
            <a:chOff x="0" y="2015422"/>
            <a:chExt cx="1951037" cy="370585"/>
          </a:xfrm>
        </p:grpSpPr>
        <p:pic>
          <p:nvPicPr>
            <p:cNvPr id="9" name="Picture 4" descr="F:\版式\24版\24版初中试卷上册版式\初中试卷课件模板\图片7.png"/>
            <p:cNvPicPr>
              <a:picLocks noChangeAspect="1" noChangeArrowheads="1"/>
            </p:cNvPicPr>
            <p:nvPr/>
          </p:nvPicPr>
          <p:blipFill>
            <a:blip r:embed="rId3"/>
            <a:stretch>
              <a:fillRect/>
            </a:stretch>
          </p:blipFill>
          <p:spPr bwMode="auto">
            <a:xfrm>
              <a:off x="0" y="2025644"/>
              <a:ext cx="1951037" cy="360363"/>
            </a:xfrm>
            <a:prstGeom prst="rect">
              <a:avLst/>
            </a:prstGeom>
            <a:noFill/>
          </p:spPr>
        </p:pic>
        <p:grpSp>
          <p:nvGrpSpPr>
            <p:cNvPr id="10" name="组合 27"/>
            <p:cNvGrpSpPr/>
            <p:nvPr/>
          </p:nvGrpSpPr>
          <p:grpSpPr>
            <a:xfrm>
              <a:off x="246246" y="2015422"/>
              <a:ext cx="1624907" cy="362364"/>
              <a:chOff x="246246" y="2046421"/>
              <a:chExt cx="1624907" cy="362364"/>
            </a:xfrm>
          </p:grpSpPr>
          <p:sp>
            <p:nvSpPr>
              <p:cNvPr id="11" name="文本框 30"/>
              <p:cNvSpPr txBox="1"/>
              <p:nvPr/>
            </p:nvSpPr>
            <p:spPr>
              <a:xfrm>
                <a:off x="246246" y="2046421"/>
                <a:ext cx="476747" cy="338554"/>
              </a:xfrm>
              <a:prstGeom prst="rect">
                <a:avLst/>
              </a:prstGeom>
              <a:noFill/>
            </p:spPr>
            <p:txBody>
              <a:bodyPr wrap="none" rtlCol="0">
                <a:spAutoFit/>
              </a:bodyPr>
              <a:lstStyle/>
              <a:p>
                <a:r>
                  <a:rPr lang="zh-CN" altLang="en-US" sz="1600">
                    <a:solidFill>
                      <a:schemeClr val="bg1"/>
                    </a:solidFill>
                    <a:latin typeface="方正兰亭特黑_GBK" panose="02000000000000000000" pitchFamily="2" charset="-122"/>
                    <a:ea typeface="方正兰亭特黑_GBK" panose="02000000000000000000" pitchFamily="2" charset="-122"/>
                  </a:rPr>
                  <a:t>三</a:t>
                </a:r>
                <a:endParaRPr lang="zh-CN" altLang="en-US" sz="1600">
                  <a:latin typeface="方正兰亭黑_GBK" panose="02000000000000000000" pitchFamily="2" charset="-122"/>
                  <a:ea typeface="方正兰亭黑_GBK" panose="02000000000000000000" pitchFamily="2" charset="-122"/>
                </a:endParaRPr>
              </a:p>
            </p:txBody>
          </p:sp>
          <p:sp>
            <p:nvSpPr>
              <p:cNvPr id="12" name="文本框 31"/>
              <p:cNvSpPr txBox="1"/>
              <p:nvPr/>
            </p:nvSpPr>
            <p:spPr>
              <a:xfrm>
                <a:off x="641648" y="2070231"/>
                <a:ext cx="1229505" cy="338554"/>
              </a:xfrm>
              <a:prstGeom prst="rect">
                <a:avLst/>
              </a:prstGeom>
              <a:noFill/>
            </p:spPr>
            <p:txBody>
              <a:bodyPr wrap="none" rtlCol="0">
                <a:spAutoFit/>
              </a:bodyPr>
              <a:lstStyle/>
              <a:p>
                <a:r>
                  <a:rPr lang="zh-CN" altLang="en-US" sz="1600">
                    <a:latin typeface="方正兰亭黑_GBK" panose="02000000000000000000" pitchFamily="2" charset="-122"/>
                    <a:ea typeface="方正兰亭黑_GBK" panose="02000000000000000000" pitchFamily="2" charset="-122"/>
                  </a:rPr>
                  <a:t>语法选择</a:t>
                </a:r>
                <a:endParaRPr lang="zh-CN" altLang="en-US" sz="1600">
                  <a:latin typeface="方正兰亭黑_GBK" panose="02000000000000000000" pitchFamily="2" charset="-122"/>
                  <a:ea typeface="方正兰亭黑_GBK" panose="02000000000000000000" pitchFamily="2" charset="-122"/>
                </a:endParaRPr>
              </a:p>
            </p:txBody>
          </p:sp>
        </p:grpSp>
      </p:gr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413718" y="971798"/>
            <a:ext cx="6930510" cy="420698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u="sng" kern="0">
                <a:solidFill>
                  <a:srgbClr val="000000"/>
                </a:solidFill>
                <a:latin typeface="Times New Roman" panose="02020603050405020304" pitchFamily="65" charset="-122"/>
                <a:ea typeface="宋体" panose="02010600030101010101" pitchFamily="2" charset="-122"/>
              </a:rPr>
              <a:t>    32    </a:t>
            </a:r>
            <a:r>
              <a:rPr lang="zh-CN" altLang="en-US" sz="1500" kern="0">
                <a:solidFill>
                  <a:srgbClr val="000000"/>
                </a:solidFill>
                <a:latin typeface="Times New Roman" panose="02020603050405020304" pitchFamily="65" charset="-122"/>
                <a:ea typeface="宋体" panose="02010600030101010101" pitchFamily="2" charset="-122"/>
              </a:rPr>
              <a:t> much fun. And it would be </a:t>
            </a:r>
            <a:r>
              <a:rPr lang="zh-CN" altLang="en-US" sz="1500" u="sng" kern="0">
                <a:solidFill>
                  <a:srgbClr val="000000"/>
                </a:solidFill>
                <a:latin typeface="Times New Roman" panose="02020603050405020304" pitchFamily="65" charset="-122"/>
                <a:ea typeface="宋体" panose="02010600030101010101" pitchFamily="2" charset="-122"/>
              </a:rPr>
              <a:t>　33    </a:t>
            </a:r>
            <a:r>
              <a:rPr lang="zh-CN" altLang="en-US" sz="1500" kern="0">
                <a:solidFill>
                  <a:srgbClr val="000000"/>
                </a:solidFill>
                <a:latin typeface="Times New Roman" panose="02020603050405020304" pitchFamily="65" charset="-122"/>
                <a:ea typeface="宋体" panose="02010600030101010101" pitchFamily="2" charset="-122"/>
              </a:rPr>
              <a:t> birthday she</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d ever had.</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The following weekend, everyone got to the parking lot outside of Garden Park. </a:t>
            </a:r>
            <a:br/>
            <a:r>
              <a:rPr lang="zh-CN" altLang="en-US" sz="1500" kern="0">
                <a:solidFill>
                  <a:srgbClr val="000000"/>
                </a:solidFill>
                <a:latin typeface="Times New Roman" panose="02020603050405020304" pitchFamily="65" charset="-122"/>
                <a:ea typeface="宋体" panose="02010600030101010101" pitchFamily="2" charset="-122"/>
              </a:rPr>
              <a:t>“Thanks for coming,” said April. “I </a:t>
            </a:r>
            <a:r>
              <a:rPr lang="zh-CN" altLang="en-US" sz="1500" u="sng" kern="0">
                <a:solidFill>
                  <a:srgbClr val="000000"/>
                </a:solidFill>
                <a:latin typeface="Times New Roman" panose="02020603050405020304" pitchFamily="65" charset="-122"/>
                <a:ea typeface="宋体" panose="02010600030101010101" pitchFamily="2" charset="-122"/>
              </a:rPr>
              <a:t>　34    </a:t>
            </a:r>
            <a:r>
              <a:rPr lang="zh-CN" altLang="en-US" sz="1500" kern="0">
                <a:solidFill>
                  <a:srgbClr val="000000"/>
                </a:solidFill>
                <a:latin typeface="Times New Roman" panose="02020603050405020304" pitchFamily="65" charset="-122"/>
                <a:ea typeface="宋体" panose="02010600030101010101" pitchFamily="2" charset="-122"/>
              </a:rPr>
              <a:t> so excited about my party. No cleaning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tools. No collecting recyclable waste. </a:t>
            </a:r>
            <a:r>
              <a:rPr lang="zh-CN" altLang="en-US" sz="1500" u="sng" kern="0">
                <a:solidFill>
                  <a:srgbClr val="000000"/>
                </a:solidFill>
                <a:latin typeface="Times New Roman" panose="02020603050405020304" pitchFamily="65" charset="-122"/>
                <a:ea typeface="宋体" panose="02010600030101010101" pitchFamily="2" charset="-122"/>
              </a:rPr>
              <a:t>　35    </a:t>
            </a:r>
            <a:r>
              <a:rPr lang="zh-CN" altLang="en-US" sz="1500" kern="0">
                <a:solidFill>
                  <a:srgbClr val="000000"/>
                </a:solidFill>
                <a:latin typeface="Times New Roman" panose="02020603050405020304" pitchFamily="65" charset="-122"/>
                <a:ea typeface="宋体" panose="02010600030101010101" pitchFamily="2" charset="-122"/>
              </a:rPr>
              <a:t> earthy about it. Then I got here this morning and saw this parking lot.” April</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friends looked around and found plastic bottles,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newspapers and shopping bags everywhere.</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“What a mess!” April frowned. She turned around, “How about picking up the </a:t>
            </a:r>
            <a:br/>
            <a:r>
              <a:rPr lang="zh-CN" altLang="en-US" sz="1500" kern="0">
                <a:solidFill>
                  <a:srgbClr val="000000"/>
                </a:solidFill>
                <a:latin typeface="Times New Roman" panose="02020603050405020304" pitchFamily="65" charset="-122"/>
                <a:ea typeface="宋体" panose="02010600030101010101" pitchFamily="2" charset="-122"/>
              </a:rPr>
              <a:t>litter first?” Everyone agreed. In a short while, three bags of cans and newspapers </a:t>
            </a:r>
            <a:br/>
            <a:r>
              <a:rPr lang="zh-CN" altLang="en-US" sz="1500" u="sng" kern="0">
                <a:solidFill>
                  <a:srgbClr val="000000"/>
                </a:solidFill>
                <a:latin typeface="Times New Roman" panose="02020603050405020304" pitchFamily="65" charset="-122"/>
                <a:ea typeface="宋体" panose="02010600030101010101" pitchFamily="2" charset="-122"/>
              </a:rPr>
              <a:t>　36    </a:t>
            </a:r>
            <a:r>
              <a:rPr lang="zh-CN" altLang="en-US" sz="1500" kern="0">
                <a:solidFill>
                  <a:srgbClr val="000000"/>
                </a:solidFill>
                <a:latin typeface="Times New Roman" panose="02020603050405020304" pitchFamily="65" charset="-122"/>
                <a:ea typeface="宋体" panose="02010600030101010101" pitchFamily="2" charset="-122"/>
              </a:rPr>
              <a:t>.</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When April looked at the bags full of things </a:t>
            </a:r>
            <a:r>
              <a:rPr lang="zh-CN" altLang="en-US" sz="1500" u="sng" kern="0">
                <a:solidFill>
                  <a:srgbClr val="000000"/>
                </a:solidFill>
                <a:latin typeface="Times New Roman" panose="02020603050405020304" pitchFamily="65" charset="-122"/>
                <a:ea typeface="宋体" panose="02010600030101010101" pitchFamily="2" charset="-122"/>
              </a:rPr>
              <a:t>　37    </a:t>
            </a:r>
            <a:r>
              <a:rPr lang="zh-CN" altLang="en-US" sz="1500" kern="0">
                <a:solidFill>
                  <a:srgbClr val="000000"/>
                </a:solidFill>
                <a:latin typeface="Times New Roman" panose="02020603050405020304" pitchFamily="65" charset="-122"/>
                <a:ea typeface="宋体" panose="02010600030101010101" pitchFamily="2" charset="-122"/>
              </a:rPr>
              <a:t> could be reused or recycled, </a:t>
            </a:r>
            <a:r>
              <a:rPr lang="en-US" altLang="zh-CN" sz="1500" kern="0">
                <a:solidFill>
                  <a:srgbClr val="000000"/>
                </a:solidFill>
                <a:latin typeface="Times New Roman" panose="02020603050405020304" pitchFamily="65" charset="-122"/>
                <a:ea typeface="宋体" panose="02010600030101010101" pitchFamily="2" charset="-122"/>
              </a:rPr>
              <a:t>she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sz="1500" kern="0">
                <a:solidFill>
                  <a:srgbClr val="000000"/>
                </a:solidFill>
                <a:latin typeface="Times New Roman" panose="02020603050405020304" pitchFamily="65" charset="-122"/>
                <a:ea typeface="宋体" panose="02010600030101010101" pitchFamily="2" charset="-122"/>
              </a:rPr>
              <a:t>smiled. Then she looked up at her friends. Their beautiful clothes for the birthday party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sz="1500" kern="0">
                <a:solidFill>
                  <a:srgbClr val="000000"/>
                </a:solidFill>
                <a:latin typeface="Times New Roman" panose="02020603050405020304" pitchFamily="65" charset="-122"/>
                <a:ea typeface="宋体" panose="02010600030101010101" pitchFamily="2" charset="-122"/>
              </a:rPr>
              <a:t>were a little dirty, </a:t>
            </a:r>
            <a:r>
              <a:rPr lang="zh-CN" altLang="en-US" sz="1500" u="sng" kern="0">
                <a:solidFill>
                  <a:srgbClr val="000000"/>
                </a:solidFill>
                <a:latin typeface="Times New Roman" panose="02020603050405020304" pitchFamily="65" charset="-122"/>
                <a:ea typeface="宋体" panose="02010600030101010101" pitchFamily="2" charset="-122"/>
              </a:rPr>
              <a:t>　</a:t>
            </a:r>
            <a:r>
              <a:rPr lang="en-US" altLang="zh-CN" sz="1500" u="sng" kern="0">
                <a:solidFill>
                  <a:srgbClr val="000000"/>
                </a:solidFill>
                <a:latin typeface="Times New Roman" panose="02020603050405020304" pitchFamily="65" charset="-122"/>
                <a:ea typeface="宋体" panose="02010600030101010101" pitchFamily="2" charset="-122"/>
              </a:rPr>
              <a:t>38     </a:t>
            </a:r>
            <a:r>
              <a:rPr lang="en-US" altLang="zh-CN" sz="1500" kern="0">
                <a:solidFill>
                  <a:srgbClr val="000000"/>
                </a:solidFill>
                <a:latin typeface="Times New Roman" panose="02020603050405020304" pitchFamily="65" charset="-122"/>
                <a:ea typeface="宋体" panose="02010600030101010101" pitchFamily="2" charset="-122"/>
              </a:rPr>
              <a:t>their faces shone with satisfaction. They felt it so good</a:t>
            </a:r>
            <a:r>
              <a:rPr lang="zh-CN" altLang="en-US" sz="1500" u="sng" kern="0">
                <a:solidFill>
                  <a:srgbClr val="000000"/>
                </a:solidFill>
                <a:latin typeface="Times New Roman" panose="02020603050405020304" pitchFamily="65" charset="-122"/>
                <a:ea typeface="宋体" panose="02010600030101010101" pitchFamily="2" charset="-122"/>
              </a:rPr>
              <a:t>　39    </a:t>
            </a:r>
            <a:r>
              <a:rPr lang="zh-CN" altLang="en-US" sz="1500" kern="0">
                <a:solidFill>
                  <a:srgbClr val="000000"/>
                </a:solidFill>
                <a:latin typeface="Times New Roman" panose="02020603050405020304" pitchFamily="65" charset="-122"/>
                <a:ea typeface="宋体" panose="02010600030101010101" pitchFamily="2" charset="-122"/>
              </a:rPr>
              <a:t> </a:t>
            </a:r>
            <a:r>
              <a:rPr lang="en-US" altLang="zh-CN" sz="1500" kern="0">
                <a:solidFill>
                  <a:srgbClr val="000000"/>
                </a:solidFill>
                <a:latin typeface="Times New Roman" panose="02020603050405020304" pitchFamily="65" charset="-122"/>
                <a:ea typeface="宋体" panose="02010600030101010101" pitchFamily="2" charset="-122"/>
              </a:rPr>
              <a:t> </a:t>
            </a:r>
            <a:endParaRPr lang="en-US" altLang="zh-CN" sz="1500" kern="0">
              <a:solidFill>
                <a:srgbClr val="000000"/>
              </a:solidFill>
              <a:latin typeface="Times New Roman" panose="02020603050405020304" pitchFamily="65" charset="-122"/>
              <a:ea typeface="宋体" panose="02010600030101010101" pitchFamily="2" charset="-122"/>
            </a:endParaRP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485726" y="1043806"/>
            <a:ext cx="6984188" cy="389831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something for the earth. “Happy Earth Day, everyone,” said April. “Now </a:t>
            </a: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we are ready for the dance party.” “Happy Birthday, April!” shouted her friends. </a:t>
            </a: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“Wow, </a:t>
            </a:r>
            <a:r>
              <a:rPr lang="en-US" altLang="zh-CN" sz="1500" kern="0">
                <a:latin typeface="Times New Roman" panose="02020603050405020304" pitchFamily="65" charset="-122"/>
                <a:ea typeface="宋体" panose="02010600030101010101" pitchFamily="2" charset="-122"/>
              </a:rPr>
              <a:t>I</a:t>
            </a:r>
            <a:r>
              <a:rPr lang="zh-CN" altLang="en-US" sz="1500" kern="0">
                <a:latin typeface="Times New Roman" panose="02020603050405020304" pitchFamily="65" charset="-122"/>
                <a:ea typeface="宋体" panose="02010600030101010101" pitchFamily="2" charset="-122"/>
              </a:rPr>
              <a:t>t</a:t>
            </a:r>
            <a:r>
              <a:rPr lang="en-US" altLang="zh-CN" sz="1500" kern="0">
                <a:latin typeface="Times New Roman" panose="02020603050405020304" pitchFamily="65" charset="-122"/>
                <a:ea typeface="宋体" panose="02010600030101010101" pitchFamily="2" charset="-122"/>
              </a:rPr>
              <a:t>’</a:t>
            </a:r>
            <a:r>
              <a:rPr lang="zh-CN" altLang="en-US" sz="1500" kern="0">
                <a:latin typeface="Times New Roman" panose="02020603050405020304" pitchFamily="65" charset="-122"/>
                <a:ea typeface="宋体" panose="02010600030101010101" pitchFamily="2" charset="-122"/>
              </a:rPr>
              <a:t>s </a:t>
            </a:r>
            <a:r>
              <a:rPr lang="zh-CN" altLang="en-US" sz="1500" u="sng" kern="0">
                <a:latin typeface="Times New Roman" panose="02020603050405020304" pitchFamily="65" charset="-122"/>
                <a:ea typeface="宋体" panose="02010600030101010101" pitchFamily="2" charset="-122"/>
              </a:rPr>
              <a:t>　40    </a:t>
            </a:r>
            <a:r>
              <a:rPr lang="zh-CN" altLang="en-US" sz="1500" kern="0">
                <a:latin typeface="Times New Roman" panose="02020603050405020304" pitchFamily="65" charset="-122"/>
                <a:ea typeface="宋体" panose="02010600030101010101" pitchFamily="2" charset="-122"/>
              </a:rPr>
              <a:t> earthy birthday! I'm so lucky to have been born on Earth Day!”</a:t>
            </a: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April thought.</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26. A. what　　　    B. how　　　   C. why　　　       D. where</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27. A. unless　　　  B. until　　　  C. because　　　 D. before</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28. A. a　　　          B. an　　　      C. the　　　         D. /</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29. A. I                      B. me　　　     C. my　　　         D. myself</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30. A. should             B. must　　　  C. need　　　      D. can</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31. A. to　　　        B. at　　　        C. for　　　         D. of</a:t>
            </a: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sz="1500">
                <a:latin typeface="Times New Roman" panose="02020603050405020304" pitchFamily="18" charset="0"/>
                <a:ea typeface="楷体" panose="02010609060101010101" pitchFamily="49" charset="-122"/>
                <a:cs typeface="Times New Roman" panose="02020603050405020304" pitchFamily="18" charset="0"/>
              </a:rPr>
              <a:t>32. A. such a</a:t>
            </a:r>
            <a:r>
              <a:rPr lang="zh-CN" altLang="en-US" sz="1500">
                <a:latin typeface="Times New Roman" panose="02020603050405020304" pitchFamily="18" charset="0"/>
                <a:ea typeface="楷体" panose="02010609060101010101" pitchFamily="49" charset="-122"/>
                <a:cs typeface="Times New Roman" panose="02020603050405020304" pitchFamily="18" charset="0"/>
              </a:rPr>
              <a:t>　　　 </a:t>
            </a:r>
            <a:r>
              <a:rPr lang="en-US" altLang="zh-CN" sz="1500">
                <a:latin typeface="Times New Roman" panose="02020603050405020304" pitchFamily="18" charset="0"/>
                <a:ea typeface="楷体" panose="02010609060101010101" pitchFamily="49" charset="-122"/>
                <a:cs typeface="Times New Roman" panose="02020603050405020304" pitchFamily="18" charset="0"/>
              </a:rPr>
              <a:t>B. such</a:t>
            </a:r>
            <a:r>
              <a:rPr lang="zh-CN" altLang="en-US" sz="1500">
                <a:latin typeface="Times New Roman" panose="02020603050405020304" pitchFamily="18" charset="0"/>
                <a:ea typeface="楷体" panose="02010609060101010101" pitchFamily="49" charset="-122"/>
                <a:cs typeface="Times New Roman" panose="02020603050405020304" pitchFamily="18" charset="0"/>
              </a:rPr>
              <a:t>　　        </a:t>
            </a:r>
            <a:r>
              <a:rPr lang="en-US" altLang="zh-CN" sz="1500">
                <a:latin typeface="Times New Roman" panose="02020603050405020304" pitchFamily="18" charset="0"/>
                <a:ea typeface="楷体" panose="02010609060101010101" pitchFamily="49" charset="-122"/>
                <a:cs typeface="Times New Roman" panose="02020603050405020304" pitchFamily="18" charset="0"/>
              </a:rPr>
              <a:t>C. so a</a:t>
            </a:r>
            <a:r>
              <a:rPr lang="zh-CN" altLang="en-US" sz="1500">
                <a:latin typeface="Times New Roman" panose="02020603050405020304" pitchFamily="18" charset="0"/>
                <a:ea typeface="楷体" panose="02010609060101010101" pitchFamily="49" charset="-122"/>
                <a:cs typeface="Times New Roman" panose="02020603050405020304" pitchFamily="18" charset="0"/>
              </a:rPr>
              <a:t>　　　       </a:t>
            </a:r>
            <a:r>
              <a:rPr lang="en-US" altLang="zh-CN" sz="1500">
                <a:latin typeface="Times New Roman" panose="02020603050405020304" pitchFamily="18" charset="0"/>
                <a:ea typeface="楷体" panose="02010609060101010101" pitchFamily="49" charset="-122"/>
                <a:cs typeface="Times New Roman" panose="02020603050405020304" pitchFamily="18" charset="0"/>
              </a:rPr>
              <a:t>D. so</a:t>
            </a:r>
            <a:endParaRPr lang="en-US" altLang="zh-CN" sz="15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extBox 2" title=""/>
          <p:cNvSpPr txBox="1"/>
          <p:nvPr/>
        </p:nvSpPr>
        <p:spPr>
          <a:xfrm>
            <a:off x="485726" y="1043806"/>
            <a:ext cx="6984188" cy="389831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something for the earth. “Happy Earth Day, everyone,” said April. “Now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we are ready for the dance party.” “Happy Birthday, April!” shouted her friends.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“Wow, </a:t>
            </a:r>
            <a:r>
              <a:rPr lang="en-US" altLang="zh-CN" sz="1500" kern="0">
                <a:solidFill>
                  <a:srgbClr val="000000"/>
                </a:solidFill>
                <a:latin typeface="Times New Roman" panose="02020603050405020304" pitchFamily="65" charset="-122"/>
                <a:ea typeface="宋体" panose="02010600030101010101" pitchFamily="2" charset="-122"/>
              </a:rPr>
              <a:t>I</a:t>
            </a:r>
            <a:r>
              <a:rPr lang="zh-CN" altLang="en-US" sz="1500" kern="0">
                <a:solidFill>
                  <a:srgbClr val="000000"/>
                </a:solidFill>
                <a:latin typeface="Times New Roman" panose="02020603050405020304" pitchFamily="65" charset="-122"/>
                <a:ea typeface="宋体" panose="02010600030101010101" pitchFamily="2" charset="-122"/>
              </a:rPr>
              <a:t>t</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a:t>
            </a:r>
            <a:r>
              <a:rPr lang="zh-CN" altLang="en-US" sz="1500" u="sng" kern="0">
                <a:solidFill>
                  <a:srgbClr val="000000"/>
                </a:solidFill>
                <a:latin typeface="Times New Roman" panose="02020603050405020304" pitchFamily="65" charset="-122"/>
                <a:ea typeface="宋体" panose="02010600030101010101" pitchFamily="2" charset="-122"/>
              </a:rPr>
              <a:t>　40    </a:t>
            </a:r>
            <a:r>
              <a:rPr lang="zh-CN" altLang="en-US" sz="1500" kern="0">
                <a:solidFill>
                  <a:srgbClr val="000000"/>
                </a:solidFill>
                <a:latin typeface="Times New Roman" panose="02020603050405020304" pitchFamily="65" charset="-122"/>
                <a:ea typeface="宋体" panose="02010600030101010101" pitchFamily="2" charset="-122"/>
              </a:rPr>
              <a:t> earthy birthday! I'm so lucky to have been born on Earth Day!”</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April thought.</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26. </a:t>
            </a:r>
            <a:r>
              <a:rPr lang="zh-CN" altLang="en-US" sz="1500" kern="0">
                <a:solidFill>
                  <a:srgbClr val="FF0000"/>
                </a:solidFill>
                <a:latin typeface="Times New Roman" panose="02020603050405020304" pitchFamily="65" charset="-122"/>
                <a:ea typeface="宋体" panose="02010600030101010101" pitchFamily="2" charset="-122"/>
              </a:rPr>
              <a:t>A. what</a:t>
            </a:r>
            <a:r>
              <a:rPr lang="zh-CN" altLang="en-US" sz="1500" kern="0">
                <a:solidFill>
                  <a:srgbClr val="000000"/>
                </a:solidFill>
                <a:latin typeface="Times New Roman" panose="02020603050405020304" pitchFamily="65" charset="-122"/>
                <a:ea typeface="宋体" panose="02010600030101010101" pitchFamily="2" charset="-122"/>
              </a:rPr>
              <a:t>　　　    B. how　　　   C. why　　　       D. where</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27. A. unless　　　  B. until　　　  </a:t>
            </a:r>
            <a:r>
              <a:rPr lang="zh-CN" altLang="en-US" sz="1500" kern="0">
                <a:solidFill>
                  <a:srgbClr val="FF0000"/>
                </a:solidFill>
                <a:latin typeface="Times New Roman" panose="02020603050405020304" pitchFamily="65" charset="-122"/>
                <a:ea typeface="宋体" panose="02010600030101010101" pitchFamily="2" charset="-122"/>
              </a:rPr>
              <a:t>C. because</a:t>
            </a:r>
            <a:r>
              <a:rPr lang="zh-CN" altLang="en-US" sz="1500" kern="0">
                <a:solidFill>
                  <a:srgbClr val="000000"/>
                </a:solidFill>
                <a:latin typeface="Times New Roman" panose="02020603050405020304" pitchFamily="65" charset="-122"/>
                <a:ea typeface="宋体" panose="02010600030101010101" pitchFamily="2" charset="-122"/>
              </a:rPr>
              <a:t>　　　 D. before</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28. A. a　　　          </a:t>
            </a:r>
            <a:r>
              <a:rPr lang="zh-CN" altLang="en-US" sz="1500" kern="0">
                <a:solidFill>
                  <a:srgbClr val="FF0000"/>
                </a:solidFill>
                <a:latin typeface="Times New Roman" panose="02020603050405020304" pitchFamily="65" charset="-122"/>
                <a:ea typeface="宋体" panose="02010600030101010101" pitchFamily="2" charset="-122"/>
              </a:rPr>
              <a:t>B. an</a:t>
            </a:r>
            <a:r>
              <a:rPr lang="zh-CN" altLang="en-US" sz="1500" kern="0">
                <a:solidFill>
                  <a:srgbClr val="000000"/>
                </a:solidFill>
                <a:latin typeface="Times New Roman" panose="02020603050405020304" pitchFamily="65" charset="-122"/>
                <a:ea typeface="宋体" panose="02010600030101010101" pitchFamily="2" charset="-122"/>
              </a:rPr>
              <a:t>　　　      C. the　　　         D.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29. A. I                      B. me　　　     </a:t>
            </a:r>
            <a:r>
              <a:rPr lang="zh-CN" altLang="en-US" sz="1500" kern="0">
                <a:solidFill>
                  <a:srgbClr val="FF0000"/>
                </a:solidFill>
                <a:latin typeface="Times New Roman" panose="02020603050405020304" pitchFamily="65" charset="-122"/>
                <a:ea typeface="宋体" panose="02010600030101010101" pitchFamily="2" charset="-122"/>
              </a:rPr>
              <a:t>C. my</a:t>
            </a:r>
            <a:r>
              <a:rPr lang="zh-CN" altLang="en-US" sz="1500" kern="0">
                <a:solidFill>
                  <a:srgbClr val="000000"/>
                </a:solidFill>
                <a:latin typeface="Times New Roman" panose="02020603050405020304" pitchFamily="65" charset="-122"/>
                <a:ea typeface="宋体" panose="02010600030101010101" pitchFamily="2" charset="-122"/>
              </a:rPr>
              <a:t>　　　         D. myself</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30. A. should             B. must　　　  C. need　　　      </a:t>
            </a:r>
            <a:r>
              <a:rPr lang="zh-CN" altLang="en-US" sz="1500" kern="0">
                <a:solidFill>
                  <a:srgbClr val="FF0000"/>
                </a:solidFill>
                <a:latin typeface="Times New Roman" panose="02020603050405020304" pitchFamily="65" charset="-122"/>
                <a:ea typeface="宋体" panose="02010600030101010101" pitchFamily="2" charset="-122"/>
              </a:rPr>
              <a:t>D. can</a:t>
            </a:r>
            <a:endParaRPr lang="zh-CN" altLang="en-US" sz="1500" kern="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31. A. to　　　        B. at　　　        </a:t>
            </a:r>
            <a:r>
              <a:rPr lang="zh-CN" altLang="en-US" sz="1500" kern="0">
                <a:solidFill>
                  <a:srgbClr val="FF0000"/>
                </a:solidFill>
                <a:latin typeface="Times New Roman" panose="02020603050405020304" pitchFamily="65" charset="-122"/>
                <a:ea typeface="宋体" panose="02010600030101010101" pitchFamily="2" charset="-122"/>
              </a:rPr>
              <a:t>C. for</a:t>
            </a:r>
            <a:r>
              <a:rPr lang="zh-CN" altLang="en-US" sz="1500" kern="0">
                <a:solidFill>
                  <a:srgbClr val="000000"/>
                </a:solidFill>
                <a:latin typeface="Times New Roman" panose="02020603050405020304" pitchFamily="65" charset="-122"/>
                <a:ea typeface="宋体" panose="02010600030101010101" pitchFamily="2" charset="-122"/>
              </a:rPr>
              <a:t>　　　         D. of</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sz="1500">
                <a:latin typeface="Times New Roman" panose="02020603050405020304" pitchFamily="18" charset="0"/>
                <a:ea typeface="楷体" panose="02010609060101010101" pitchFamily="49" charset="-122"/>
                <a:cs typeface="Times New Roman" panose="02020603050405020304" pitchFamily="18" charset="0"/>
              </a:rPr>
              <a:t>32. A. such a</a:t>
            </a:r>
            <a:r>
              <a:rPr lang="zh-CN" altLang="en-US" sz="1500">
                <a:latin typeface="Times New Roman" panose="02020603050405020304" pitchFamily="18" charset="0"/>
                <a:ea typeface="楷体" panose="02010609060101010101" pitchFamily="49" charset="-122"/>
                <a:cs typeface="Times New Roman" panose="02020603050405020304" pitchFamily="18" charset="0"/>
              </a:rPr>
              <a:t>　　　 </a:t>
            </a:r>
            <a:r>
              <a:rPr lang="en-US" altLang="zh-CN" sz="1500">
                <a:latin typeface="Times New Roman" panose="02020603050405020304" pitchFamily="18" charset="0"/>
                <a:ea typeface="楷体" panose="02010609060101010101" pitchFamily="49" charset="-122"/>
                <a:cs typeface="Times New Roman" panose="02020603050405020304" pitchFamily="18" charset="0"/>
              </a:rPr>
              <a:t>B. such</a:t>
            </a:r>
            <a:r>
              <a:rPr lang="zh-CN" altLang="en-US" sz="1500">
                <a:latin typeface="Times New Roman" panose="02020603050405020304" pitchFamily="18" charset="0"/>
                <a:ea typeface="楷体" panose="02010609060101010101" pitchFamily="49" charset="-122"/>
                <a:cs typeface="Times New Roman" panose="02020603050405020304" pitchFamily="18" charset="0"/>
              </a:rPr>
              <a:t>　　        </a:t>
            </a:r>
            <a:r>
              <a:rPr lang="en-US" altLang="zh-CN" sz="1500">
                <a:latin typeface="Times New Roman" panose="02020603050405020304" pitchFamily="18" charset="0"/>
                <a:ea typeface="楷体" panose="02010609060101010101" pitchFamily="49" charset="-122"/>
                <a:cs typeface="Times New Roman" panose="02020603050405020304" pitchFamily="18" charset="0"/>
              </a:rPr>
              <a:t>C. so a</a:t>
            </a:r>
            <a:r>
              <a:rPr lang="zh-CN" altLang="en-US" sz="1500">
                <a:latin typeface="Times New Roman" panose="02020603050405020304" pitchFamily="18" charset="0"/>
                <a:ea typeface="楷体" panose="02010609060101010101" pitchFamily="49" charset="-122"/>
                <a:cs typeface="Times New Roman" panose="02020603050405020304" pitchFamily="18" charset="0"/>
              </a:rPr>
              <a:t>　　　       </a:t>
            </a:r>
            <a:r>
              <a:rPr lang="en-US" altLang="zh-CN" sz="15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 so</a:t>
            </a:r>
            <a:endParaRPr lang="en-US" altLang="zh-CN" sz="150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557734" y="899790"/>
            <a:ext cx="6804000" cy="4263090"/>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33. A. wonderful　　　　                            B. wonderfully</a:t>
            </a:r>
            <a:endParaRPr lang="zh-CN" altLang="en-US" sz="1600"/>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      C. more wonderful　　　　                   D. the most wonderful</a:t>
            </a:r>
            <a:endParaRPr lang="zh-CN" altLang="en-US" sz="1500" kern="0">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34. A. will be　　　　                                 B. have been</a:t>
            </a:r>
            <a:endParaRPr lang="zh-CN" altLang="en-US" sz="1500" kern="0">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      C. were　　　　                                     D. had been</a:t>
            </a:r>
            <a:endParaRPr lang="zh-CN" altLang="en-US" sz="1600"/>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35. A. Something　　　　                           B. Nothing</a:t>
            </a:r>
            <a:endParaRPr lang="zh-CN" altLang="en-US" sz="1600"/>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      C. Anything　　　　                             D. Everything</a:t>
            </a:r>
            <a:endParaRPr lang="zh-CN" altLang="en-US" sz="1500" kern="0">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36. A. collected　　　　                              B. were collecting</a:t>
            </a:r>
            <a:endParaRPr lang="zh-CN" altLang="en-US" sz="1600"/>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     C. are collected　　　　                         D. were collected</a:t>
            </a:r>
            <a:endParaRPr lang="zh-CN" altLang="en-US" sz="1500" kern="0">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37. A. that　　　             B. who　　　     C. where　　　               D. whom</a:t>
            </a:r>
            <a:endParaRPr lang="zh-CN" altLang="en-US" sz="1600"/>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38. A. and　　　             B. but　　　       C. or　　　                      D. so</a:t>
            </a:r>
            <a:endParaRPr lang="zh-CN" altLang="en-US" sz="1600"/>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39. A. do　　　               B. doing　　　   C. to do　　　                 D. to doing</a:t>
            </a:r>
            <a:endParaRPr lang="zh-CN" altLang="en-US" sz="1600"/>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40. A. another　　　       B. other　　　    C. the other　　　           D. others</a:t>
            </a:r>
            <a:endParaRPr lang="zh-CN" altLang="en-US"/>
          </a:p>
        </p:txBody>
      </p:sp>
      <p:sp>
        <p:nvSpPr>
          <p:cNvPr id="3" name="TextBox 2" title=""/>
          <p:cNvSpPr txBox="1"/>
          <p:nvPr/>
        </p:nvSpPr>
        <p:spPr>
          <a:xfrm>
            <a:off x="557734" y="899790"/>
            <a:ext cx="6804000" cy="4263090"/>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33. A. wonderful　　　　                            B. wonderfully</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      C. more wonderful　　　　                   </a:t>
            </a:r>
            <a:r>
              <a:rPr lang="zh-CN" altLang="en-US" sz="1500" kern="0">
                <a:solidFill>
                  <a:srgbClr val="FF0000"/>
                </a:solidFill>
                <a:latin typeface="Times New Roman" panose="02020603050405020304" pitchFamily="65" charset="-122"/>
                <a:ea typeface="宋体" panose="02010600030101010101" pitchFamily="2" charset="-122"/>
              </a:rPr>
              <a:t>D. the most wonderful</a:t>
            </a:r>
            <a:endParaRPr lang="zh-CN" altLang="en-US" sz="1500" kern="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34. A. will be　　　　                                 </a:t>
            </a:r>
            <a:r>
              <a:rPr lang="zh-CN" altLang="en-US" sz="1500" kern="0">
                <a:solidFill>
                  <a:srgbClr val="FF0000"/>
                </a:solidFill>
                <a:latin typeface="Times New Roman" panose="02020603050405020304" pitchFamily="65" charset="-122"/>
                <a:ea typeface="宋体" panose="02010600030101010101" pitchFamily="2" charset="-122"/>
              </a:rPr>
              <a:t>B. have been</a:t>
            </a:r>
            <a:endParaRPr lang="zh-CN" altLang="en-US" sz="1500" kern="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      C. were　　　　                                     D. had been</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35. A. Something　　　　                           </a:t>
            </a:r>
            <a:r>
              <a:rPr lang="zh-CN" altLang="en-US" sz="1500" kern="0">
                <a:solidFill>
                  <a:srgbClr val="FF0000"/>
                </a:solidFill>
                <a:latin typeface="Times New Roman" panose="02020603050405020304" pitchFamily="65" charset="-122"/>
                <a:ea typeface="宋体" panose="02010600030101010101" pitchFamily="2" charset="-122"/>
              </a:rPr>
              <a:t>B. Nothing</a:t>
            </a:r>
            <a:endParaRPr lang="zh-CN" altLang="en-US" sz="1600">
              <a:solidFill>
                <a:srgbClr val="FF0000"/>
              </a:solidFill>
            </a:endParaRPr>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      C. Anything　　　　                             </a:t>
            </a:r>
            <a:r>
              <a:rPr lang="zh-CN" altLang="en-US" sz="1500" kern="0">
                <a:latin typeface="Times New Roman" panose="02020603050405020304" pitchFamily="65" charset="-122"/>
                <a:ea typeface="宋体" panose="02010600030101010101" pitchFamily="2" charset="-122"/>
              </a:rPr>
              <a:t>D. Everything</a:t>
            </a:r>
            <a:endParaRPr lang="zh-CN" altLang="en-US" sz="1500" kern="0">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36. A. collected　　　　                              B. were collecting</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     C. are collected　　　　                         </a:t>
            </a:r>
            <a:r>
              <a:rPr lang="zh-CN" altLang="en-US" sz="1500" kern="0">
                <a:solidFill>
                  <a:srgbClr val="FF0000"/>
                </a:solidFill>
                <a:latin typeface="Times New Roman" panose="02020603050405020304" pitchFamily="65" charset="-122"/>
                <a:ea typeface="宋体" panose="02010600030101010101" pitchFamily="2" charset="-122"/>
              </a:rPr>
              <a:t>D. were collected</a:t>
            </a:r>
            <a:endParaRPr lang="zh-CN" altLang="en-US" sz="1500" kern="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37. </a:t>
            </a:r>
            <a:r>
              <a:rPr lang="zh-CN" altLang="en-US" sz="1500" kern="0">
                <a:solidFill>
                  <a:srgbClr val="FF0000"/>
                </a:solidFill>
                <a:latin typeface="Times New Roman" panose="02020603050405020304" pitchFamily="65" charset="-122"/>
                <a:ea typeface="宋体" panose="02010600030101010101" pitchFamily="2" charset="-122"/>
              </a:rPr>
              <a:t>A. that</a:t>
            </a:r>
            <a:r>
              <a:rPr lang="zh-CN" altLang="en-US" sz="1500" kern="0">
                <a:solidFill>
                  <a:srgbClr val="000000"/>
                </a:solidFill>
                <a:latin typeface="Times New Roman" panose="02020603050405020304" pitchFamily="65" charset="-122"/>
                <a:ea typeface="宋体" panose="02010600030101010101" pitchFamily="2" charset="-122"/>
              </a:rPr>
              <a:t>　　　             B. who　　　     C. where　　　               D. whom</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38. A. and　　　             </a:t>
            </a:r>
            <a:r>
              <a:rPr lang="zh-CN" altLang="en-US" sz="1500" kern="0">
                <a:solidFill>
                  <a:srgbClr val="FF0000"/>
                </a:solidFill>
                <a:latin typeface="Times New Roman" panose="02020603050405020304" pitchFamily="65" charset="-122"/>
                <a:ea typeface="宋体" panose="02010600030101010101" pitchFamily="2" charset="-122"/>
              </a:rPr>
              <a:t>B. but</a:t>
            </a:r>
            <a:r>
              <a:rPr lang="zh-CN" altLang="en-US" sz="1500" kern="0">
                <a:solidFill>
                  <a:srgbClr val="000000"/>
                </a:solidFill>
                <a:latin typeface="Times New Roman" panose="02020603050405020304" pitchFamily="65" charset="-122"/>
                <a:ea typeface="宋体" panose="02010600030101010101" pitchFamily="2" charset="-122"/>
              </a:rPr>
              <a:t>　　　       C. or　　　                      D. so</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39. A. do　　　               B. doing　　　   </a:t>
            </a:r>
            <a:r>
              <a:rPr lang="zh-CN" altLang="en-US" sz="1500" kern="0">
                <a:solidFill>
                  <a:srgbClr val="FF0000"/>
                </a:solidFill>
                <a:latin typeface="Times New Roman" panose="02020603050405020304" pitchFamily="65" charset="-122"/>
                <a:ea typeface="宋体" panose="02010600030101010101" pitchFamily="2" charset="-122"/>
              </a:rPr>
              <a:t>C. to do</a:t>
            </a:r>
            <a:r>
              <a:rPr lang="zh-CN" altLang="en-US" sz="1500" kern="0">
                <a:solidFill>
                  <a:srgbClr val="000000"/>
                </a:solidFill>
                <a:latin typeface="Times New Roman" panose="02020603050405020304" pitchFamily="65" charset="-122"/>
                <a:ea typeface="宋体" panose="02010600030101010101" pitchFamily="2" charset="-122"/>
              </a:rPr>
              <a:t>　　　                 D. to doing</a:t>
            </a:r>
            <a:endParaRPr lang="zh-CN" altLang="en-US" sz="1600"/>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40. </a:t>
            </a:r>
            <a:r>
              <a:rPr lang="zh-CN" altLang="en-US" sz="1500" kern="0">
                <a:solidFill>
                  <a:srgbClr val="FF0000"/>
                </a:solidFill>
                <a:latin typeface="Times New Roman" panose="02020603050405020304" pitchFamily="65" charset="-122"/>
                <a:ea typeface="宋体" panose="02010600030101010101" pitchFamily="2" charset="-122"/>
              </a:rPr>
              <a:t>A. another</a:t>
            </a:r>
            <a:r>
              <a:rPr lang="zh-CN" altLang="en-US" sz="1500" kern="0">
                <a:solidFill>
                  <a:srgbClr val="000000"/>
                </a:solidFill>
                <a:latin typeface="Times New Roman" panose="02020603050405020304" pitchFamily="65" charset="-122"/>
                <a:ea typeface="宋体" panose="02010600030101010101" pitchFamily="2" charset="-122"/>
              </a:rPr>
              <a:t>　　　       B. other　　　    C. the other　　　           D. others</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269702" y="971798"/>
            <a:ext cx="7416824" cy="4104456"/>
            <a:chOff x="715221" y="3505572"/>
            <a:chExt cx="6763805" cy="4000528"/>
          </a:xfrm>
        </p:grpSpPr>
        <p:sp>
          <p:nvSpPr>
            <p:cNvPr id="4" name="矩形 3"/>
            <p:cNvSpPr/>
            <p:nvPr/>
          </p:nvSpPr>
          <p:spPr>
            <a:xfrm>
              <a:off x="741770" y="3505572"/>
              <a:ext cx="6452606" cy="4000528"/>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715221" y="3505572"/>
              <a:ext cx="6763805" cy="3971718"/>
            </a:xfrm>
            <a:prstGeom prst="rect">
              <a:avLst/>
            </a:prstGeom>
            <a:noFill/>
          </p:spPr>
          <p:txBody>
            <a:bodyPr wrap="square" rtlCol="0" anchor="t">
              <a:spAutoFit/>
            </a:bodyPr>
            <a:lstStyle/>
            <a:p>
              <a:pPr eaLnBrk="0" latinLnBrk="1" hangingPunct="0">
                <a:lnSpc>
                  <a:spcPct val="150000"/>
                </a:lnSpc>
                <a:spcBef>
                  <a:spcPts val="145"/>
                </a:spcBef>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解析：</a:t>
              </a:r>
              <a:r>
                <a:rPr lang="zh-CN" altLang="en-US" sz="1400" kern="0">
                  <a:solidFill>
                    <a:srgbClr val="000000"/>
                  </a:solidFill>
                  <a:latin typeface="Times New Roman" panose="02020603050405020304" pitchFamily="65" charset="-122"/>
                  <a:ea typeface="宋体" panose="02010600030101010101" pitchFamily="2" charset="-122"/>
                </a:rPr>
                <a:t>语篇解读　本文是一篇记叙文。</a:t>
              </a:r>
              <a:r>
                <a:rPr lang="en-US" altLang="zh-CN" sz="1400" kern="0">
                  <a:solidFill>
                    <a:srgbClr val="000000"/>
                  </a:solidFill>
                  <a:latin typeface="Times New Roman" panose="02020603050405020304" pitchFamily="65" charset="-122"/>
                  <a:ea typeface="宋体" panose="02010600030101010101" pitchFamily="2" charset="-122"/>
                </a:rPr>
                <a:t>April</a:t>
              </a:r>
              <a:r>
                <a:rPr lang="zh-CN" altLang="en-US" sz="1400" kern="0">
                  <a:solidFill>
                    <a:srgbClr val="000000"/>
                  </a:solidFill>
                  <a:latin typeface="Times New Roman" panose="02020603050405020304" pitchFamily="65" charset="-122"/>
                  <a:ea typeface="宋体" panose="02010600030101010101" pitchFamily="2" charset="-122"/>
                </a:rPr>
                <a:t>的生日在地球日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她和她的朋友们在今年的生日</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派对上捡了垃圾</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虽然衣服脏了</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但她们很开心。</a:t>
              </a:r>
              <a:endParaRPr lang="zh-CN" altLang="en-US"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26. A</a:t>
              </a:r>
              <a:r>
                <a:rPr lang="zh-CN" altLang="en-US" sz="1400" kern="0">
                  <a:solidFill>
                    <a:srgbClr val="000000"/>
                  </a:solidFill>
                  <a:latin typeface="Times New Roman" panose="02020603050405020304" pitchFamily="65" charset="-122"/>
                  <a:ea typeface="宋体" panose="02010600030101010101" pitchFamily="2" charset="-122"/>
                </a:rPr>
                <a:t>　</a:t>
              </a:r>
              <a:r>
                <a:rPr lang="en-US" altLang="zh-CN" sz="1400" kern="0">
                  <a:solidFill>
                    <a:srgbClr val="000000"/>
                  </a:solidFill>
                  <a:latin typeface="Times New Roman" panose="02020603050405020304" pitchFamily="65" charset="-122"/>
                  <a:ea typeface="宋体" panose="02010600030101010101" pitchFamily="2" charset="-122"/>
                </a:rPr>
                <a:t>what </a:t>
              </a:r>
              <a:r>
                <a:rPr lang="zh-CN" altLang="en-US" sz="1400" kern="0">
                  <a:solidFill>
                    <a:srgbClr val="000000"/>
                  </a:solidFill>
                  <a:latin typeface="Times New Roman" panose="02020603050405020304" pitchFamily="65" charset="-122"/>
                  <a:ea typeface="宋体" panose="02010600030101010101" pitchFamily="2" charset="-122"/>
                </a:rPr>
                <a:t>什么</a:t>
              </a:r>
              <a:r>
                <a:rPr lang="en-US" altLang="zh-CN" sz="1400" kern="0">
                  <a:solidFill>
                    <a:srgbClr val="000000"/>
                  </a:solidFill>
                  <a:latin typeface="Times New Roman" panose="02020603050405020304" pitchFamily="65" charset="-122"/>
                  <a:ea typeface="宋体" panose="02010600030101010101" pitchFamily="2" charset="-122"/>
                </a:rPr>
                <a:t>;how </a:t>
              </a:r>
              <a:r>
                <a:rPr lang="zh-CN" altLang="en-US" sz="1400" kern="0">
                  <a:solidFill>
                    <a:srgbClr val="000000"/>
                  </a:solidFill>
                  <a:latin typeface="Times New Roman" panose="02020603050405020304" pitchFamily="65" charset="-122"/>
                  <a:ea typeface="宋体" panose="02010600030101010101" pitchFamily="2" charset="-122"/>
                </a:rPr>
                <a:t>如何</a:t>
              </a:r>
              <a:r>
                <a:rPr lang="en-US" altLang="zh-CN" sz="1400" kern="0">
                  <a:solidFill>
                    <a:srgbClr val="000000"/>
                  </a:solidFill>
                  <a:latin typeface="Times New Roman" panose="02020603050405020304" pitchFamily="65" charset="-122"/>
                  <a:ea typeface="宋体" panose="02010600030101010101" pitchFamily="2" charset="-122"/>
                </a:rPr>
                <a:t>;why </a:t>
              </a:r>
              <a:r>
                <a:rPr lang="zh-CN" altLang="en-US" sz="1400" kern="0">
                  <a:solidFill>
                    <a:srgbClr val="000000"/>
                  </a:solidFill>
                  <a:latin typeface="Times New Roman" panose="02020603050405020304" pitchFamily="65" charset="-122"/>
                  <a:ea typeface="宋体" panose="02010600030101010101" pitchFamily="2" charset="-122"/>
                </a:rPr>
                <a:t>为什么</a:t>
              </a:r>
              <a:r>
                <a:rPr lang="en-US" altLang="zh-CN" sz="1400" kern="0">
                  <a:solidFill>
                    <a:srgbClr val="000000"/>
                  </a:solidFill>
                  <a:latin typeface="Times New Roman" panose="02020603050405020304" pitchFamily="65" charset="-122"/>
                  <a:ea typeface="宋体" panose="02010600030101010101" pitchFamily="2" charset="-122"/>
                </a:rPr>
                <a:t>;where</a:t>
              </a:r>
              <a:r>
                <a:rPr lang="zh-CN" altLang="en-US" sz="1400" kern="0">
                  <a:solidFill>
                    <a:srgbClr val="000000"/>
                  </a:solidFill>
                  <a:latin typeface="Times New Roman" panose="02020603050405020304" pitchFamily="65" charset="-122"/>
                  <a:ea typeface="宋体" panose="02010600030101010101" pitchFamily="2" charset="-122"/>
                </a:rPr>
                <a:t>在哪里。此处表示</a:t>
              </a:r>
              <a:r>
                <a:rPr lang="en-US" altLang="zh-CN" sz="1400" kern="0">
                  <a:solidFill>
                    <a:srgbClr val="000000"/>
                  </a:solidFill>
                  <a:latin typeface="Times New Roman" panose="02020603050405020304" pitchFamily="65" charset="-122"/>
                  <a:ea typeface="宋体" panose="02010600030101010101" pitchFamily="2" charset="-122"/>
                </a:rPr>
                <a:t>Mary</a:t>
              </a:r>
              <a:r>
                <a:rPr lang="zh-CN" altLang="en-US" sz="1400" kern="0">
                  <a:solidFill>
                    <a:srgbClr val="000000"/>
                  </a:solidFill>
                  <a:latin typeface="Times New Roman" panose="02020603050405020304" pitchFamily="65" charset="-122"/>
                  <a:ea typeface="宋体" panose="02010600030101010101" pitchFamily="2" charset="-122"/>
                </a:rPr>
                <a:t>知道</a:t>
              </a:r>
              <a:r>
                <a:rPr lang="en-US" altLang="zh-CN" sz="1400" kern="0">
                  <a:solidFill>
                    <a:srgbClr val="000000"/>
                  </a:solidFill>
                  <a:latin typeface="Times New Roman" panose="02020603050405020304" pitchFamily="65" charset="-122"/>
                  <a:ea typeface="宋体" panose="02010600030101010101" pitchFamily="2" charset="-122"/>
                </a:rPr>
                <a:t>April</a:t>
              </a:r>
              <a:r>
                <a:rPr lang="zh-CN" altLang="en-US" sz="1400" kern="0">
                  <a:solidFill>
                    <a:srgbClr val="000000"/>
                  </a:solidFill>
                  <a:latin typeface="Times New Roman" panose="02020603050405020304" pitchFamily="65" charset="-122"/>
                  <a:ea typeface="宋体" panose="02010600030101010101" pitchFamily="2" charset="-122"/>
                </a:rPr>
                <a:t>说的</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     是什么意思</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应用</a:t>
              </a:r>
              <a:r>
                <a:rPr lang="en-US" altLang="zh-CN" sz="1400" kern="0">
                  <a:solidFill>
                    <a:srgbClr val="000000"/>
                  </a:solidFill>
                  <a:latin typeface="Times New Roman" panose="02020603050405020304" pitchFamily="65" charset="-122"/>
                  <a:ea typeface="宋体" panose="02010600030101010101" pitchFamily="2" charset="-122"/>
                </a:rPr>
                <a:t>what</a:t>
              </a:r>
              <a:r>
                <a:rPr lang="zh-CN" altLang="en-US" sz="1400" kern="0">
                  <a:solidFill>
                    <a:srgbClr val="000000"/>
                  </a:solidFill>
                  <a:latin typeface="Times New Roman" panose="02020603050405020304" pitchFamily="65" charset="-122"/>
                  <a:ea typeface="宋体" panose="02010600030101010101" pitchFamily="2" charset="-122"/>
                </a:rPr>
                <a:t>引导宾语从句。故选</a:t>
              </a:r>
              <a:r>
                <a:rPr lang="en-US" altLang="zh-CN" sz="1400" kern="0">
                  <a:solidFill>
                    <a:srgbClr val="000000"/>
                  </a:solidFill>
                  <a:latin typeface="Times New Roman" panose="02020603050405020304" pitchFamily="65" charset="-122"/>
                  <a:ea typeface="宋体" panose="02010600030101010101" pitchFamily="2" charset="-122"/>
                </a:rPr>
                <a:t>A</a:t>
              </a:r>
              <a:r>
                <a:rPr lang="zh-CN" altLang="en-US" sz="1400" kern="0">
                  <a:solidFill>
                    <a:srgbClr val="000000"/>
                  </a:solidFill>
                  <a:latin typeface="Times New Roman" panose="02020603050405020304" pitchFamily="65" charset="-122"/>
                  <a:ea typeface="宋体" panose="02010600030101010101" pitchFamily="2" charset="-122"/>
                </a:rPr>
                <a:t>。</a:t>
              </a:r>
              <a:endParaRPr lang="zh-CN" altLang="en-US"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27. C</a:t>
              </a:r>
              <a:r>
                <a:rPr lang="zh-CN" altLang="en-US" sz="1400" kern="0">
                  <a:solidFill>
                    <a:srgbClr val="000000"/>
                  </a:solidFill>
                  <a:latin typeface="Times New Roman" panose="02020603050405020304" pitchFamily="65" charset="-122"/>
                  <a:ea typeface="宋体" panose="02010600030101010101" pitchFamily="2" charset="-122"/>
                </a:rPr>
                <a:t>　</a:t>
              </a:r>
              <a:r>
                <a:rPr lang="en-US" altLang="zh-CN" sz="1400" kern="0">
                  <a:solidFill>
                    <a:srgbClr val="000000"/>
                  </a:solidFill>
                  <a:latin typeface="Times New Roman" panose="02020603050405020304" pitchFamily="65" charset="-122"/>
                  <a:ea typeface="宋体" panose="02010600030101010101" pitchFamily="2" charset="-122"/>
                </a:rPr>
                <a:t>unless </a:t>
              </a:r>
              <a:r>
                <a:rPr lang="zh-CN" altLang="en-US" sz="1400" kern="0">
                  <a:solidFill>
                    <a:srgbClr val="000000"/>
                  </a:solidFill>
                  <a:latin typeface="Times New Roman" panose="02020603050405020304" pitchFamily="65" charset="-122"/>
                  <a:ea typeface="宋体" panose="02010600030101010101" pitchFamily="2" charset="-122"/>
                </a:rPr>
                <a:t>除非</a:t>
              </a:r>
              <a:r>
                <a:rPr lang="en-US" altLang="zh-CN" sz="1400" kern="0">
                  <a:solidFill>
                    <a:srgbClr val="000000"/>
                  </a:solidFill>
                  <a:latin typeface="Times New Roman" panose="02020603050405020304" pitchFamily="65" charset="-122"/>
                  <a:ea typeface="宋体" panose="02010600030101010101" pitchFamily="2" charset="-122"/>
                </a:rPr>
                <a:t>;until </a:t>
              </a:r>
              <a:r>
                <a:rPr lang="zh-CN" altLang="en-US" sz="1400" kern="0">
                  <a:solidFill>
                    <a:srgbClr val="000000"/>
                  </a:solidFill>
                  <a:latin typeface="Times New Roman" panose="02020603050405020304" pitchFamily="65" charset="-122"/>
                  <a:ea typeface="宋体" panose="02010600030101010101" pitchFamily="2" charset="-122"/>
                </a:rPr>
                <a:t>直到</a:t>
              </a:r>
              <a:r>
                <a:rPr lang="en-US" altLang="zh-CN" sz="1400" kern="0">
                  <a:solidFill>
                    <a:srgbClr val="000000"/>
                  </a:solidFill>
                  <a:latin typeface="黑体" panose="02010609060101010101"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为止</a:t>
              </a:r>
              <a:r>
                <a:rPr lang="en-US" altLang="zh-CN" sz="1400" kern="0">
                  <a:solidFill>
                    <a:srgbClr val="000000"/>
                  </a:solidFill>
                  <a:latin typeface="Times New Roman" panose="02020603050405020304" pitchFamily="65" charset="-122"/>
                  <a:ea typeface="宋体" panose="02010600030101010101" pitchFamily="2" charset="-122"/>
                </a:rPr>
                <a:t>;because </a:t>
              </a:r>
              <a:r>
                <a:rPr lang="zh-CN" altLang="en-US" sz="1400" kern="0">
                  <a:solidFill>
                    <a:srgbClr val="000000"/>
                  </a:solidFill>
                  <a:latin typeface="Times New Roman" panose="02020603050405020304" pitchFamily="65" charset="-122"/>
                  <a:ea typeface="宋体" panose="02010600030101010101" pitchFamily="2" charset="-122"/>
                </a:rPr>
                <a:t>因为</a:t>
              </a:r>
              <a:r>
                <a:rPr lang="en-US" altLang="zh-CN" sz="1400" kern="0">
                  <a:solidFill>
                    <a:srgbClr val="000000"/>
                  </a:solidFill>
                  <a:latin typeface="Times New Roman" panose="02020603050405020304" pitchFamily="65" charset="-122"/>
                  <a:ea typeface="宋体" panose="02010600030101010101" pitchFamily="2" charset="-122"/>
                </a:rPr>
                <a:t>;before </a:t>
              </a:r>
              <a:r>
                <a:rPr lang="zh-CN" altLang="en-US" sz="1400" kern="0">
                  <a:solidFill>
                    <a:srgbClr val="000000"/>
                  </a:solidFill>
                  <a:latin typeface="Times New Roman" panose="02020603050405020304" pitchFamily="65" charset="-122"/>
                  <a:ea typeface="宋体" panose="02010600030101010101" pitchFamily="2" charset="-122"/>
                </a:rPr>
                <a:t>在</a:t>
              </a:r>
              <a:r>
                <a:rPr lang="en-US" altLang="zh-CN" sz="1400" kern="0">
                  <a:solidFill>
                    <a:srgbClr val="000000"/>
                  </a:solidFill>
                  <a:latin typeface="黑体" panose="02010609060101010101"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之前。分析语境可</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     知</a:t>
              </a:r>
              <a:r>
                <a:rPr lang="en-US" altLang="zh-CN" sz="1400" kern="0">
                  <a:solidFill>
                    <a:srgbClr val="000000"/>
                  </a:solidFill>
                  <a:latin typeface="Times New Roman" panose="02020603050405020304" pitchFamily="65" charset="-122"/>
                  <a:ea typeface="宋体" panose="02010600030101010101" pitchFamily="2" charset="-122"/>
                </a:rPr>
                <a:t>,April</a:t>
              </a:r>
              <a:r>
                <a:rPr lang="zh-CN" altLang="en-US" sz="1400" kern="0">
                  <a:solidFill>
                    <a:srgbClr val="000000"/>
                  </a:solidFill>
                  <a:latin typeface="Times New Roman" panose="02020603050405020304" pitchFamily="65" charset="-122"/>
                  <a:ea typeface="宋体" panose="02010600030101010101" pitchFamily="2" charset="-122"/>
                </a:rPr>
                <a:t>生在地球日是她的所有生日派对都以地球日为主题的原因</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用</a:t>
              </a:r>
              <a:r>
                <a:rPr lang="en-US" altLang="zh-CN" sz="1400" kern="0">
                  <a:solidFill>
                    <a:srgbClr val="000000"/>
                  </a:solidFill>
                  <a:latin typeface="Times New Roman" panose="02020603050405020304" pitchFamily="65" charset="-122"/>
                  <a:ea typeface="宋体" panose="02010600030101010101" pitchFamily="2" charset="-122"/>
                </a:rPr>
                <a:t>because</a:t>
              </a:r>
              <a:r>
                <a:rPr lang="zh-CN" altLang="en-US" sz="1400" kern="0">
                  <a:solidFill>
                    <a:srgbClr val="000000"/>
                  </a:solidFill>
                  <a:latin typeface="Times New Roman" panose="02020603050405020304" pitchFamily="65" charset="-122"/>
                  <a:ea typeface="宋体" panose="02010600030101010101" pitchFamily="2" charset="-122"/>
                </a:rPr>
                <a:t>引导</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     原因状语从句。故选</a:t>
              </a:r>
              <a:r>
                <a:rPr lang="en-US" altLang="zh-CN" sz="1400" kern="0">
                  <a:solidFill>
                    <a:srgbClr val="000000"/>
                  </a:solidFill>
                  <a:latin typeface="Times New Roman" panose="02020603050405020304" pitchFamily="65" charset="-122"/>
                  <a:ea typeface="宋体" panose="02010600030101010101" pitchFamily="2" charset="-122"/>
                </a:rPr>
                <a:t>C</a:t>
              </a:r>
              <a:r>
                <a:rPr lang="zh-CN" altLang="en-US" sz="1400" kern="0">
                  <a:solidFill>
                    <a:srgbClr val="000000"/>
                  </a:solidFill>
                  <a:latin typeface="Times New Roman" panose="02020603050405020304" pitchFamily="65" charset="-122"/>
                  <a:ea typeface="宋体" panose="02010600030101010101" pitchFamily="2" charset="-122"/>
                </a:rPr>
                <a:t>。</a:t>
              </a:r>
              <a:endParaRPr lang="zh-CN" altLang="en-US"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28. B</a:t>
              </a:r>
              <a:r>
                <a:rPr lang="zh-CN" altLang="en-US" sz="1400" kern="0">
                  <a:solidFill>
                    <a:srgbClr val="000000"/>
                  </a:solidFill>
                  <a:latin typeface="Times New Roman" panose="02020603050405020304" pitchFamily="65" charset="-122"/>
                  <a:ea typeface="宋体" panose="02010600030101010101" pitchFamily="2" charset="-122"/>
                </a:rPr>
                <a:t>　此处泛指一个地球日主题</a:t>
              </a:r>
              <a:r>
                <a:rPr lang="en-US" altLang="zh-CN" sz="1400" kern="0">
                  <a:solidFill>
                    <a:srgbClr val="000000"/>
                  </a:solidFill>
                  <a:latin typeface="Times New Roman" panose="02020603050405020304" pitchFamily="65" charset="-122"/>
                  <a:ea typeface="宋体" panose="02010600030101010101" pitchFamily="2" charset="-122"/>
                </a:rPr>
                <a:t>,Earth</a:t>
              </a:r>
              <a:r>
                <a:rPr lang="zh-CN" altLang="en-US" sz="1400" kern="0">
                  <a:solidFill>
                    <a:srgbClr val="000000"/>
                  </a:solidFill>
                  <a:latin typeface="Times New Roman" panose="02020603050405020304" pitchFamily="65" charset="-122"/>
                  <a:ea typeface="宋体" panose="02010600030101010101" pitchFamily="2" charset="-122"/>
                </a:rPr>
                <a:t>以元音音素开头</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其前用不定冠词</a:t>
              </a:r>
              <a:r>
                <a:rPr lang="en-US" altLang="zh-CN" sz="1400" kern="0">
                  <a:solidFill>
                    <a:srgbClr val="000000"/>
                  </a:solidFill>
                  <a:latin typeface="Times New Roman" panose="02020603050405020304" pitchFamily="65" charset="-122"/>
                  <a:ea typeface="宋体" panose="02010600030101010101" pitchFamily="2" charset="-122"/>
                </a:rPr>
                <a:t>an</a:t>
              </a:r>
              <a:r>
                <a:rPr lang="zh-CN" altLang="en-US" sz="1400" kern="0">
                  <a:solidFill>
                    <a:srgbClr val="000000"/>
                  </a:solidFill>
                  <a:latin typeface="Times New Roman" panose="02020603050405020304" pitchFamily="65" charset="-122"/>
                  <a:ea typeface="宋体" panose="02010600030101010101" pitchFamily="2" charset="-122"/>
                </a:rPr>
                <a:t>。故选</a:t>
              </a:r>
              <a:r>
                <a:rPr lang="en-US" altLang="zh-CN" sz="1400" kern="0">
                  <a:solidFill>
                    <a:srgbClr val="000000"/>
                  </a:solidFill>
                  <a:latin typeface="Times New Roman" panose="02020603050405020304" pitchFamily="65" charset="-122"/>
                  <a:ea typeface="宋体" panose="02010600030101010101" pitchFamily="2" charset="-122"/>
                </a:rPr>
                <a:t>B</a:t>
              </a:r>
              <a:r>
                <a:rPr lang="zh-CN" altLang="en-US" sz="1400" kern="0">
                  <a:solidFill>
                    <a:srgbClr val="000000"/>
                  </a:solidFill>
                  <a:latin typeface="Times New Roman" panose="02020603050405020304" pitchFamily="65" charset="-122"/>
                  <a:ea typeface="宋体" panose="02010600030101010101" pitchFamily="2" charset="-122"/>
                </a:rPr>
                <a:t>。</a:t>
              </a:r>
              <a:endParaRPr lang="zh-CN" altLang="en-US"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29. C</a:t>
              </a:r>
              <a:r>
                <a:rPr lang="zh-CN" altLang="en-US" sz="1400" kern="0">
                  <a:solidFill>
                    <a:srgbClr val="000000"/>
                  </a:solidFill>
                  <a:latin typeface="Times New Roman" panose="02020603050405020304" pitchFamily="65" charset="-122"/>
                  <a:ea typeface="宋体" panose="02010600030101010101" pitchFamily="2" charset="-122"/>
                </a:rPr>
                <a:t>　分析语境可知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此处表示“我自己的派对”</a:t>
              </a:r>
              <a:r>
                <a:rPr lang="en-US" altLang="zh-CN" sz="1400" kern="0">
                  <a:solidFill>
                    <a:srgbClr val="000000"/>
                  </a:solidFill>
                  <a:latin typeface="Times New Roman" panose="02020603050405020304" pitchFamily="65" charset="-122"/>
                  <a:ea typeface="宋体" panose="02010600030101010101" pitchFamily="2" charset="-122"/>
                </a:rPr>
                <a:t>,“one’s own+</a:t>
              </a:r>
              <a:r>
                <a:rPr lang="zh-CN" altLang="en-US" sz="1400" kern="0">
                  <a:solidFill>
                    <a:srgbClr val="000000"/>
                  </a:solidFill>
                  <a:latin typeface="Times New Roman" panose="02020603050405020304" pitchFamily="65" charset="-122"/>
                  <a:ea typeface="宋体" panose="02010600030101010101" pitchFamily="2" charset="-122"/>
                </a:rPr>
                <a:t>名词”表示“某人自</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     己的</a:t>
              </a:r>
              <a:r>
                <a:rPr lang="en-US" altLang="zh-CN" sz="1400" kern="0">
                  <a:solidFill>
                    <a:srgbClr val="000000"/>
                  </a:solidFill>
                  <a:latin typeface="黑体" panose="02010609060101010101"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设空处用形容词性物主代词</a:t>
              </a:r>
              <a:r>
                <a:rPr lang="en-US" altLang="zh-CN" sz="1400" kern="0">
                  <a:solidFill>
                    <a:srgbClr val="000000"/>
                  </a:solidFill>
                  <a:latin typeface="Times New Roman" panose="02020603050405020304" pitchFamily="65" charset="-122"/>
                  <a:ea typeface="宋体" panose="02010600030101010101" pitchFamily="2" charset="-122"/>
                </a:rPr>
                <a:t>my</a:t>
              </a:r>
              <a:r>
                <a:rPr lang="zh-CN" altLang="en-US" sz="1400" kern="0">
                  <a:solidFill>
                    <a:srgbClr val="000000"/>
                  </a:solidFill>
                  <a:latin typeface="Times New Roman" panose="02020603050405020304" pitchFamily="65" charset="-122"/>
                  <a:ea typeface="宋体" panose="02010600030101010101" pitchFamily="2" charset="-122"/>
                </a:rPr>
                <a:t>。故选</a:t>
              </a:r>
              <a:r>
                <a:rPr lang="en-US" altLang="zh-CN" sz="1400" kern="0">
                  <a:solidFill>
                    <a:srgbClr val="000000"/>
                  </a:solidFill>
                  <a:latin typeface="Times New Roman" panose="02020603050405020304" pitchFamily="65" charset="-122"/>
                  <a:ea typeface="宋体" panose="02010600030101010101" pitchFamily="2" charset="-122"/>
                </a:rPr>
                <a:t>C</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30. D</a:t>
              </a:r>
              <a:r>
                <a:rPr lang="zh-CN" altLang="en-US" sz="1400" kern="0">
                  <a:solidFill>
                    <a:srgbClr val="000000"/>
                  </a:solidFill>
                  <a:latin typeface="Times New Roman" panose="02020603050405020304" pitchFamily="65" charset="-122"/>
                  <a:ea typeface="宋体" panose="02010600030101010101" pitchFamily="2" charset="-122"/>
                </a:rPr>
                <a:t>　</a:t>
              </a:r>
              <a:r>
                <a:rPr lang="en-US" altLang="zh-CN" sz="1400" kern="0">
                  <a:solidFill>
                    <a:srgbClr val="000000"/>
                  </a:solidFill>
                  <a:latin typeface="Times New Roman" panose="02020603050405020304" pitchFamily="65" charset="-122"/>
                  <a:ea typeface="宋体" panose="02010600030101010101" pitchFamily="2" charset="-122"/>
                </a:rPr>
                <a:t>should </a:t>
              </a:r>
              <a:r>
                <a:rPr lang="zh-CN" altLang="en-US" sz="1400" kern="0">
                  <a:solidFill>
                    <a:srgbClr val="000000"/>
                  </a:solidFill>
                  <a:latin typeface="Times New Roman" panose="02020603050405020304" pitchFamily="65" charset="-122"/>
                  <a:ea typeface="宋体" panose="02010600030101010101" pitchFamily="2" charset="-122"/>
                </a:rPr>
                <a:t>应该</a:t>
              </a:r>
              <a:r>
                <a:rPr lang="en-US" altLang="zh-CN" sz="1400" kern="0">
                  <a:solidFill>
                    <a:srgbClr val="000000"/>
                  </a:solidFill>
                  <a:latin typeface="Times New Roman" panose="02020603050405020304" pitchFamily="65" charset="-122"/>
                  <a:ea typeface="宋体" panose="02010600030101010101" pitchFamily="2" charset="-122"/>
                </a:rPr>
                <a:t>;must </a:t>
              </a:r>
              <a:r>
                <a:rPr lang="zh-CN" altLang="en-US" sz="1400" kern="0">
                  <a:solidFill>
                    <a:srgbClr val="000000"/>
                  </a:solidFill>
                  <a:latin typeface="Times New Roman" panose="02020603050405020304" pitchFamily="65" charset="-122"/>
                  <a:ea typeface="宋体" panose="02010600030101010101" pitchFamily="2" charset="-122"/>
                </a:rPr>
                <a:t>必须</a:t>
              </a:r>
              <a:r>
                <a:rPr lang="en-US" altLang="zh-CN" sz="1400" kern="0">
                  <a:solidFill>
                    <a:srgbClr val="000000"/>
                  </a:solidFill>
                  <a:latin typeface="Times New Roman" panose="02020603050405020304" pitchFamily="65" charset="-122"/>
                  <a:ea typeface="宋体" panose="02010600030101010101" pitchFamily="2" charset="-122"/>
                </a:rPr>
                <a:t>;need </a:t>
              </a:r>
              <a:r>
                <a:rPr lang="zh-CN" altLang="en-US" sz="1400" kern="0">
                  <a:solidFill>
                    <a:srgbClr val="000000"/>
                  </a:solidFill>
                  <a:latin typeface="Times New Roman" panose="02020603050405020304" pitchFamily="65" charset="-122"/>
                  <a:ea typeface="宋体" panose="02010600030101010101" pitchFamily="2" charset="-122"/>
                </a:rPr>
                <a:t>需要</a:t>
              </a:r>
              <a:r>
                <a:rPr lang="en-US" altLang="zh-CN" sz="1400" kern="0">
                  <a:solidFill>
                    <a:srgbClr val="000000"/>
                  </a:solidFill>
                  <a:latin typeface="Times New Roman" panose="02020603050405020304" pitchFamily="65" charset="-122"/>
                  <a:ea typeface="宋体" panose="02010600030101010101" pitchFamily="2" charset="-122"/>
                </a:rPr>
                <a:t>;can </a:t>
              </a:r>
              <a:r>
                <a:rPr lang="zh-CN" altLang="en-US" sz="1400" kern="0">
                  <a:solidFill>
                    <a:srgbClr val="000000"/>
                  </a:solidFill>
                  <a:latin typeface="Times New Roman" panose="02020603050405020304" pitchFamily="65" charset="-122"/>
                  <a:ea typeface="宋体" panose="02010600030101010101" pitchFamily="2" charset="-122"/>
                </a:rPr>
                <a:t>能够</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可以。根据语境可知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此处表示“可以”。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故选</a:t>
              </a:r>
              <a:r>
                <a:rPr lang="en-US" altLang="zh-CN" sz="1400" kern="0">
                  <a:solidFill>
                    <a:srgbClr val="000000"/>
                  </a:solidFill>
                  <a:latin typeface="Times New Roman" panose="02020603050405020304" pitchFamily="65" charset="-122"/>
                  <a:ea typeface="宋体" panose="02010600030101010101" pitchFamily="2" charset="-122"/>
                </a:rPr>
                <a:t>D</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p:txBody>
        </p:sp>
      </p:gr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565398" y="1043806"/>
            <a:ext cx="6465392" cy="3865987"/>
            <a:chOff x="741770" y="3505572"/>
            <a:chExt cx="6465392" cy="3987034"/>
          </a:xfrm>
        </p:grpSpPr>
        <p:sp>
          <p:nvSpPr>
            <p:cNvPr id="4" name="矩形 3"/>
            <p:cNvSpPr/>
            <p:nvPr/>
          </p:nvSpPr>
          <p:spPr>
            <a:xfrm>
              <a:off x="741770" y="3505572"/>
              <a:ext cx="6452606" cy="3987034"/>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798450" y="3562760"/>
              <a:ext cx="6408712" cy="3803075"/>
            </a:xfrm>
            <a:prstGeom prst="rect">
              <a:avLst/>
            </a:prstGeom>
            <a:noFill/>
          </p:spPr>
          <p:txBody>
            <a:bodyPr wrap="square" rtlCol="0" anchor="t">
              <a:spAutoFit/>
            </a:bodyPr>
            <a:lstStyle/>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31. C</a:t>
              </a:r>
              <a:r>
                <a:rPr lang="zh-CN" altLang="en-US" sz="1400" kern="0">
                  <a:solidFill>
                    <a:srgbClr val="000000"/>
                  </a:solidFill>
                  <a:latin typeface="Times New Roman" panose="02020603050405020304" pitchFamily="65" charset="-122"/>
                  <a:ea typeface="宋体" panose="02010600030101010101" pitchFamily="2" charset="-122"/>
                </a:rPr>
                <a:t>　</a:t>
              </a:r>
              <a:r>
                <a:rPr lang="en-US" altLang="zh-CN" sz="1400" kern="0">
                  <a:solidFill>
                    <a:srgbClr val="000000"/>
                  </a:solidFill>
                  <a:latin typeface="Times New Roman" panose="02020603050405020304" pitchFamily="65" charset="-122"/>
                  <a:ea typeface="宋体" panose="02010600030101010101" pitchFamily="2" charset="-122"/>
                </a:rPr>
                <a:t>wait for sth. to do sth.</a:t>
              </a:r>
              <a:r>
                <a:rPr lang="zh-CN" altLang="en-US" sz="1400" kern="0">
                  <a:solidFill>
                    <a:srgbClr val="000000"/>
                  </a:solidFill>
                  <a:latin typeface="Times New Roman" panose="02020603050405020304" pitchFamily="65" charset="-122"/>
                  <a:ea typeface="宋体" panose="02010600030101010101" pitchFamily="2" charset="-122"/>
                </a:rPr>
                <a:t>为固定搭配</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故选</a:t>
              </a:r>
              <a:r>
                <a:rPr lang="en-US" altLang="zh-CN" sz="1400" kern="0">
                  <a:solidFill>
                    <a:srgbClr val="000000"/>
                  </a:solidFill>
                  <a:latin typeface="Times New Roman" panose="02020603050405020304" pitchFamily="65" charset="-122"/>
                  <a:ea typeface="宋体" panose="02010600030101010101" pitchFamily="2" charset="-122"/>
                </a:rPr>
                <a:t>C</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32. D</a:t>
              </a:r>
              <a:r>
                <a:rPr lang="zh-CN" altLang="en-US" sz="1400" kern="0">
                  <a:solidFill>
                    <a:srgbClr val="000000"/>
                  </a:solidFill>
                  <a:latin typeface="Times New Roman" panose="02020603050405020304" pitchFamily="65" charset="-122"/>
                  <a:ea typeface="宋体" panose="02010600030101010101" pitchFamily="2" charset="-122"/>
                </a:rPr>
                <a:t>　</a:t>
              </a:r>
              <a:r>
                <a:rPr lang="en-US" altLang="zh-CN" sz="1400" kern="0">
                  <a:solidFill>
                    <a:srgbClr val="000000"/>
                  </a:solidFill>
                  <a:latin typeface="Times New Roman" panose="02020603050405020304" pitchFamily="65" charset="-122"/>
                  <a:ea typeface="宋体" panose="02010600030101010101" pitchFamily="2" charset="-122"/>
                </a:rPr>
                <a:t>such</a:t>
              </a:r>
              <a:r>
                <a:rPr lang="zh-CN" altLang="en-US" sz="1400" kern="0">
                  <a:solidFill>
                    <a:srgbClr val="000000"/>
                  </a:solidFill>
                  <a:latin typeface="Times New Roman" panose="02020603050405020304" pitchFamily="65" charset="-122"/>
                  <a:ea typeface="宋体" panose="02010600030101010101" pitchFamily="2" charset="-122"/>
                </a:rPr>
                <a:t>修饰名词</a:t>
              </a:r>
              <a:r>
                <a:rPr lang="en-US" altLang="zh-CN" sz="1400" kern="0">
                  <a:solidFill>
                    <a:srgbClr val="000000"/>
                  </a:solidFill>
                  <a:latin typeface="Times New Roman" panose="02020603050405020304" pitchFamily="65" charset="-122"/>
                  <a:ea typeface="宋体" panose="02010600030101010101" pitchFamily="2" charset="-122"/>
                </a:rPr>
                <a:t>;so a</a:t>
              </a:r>
              <a:r>
                <a:rPr lang="zh-CN" altLang="en-US" sz="1400" kern="0">
                  <a:solidFill>
                    <a:srgbClr val="000000"/>
                  </a:solidFill>
                  <a:latin typeface="Times New Roman" panose="02020603050405020304" pitchFamily="65" charset="-122"/>
                  <a:ea typeface="宋体" panose="02010600030101010101" pitchFamily="2" charset="-122"/>
                </a:rPr>
                <a:t>为错误搭配</a:t>
              </a:r>
              <a:r>
                <a:rPr lang="en-US" altLang="zh-CN" sz="1400" kern="0">
                  <a:solidFill>
                    <a:srgbClr val="000000"/>
                  </a:solidFill>
                  <a:latin typeface="Times New Roman" panose="02020603050405020304" pitchFamily="65" charset="-122"/>
                  <a:ea typeface="宋体" panose="02010600030101010101" pitchFamily="2" charset="-122"/>
                </a:rPr>
                <a:t>;so</a:t>
              </a:r>
              <a:r>
                <a:rPr lang="zh-CN" altLang="en-US" sz="1400" kern="0">
                  <a:solidFill>
                    <a:srgbClr val="000000"/>
                  </a:solidFill>
                  <a:latin typeface="Times New Roman" panose="02020603050405020304" pitchFamily="65" charset="-122"/>
                  <a:ea typeface="宋体" panose="02010600030101010101" pitchFamily="2" charset="-122"/>
                </a:rPr>
                <a:t>修饰形容词或副词。根据“</a:t>
              </a:r>
              <a:r>
                <a:rPr lang="en-US" altLang="zh-CN" sz="1400" kern="0">
                  <a:solidFill>
                    <a:srgbClr val="000000"/>
                  </a:solidFill>
                  <a:latin typeface="Times New Roman" panose="02020603050405020304" pitchFamily="65" charset="-122"/>
                  <a:ea typeface="宋体" panose="02010600030101010101" pitchFamily="2" charset="-122"/>
                </a:rPr>
                <a:t>much”</a:t>
              </a:r>
              <a:r>
                <a:rPr lang="zh-CN" altLang="en-US" sz="1400" kern="0">
                  <a:solidFill>
                    <a:srgbClr val="000000"/>
                  </a:solidFill>
                  <a:latin typeface="Times New Roman" panose="02020603050405020304" pitchFamily="65" charset="-122"/>
                  <a:ea typeface="宋体" panose="02010600030101010101" pitchFamily="2" charset="-122"/>
                </a:rPr>
                <a:t>可</a:t>
              </a:r>
              <a:br>
                <a:rPr lang="zh-CN" altLang="en-US" sz="1400"/>
              </a:br>
              <a:r>
                <a:rPr lang="zh-CN" altLang="en-US" sz="1400"/>
                <a:t>     </a:t>
              </a:r>
              <a:r>
                <a:rPr lang="zh-CN" altLang="en-US" sz="1400" kern="0">
                  <a:solidFill>
                    <a:srgbClr val="000000"/>
                  </a:solidFill>
                  <a:latin typeface="Times New Roman" panose="02020603050405020304" pitchFamily="65" charset="-122"/>
                  <a:ea typeface="宋体" panose="02010600030101010101" pitchFamily="2" charset="-122"/>
                </a:rPr>
                <a:t>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此处用</a:t>
              </a:r>
              <a:r>
                <a:rPr lang="en-US" altLang="zh-CN" sz="1400" kern="0">
                  <a:solidFill>
                    <a:srgbClr val="000000"/>
                  </a:solidFill>
                  <a:latin typeface="Times New Roman" panose="02020603050405020304" pitchFamily="65" charset="-122"/>
                  <a:ea typeface="宋体" panose="02010600030101010101" pitchFamily="2" charset="-122"/>
                </a:rPr>
                <a:t>so</a:t>
              </a:r>
              <a:r>
                <a:rPr lang="zh-CN" altLang="en-US" sz="1400" kern="0">
                  <a:solidFill>
                    <a:srgbClr val="000000"/>
                  </a:solidFill>
                  <a:latin typeface="Times New Roman" panose="02020603050405020304" pitchFamily="65" charset="-122"/>
                  <a:ea typeface="宋体" panose="02010600030101010101" pitchFamily="2" charset="-122"/>
                </a:rPr>
                <a:t>。故选</a:t>
              </a:r>
              <a:r>
                <a:rPr lang="en-US" altLang="zh-CN" sz="1400" kern="0">
                  <a:solidFill>
                    <a:srgbClr val="000000"/>
                  </a:solidFill>
                  <a:latin typeface="Times New Roman" panose="02020603050405020304" pitchFamily="65" charset="-122"/>
                  <a:ea typeface="宋体" panose="02010600030101010101" pitchFamily="2" charset="-122"/>
                </a:rPr>
                <a:t>D</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33. D</a:t>
              </a:r>
              <a:r>
                <a:rPr lang="zh-CN" altLang="en-US" sz="1400" kern="0">
                  <a:solidFill>
                    <a:srgbClr val="000000"/>
                  </a:solidFill>
                  <a:latin typeface="Times New Roman" panose="02020603050405020304" pitchFamily="65" charset="-122"/>
                  <a:ea typeface="宋体" panose="02010600030101010101" pitchFamily="2" charset="-122"/>
                </a:rPr>
                <a:t>　根据语境可知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此处表示“她过过的最棒的生日”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设空处用形容词最高</a:t>
              </a:r>
              <a:br>
                <a:rPr lang="zh-CN" altLang="en-US" sz="1400"/>
              </a:br>
              <a:r>
                <a:rPr lang="zh-CN" altLang="en-US" sz="1400"/>
                <a:t>     </a:t>
              </a:r>
              <a:r>
                <a:rPr lang="zh-CN" altLang="en-US" sz="1400" kern="0">
                  <a:solidFill>
                    <a:srgbClr val="000000"/>
                  </a:solidFill>
                  <a:latin typeface="Times New Roman" panose="02020603050405020304" pitchFamily="65" charset="-122"/>
                  <a:ea typeface="宋体" panose="02010600030101010101" pitchFamily="2" charset="-122"/>
                </a:rPr>
                <a:t>级作定语。故选</a:t>
              </a:r>
              <a:r>
                <a:rPr lang="en-US" altLang="zh-CN" sz="1400" kern="0">
                  <a:solidFill>
                    <a:srgbClr val="000000"/>
                  </a:solidFill>
                  <a:latin typeface="Times New Roman" panose="02020603050405020304" pitchFamily="65" charset="-122"/>
                  <a:ea typeface="宋体" panose="02010600030101010101" pitchFamily="2" charset="-122"/>
                </a:rPr>
                <a:t>D</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34. B</a:t>
              </a:r>
              <a:r>
                <a:rPr lang="zh-CN" altLang="en-US" sz="1400" kern="0">
                  <a:solidFill>
                    <a:srgbClr val="000000"/>
                  </a:solidFill>
                  <a:latin typeface="Times New Roman" panose="02020603050405020304" pitchFamily="65" charset="-122"/>
                  <a:ea typeface="宋体" panose="02010600030101010101" pitchFamily="2" charset="-122"/>
                </a:rPr>
                <a:t>　根据语境可知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设空处用现在完成时。故选</a:t>
              </a:r>
              <a:r>
                <a:rPr lang="en-US" altLang="zh-CN" sz="1400" kern="0">
                  <a:solidFill>
                    <a:srgbClr val="000000"/>
                  </a:solidFill>
                  <a:latin typeface="Times New Roman" panose="02020603050405020304" pitchFamily="65" charset="-122"/>
                  <a:ea typeface="宋体" panose="02010600030101010101" pitchFamily="2" charset="-122"/>
                </a:rPr>
                <a:t>B</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35. B</a:t>
              </a:r>
              <a:r>
                <a:rPr lang="zh-CN" altLang="en-US" sz="1400" kern="0">
                  <a:solidFill>
                    <a:srgbClr val="000000"/>
                  </a:solidFill>
                  <a:latin typeface="Times New Roman" panose="02020603050405020304" pitchFamily="65" charset="-122"/>
                  <a:ea typeface="宋体" panose="02010600030101010101" pitchFamily="2" charset="-122"/>
                </a:rPr>
                <a:t>　根据“</a:t>
              </a:r>
              <a:r>
                <a:rPr lang="en-US" altLang="zh-CN" sz="1400" kern="0">
                  <a:solidFill>
                    <a:srgbClr val="000000"/>
                  </a:solidFill>
                  <a:latin typeface="Times New Roman" panose="02020603050405020304" pitchFamily="65" charset="-122"/>
                  <a:ea typeface="宋体" panose="02010600030101010101" pitchFamily="2" charset="-122"/>
                </a:rPr>
                <a:t>No cleaning tools. No collecting recyclable waste.”</a:t>
              </a:r>
              <a:r>
                <a:rPr lang="zh-CN" altLang="en-US" sz="1400" kern="0">
                  <a:solidFill>
                    <a:srgbClr val="000000"/>
                  </a:solidFill>
                  <a:latin typeface="Times New Roman" panose="02020603050405020304" pitchFamily="65" charset="-122"/>
                  <a:ea typeface="宋体" panose="02010600030101010101" pitchFamily="2" charset="-122"/>
                </a:rPr>
                <a:t>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此处表示</a:t>
              </a:r>
              <a:br>
                <a:rPr lang="zh-CN" altLang="en-US" sz="1400"/>
              </a:br>
              <a:r>
                <a:rPr lang="zh-CN" altLang="en-US" sz="1400"/>
                <a:t>    </a:t>
              </a:r>
              <a:r>
                <a:rPr lang="zh-CN" altLang="en-US" sz="1400" kern="0">
                  <a:solidFill>
                    <a:srgbClr val="000000"/>
                  </a:solidFill>
                  <a:latin typeface="Times New Roman" panose="02020603050405020304" pitchFamily="65" charset="-122"/>
                  <a:ea typeface="宋体" panose="02010600030101010101" pitchFamily="2" charset="-122"/>
                </a:rPr>
                <a:t>“没什么有泥土气息的东西”。故选</a:t>
              </a:r>
              <a:r>
                <a:rPr lang="en-US" altLang="zh-CN" sz="1400" kern="0">
                  <a:solidFill>
                    <a:srgbClr val="000000"/>
                  </a:solidFill>
                  <a:latin typeface="Times New Roman" panose="02020603050405020304" pitchFamily="65" charset="-122"/>
                  <a:ea typeface="宋体" panose="02010600030101010101" pitchFamily="2" charset="-122"/>
                </a:rPr>
                <a:t>B</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36. D</a:t>
              </a:r>
              <a:r>
                <a:rPr lang="zh-CN" altLang="en-US" sz="1400" kern="0">
                  <a:solidFill>
                    <a:srgbClr val="000000"/>
                  </a:solidFill>
                  <a:latin typeface="Times New Roman" panose="02020603050405020304" pitchFamily="65" charset="-122"/>
                  <a:ea typeface="宋体" panose="02010600030101010101" pitchFamily="2" charset="-122"/>
                </a:rPr>
                <a:t>　主语“</a:t>
              </a:r>
              <a:r>
                <a:rPr lang="en-US" altLang="zh-CN" sz="1400" kern="0">
                  <a:solidFill>
                    <a:srgbClr val="000000"/>
                  </a:solidFill>
                  <a:latin typeface="Times New Roman" panose="02020603050405020304" pitchFamily="65" charset="-122"/>
                  <a:ea typeface="宋体" panose="02010600030101010101" pitchFamily="2" charset="-122"/>
                </a:rPr>
                <a:t>three bags of cans and newspapers”</a:t>
              </a:r>
              <a:r>
                <a:rPr lang="zh-CN" altLang="en-US" sz="1400" kern="0">
                  <a:solidFill>
                    <a:srgbClr val="000000"/>
                  </a:solidFill>
                  <a:latin typeface="Times New Roman" panose="02020603050405020304" pitchFamily="65" charset="-122"/>
                  <a:ea typeface="宋体" panose="02010600030101010101" pitchFamily="2" charset="-122"/>
                </a:rPr>
                <a:t>与动词</a:t>
              </a:r>
              <a:r>
                <a:rPr lang="en-US" altLang="zh-CN" sz="1400" kern="0">
                  <a:solidFill>
                    <a:srgbClr val="000000"/>
                  </a:solidFill>
                  <a:latin typeface="Times New Roman" panose="02020603050405020304" pitchFamily="65" charset="-122"/>
                  <a:ea typeface="宋体" panose="02010600030101010101" pitchFamily="2" charset="-122"/>
                </a:rPr>
                <a:t>collect</a:t>
              </a:r>
              <a:r>
                <a:rPr lang="zh-CN" altLang="en-US" sz="1400" kern="0">
                  <a:solidFill>
                    <a:srgbClr val="000000"/>
                  </a:solidFill>
                  <a:latin typeface="Times New Roman" panose="02020603050405020304" pitchFamily="65" charset="-122"/>
                  <a:ea typeface="宋体" panose="02010600030101010101" pitchFamily="2" charset="-122"/>
                </a:rPr>
                <a:t>之间是被动关系</a:t>
              </a:r>
              <a:r>
                <a:rPr lang="en-US" altLang="zh-CN" sz="1400" kern="0">
                  <a:solidFill>
                    <a:srgbClr val="000000"/>
                  </a:solidFill>
                  <a:latin typeface="Times New Roman" panose="02020603050405020304" pitchFamily="65" charset="-122"/>
                  <a:ea typeface="宋体" panose="02010600030101010101" pitchFamily="2" charset="-122"/>
                </a:rPr>
                <a:t>,</a:t>
              </a:r>
              <a:br>
                <a:rPr lang="zh-CN" altLang="en-US" sz="1400"/>
              </a:br>
              <a:r>
                <a:rPr lang="zh-CN" altLang="en-US" sz="1400"/>
                <a:t>     </a:t>
              </a:r>
              <a:r>
                <a:rPr lang="zh-CN" altLang="en-US" sz="1400" kern="0">
                  <a:solidFill>
                    <a:srgbClr val="000000"/>
                  </a:solidFill>
                  <a:latin typeface="Times New Roman" panose="02020603050405020304" pitchFamily="65" charset="-122"/>
                  <a:ea typeface="宋体" panose="02010600030101010101" pitchFamily="2" charset="-122"/>
                </a:rPr>
                <a:t>时态为一般过去时</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设空处应用一般过去时的被动语态。故选</a:t>
              </a:r>
              <a:r>
                <a:rPr lang="en-US" altLang="zh-CN" sz="1400" kern="0">
                  <a:solidFill>
                    <a:srgbClr val="000000"/>
                  </a:solidFill>
                  <a:latin typeface="Times New Roman" panose="02020603050405020304" pitchFamily="65" charset="-122"/>
                  <a:ea typeface="宋体" panose="02010600030101010101" pitchFamily="2" charset="-122"/>
                </a:rPr>
                <a:t>D</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37. A</a:t>
              </a:r>
              <a:r>
                <a:rPr lang="zh-CN" altLang="en-US" sz="1400" kern="0">
                  <a:solidFill>
                    <a:srgbClr val="000000"/>
                  </a:solidFill>
                  <a:latin typeface="Times New Roman" panose="02020603050405020304" pitchFamily="65" charset="-122"/>
                  <a:ea typeface="宋体" panose="02010600030101010101" pitchFamily="2" charset="-122"/>
                </a:rPr>
                <a:t>　先行词</a:t>
              </a:r>
              <a:r>
                <a:rPr lang="en-US" altLang="zh-CN" sz="1400" kern="0">
                  <a:solidFill>
                    <a:srgbClr val="000000"/>
                  </a:solidFill>
                  <a:latin typeface="Times New Roman" panose="02020603050405020304" pitchFamily="65" charset="-122"/>
                  <a:ea typeface="宋体" panose="02010600030101010101" pitchFamily="2" charset="-122"/>
                </a:rPr>
                <a:t>things</a:t>
              </a:r>
              <a:r>
                <a:rPr lang="zh-CN" altLang="en-US" sz="1400" kern="0">
                  <a:solidFill>
                    <a:srgbClr val="000000"/>
                  </a:solidFill>
                  <a:latin typeface="Times New Roman" panose="02020603050405020304" pitchFamily="65" charset="-122"/>
                  <a:ea typeface="宋体" panose="02010600030101010101" pitchFamily="2" charset="-122"/>
                </a:rPr>
                <a:t>指物</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且设空处在定语从句中作主语</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故选</a:t>
              </a:r>
              <a:r>
                <a:rPr lang="en-US" altLang="zh-CN" sz="1400" kern="0">
                  <a:solidFill>
                    <a:srgbClr val="000000"/>
                  </a:solidFill>
                  <a:latin typeface="Times New Roman" panose="02020603050405020304" pitchFamily="65" charset="-122"/>
                  <a:ea typeface="宋体" panose="02010600030101010101" pitchFamily="2" charset="-122"/>
                </a:rPr>
                <a:t>A</a:t>
              </a:r>
              <a:r>
                <a:rPr lang="zh-CN" altLang="en-US" sz="1400" kern="0">
                  <a:solidFill>
                    <a:srgbClr val="000000"/>
                  </a:solidFill>
                  <a:latin typeface="Times New Roman" panose="02020603050405020304" pitchFamily="65" charset="-122"/>
                  <a:ea typeface="宋体" panose="02010600030101010101" pitchFamily="2" charset="-122"/>
                </a:rPr>
                <a:t>。</a:t>
              </a:r>
              <a:endParaRPr lang="zh-CN" altLang="en-US" sz="1400"/>
            </a:p>
          </p:txBody>
        </p:sp>
      </p:gr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485726" y="1043806"/>
            <a:ext cx="6768752" cy="1725712"/>
            <a:chOff x="741770" y="3505572"/>
            <a:chExt cx="6568508" cy="2657011"/>
          </a:xfrm>
        </p:grpSpPr>
        <p:sp>
          <p:nvSpPr>
            <p:cNvPr id="4" name="矩形 3"/>
            <p:cNvSpPr/>
            <p:nvPr/>
          </p:nvSpPr>
          <p:spPr>
            <a:xfrm>
              <a:off x="741770" y="3505572"/>
              <a:ext cx="6452606" cy="2415398"/>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549280"/>
              <a:ext cx="6452606" cy="2613303"/>
            </a:xfrm>
            <a:prstGeom prst="rect">
              <a:avLst/>
            </a:prstGeom>
            <a:noFill/>
          </p:spPr>
          <p:txBody>
            <a:bodyPr wrap="square" rtlCol="0" anchor="t">
              <a:spAutoFit/>
            </a:bodyPr>
            <a:lstStyle/>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38. B</a:t>
              </a:r>
              <a:r>
                <a:rPr lang="zh-CN" altLang="en-US" sz="1400" kern="0">
                  <a:solidFill>
                    <a:srgbClr val="000000"/>
                  </a:solidFill>
                  <a:latin typeface="Times New Roman" panose="02020603050405020304" pitchFamily="65" charset="-122"/>
                  <a:ea typeface="宋体" panose="02010600030101010101" pitchFamily="2" charset="-122"/>
                </a:rPr>
                <a:t>　“衣服有点脏”与“脸上闪烁着满意的光芒”之间为转折关系。故选</a:t>
              </a:r>
              <a:r>
                <a:rPr lang="en-US" altLang="zh-CN" sz="1400" kern="0">
                  <a:solidFill>
                    <a:srgbClr val="000000"/>
                  </a:solidFill>
                  <a:latin typeface="Times New Roman" panose="02020603050405020304" pitchFamily="65" charset="-122"/>
                  <a:ea typeface="宋体" panose="02010600030101010101" pitchFamily="2" charset="-122"/>
                </a:rPr>
                <a:t>B</a:t>
              </a:r>
              <a:r>
                <a:rPr lang="zh-CN" altLang="en-US" sz="1400" kern="0">
                  <a:solidFill>
                    <a:srgbClr val="000000"/>
                  </a:solidFill>
                  <a:latin typeface="Times New Roman" panose="02020603050405020304" pitchFamily="65" charset="-122"/>
                  <a:ea typeface="宋体" panose="02010600030101010101" pitchFamily="2" charset="-122"/>
                </a:rPr>
                <a:t>。</a:t>
              </a:r>
              <a:endParaRPr lang="zh-CN" altLang="en-US"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39. C</a:t>
              </a:r>
              <a:r>
                <a:rPr lang="zh-CN" altLang="en-US" sz="1400" kern="0">
                  <a:solidFill>
                    <a:srgbClr val="000000"/>
                  </a:solidFill>
                  <a:latin typeface="Times New Roman" panose="02020603050405020304" pitchFamily="65" charset="-122"/>
                  <a:ea typeface="宋体" panose="02010600030101010101" pitchFamily="2" charset="-122"/>
                </a:rPr>
                <a:t>　根据句子结构可知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设空处用动词不定式作真正的宾语。故选</a:t>
              </a:r>
              <a:r>
                <a:rPr lang="en-US" altLang="zh-CN" sz="1400" kern="0">
                  <a:solidFill>
                    <a:srgbClr val="000000"/>
                  </a:solidFill>
                  <a:latin typeface="Times New Roman" panose="02020603050405020304" pitchFamily="65" charset="-122"/>
                  <a:ea typeface="宋体" panose="02010600030101010101" pitchFamily="2" charset="-122"/>
                </a:rPr>
                <a:t>C</a:t>
              </a:r>
              <a:r>
                <a:rPr lang="zh-CN" altLang="en-US" sz="1400" kern="0">
                  <a:solidFill>
                    <a:srgbClr val="000000"/>
                  </a:solidFill>
                  <a:latin typeface="Times New Roman" panose="02020603050405020304" pitchFamily="65" charset="-122"/>
                  <a:ea typeface="宋体" panose="02010600030101010101" pitchFamily="2" charset="-122"/>
                </a:rPr>
                <a:t>。</a:t>
              </a:r>
              <a:endParaRPr lang="zh-CN" altLang="en-US"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40. A</a:t>
              </a:r>
              <a:r>
                <a:rPr lang="zh-CN" altLang="en-US" sz="1400" kern="0">
                  <a:solidFill>
                    <a:srgbClr val="000000"/>
                  </a:solidFill>
                  <a:latin typeface="Times New Roman" panose="02020603050405020304" pitchFamily="65" charset="-122"/>
                  <a:ea typeface="宋体" panose="02010600030101010101" pitchFamily="2" charset="-122"/>
                </a:rPr>
                <a:t>　</a:t>
              </a:r>
              <a:r>
                <a:rPr lang="en-US" altLang="zh-CN" sz="1400" kern="0">
                  <a:solidFill>
                    <a:srgbClr val="000000"/>
                  </a:solidFill>
                  <a:latin typeface="Times New Roman" panose="02020603050405020304" pitchFamily="65" charset="-122"/>
                  <a:ea typeface="宋体" panose="02010600030101010101" pitchFamily="2" charset="-122"/>
                </a:rPr>
                <a:t>another</a:t>
              </a:r>
              <a:r>
                <a:rPr lang="zh-CN" altLang="en-US" sz="1400" kern="0">
                  <a:solidFill>
                    <a:srgbClr val="000000"/>
                  </a:solidFill>
                  <a:latin typeface="Times New Roman" panose="02020603050405020304" pitchFamily="65" charset="-122"/>
                  <a:ea typeface="宋体" panose="02010600030101010101" pitchFamily="2" charset="-122"/>
                </a:rPr>
                <a:t>三者或三者以上中的另一个</a:t>
              </a:r>
              <a:r>
                <a:rPr lang="en-US" altLang="zh-CN" sz="1400" kern="0">
                  <a:solidFill>
                    <a:srgbClr val="000000"/>
                  </a:solidFill>
                  <a:latin typeface="Times New Roman" panose="02020603050405020304" pitchFamily="65" charset="-122"/>
                  <a:ea typeface="宋体" panose="02010600030101010101" pitchFamily="2" charset="-122"/>
                </a:rPr>
                <a:t>;other</a:t>
              </a:r>
              <a:r>
                <a:rPr lang="zh-CN" altLang="en-US" sz="1400" kern="0">
                  <a:solidFill>
                    <a:srgbClr val="000000"/>
                  </a:solidFill>
                  <a:latin typeface="Times New Roman" panose="02020603050405020304" pitchFamily="65" charset="-122"/>
                  <a:ea typeface="宋体" panose="02010600030101010101" pitchFamily="2" charset="-122"/>
                </a:rPr>
                <a:t>其他</a:t>
              </a:r>
              <a:r>
                <a:rPr lang="en-US" altLang="zh-CN" sz="1400" kern="0">
                  <a:solidFill>
                    <a:srgbClr val="000000"/>
                  </a:solidFill>
                  <a:latin typeface="Times New Roman" panose="02020603050405020304" pitchFamily="65" charset="-122"/>
                  <a:ea typeface="宋体" panose="02010600030101010101" pitchFamily="2" charset="-122"/>
                </a:rPr>
                <a:t>;the other</a:t>
              </a:r>
              <a:r>
                <a:rPr lang="zh-CN" altLang="en-US" sz="1400" kern="0">
                  <a:solidFill>
                    <a:srgbClr val="000000"/>
                  </a:solidFill>
                  <a:latin typeface="Times New Roman" panose="02020603050405020304" pitchFamily="65" charset="-122"/>
                  <a:ea typeface="宋体" panose="02010600030101010101" pitchFamily="2" charset="-122"/>
                </a:rPr>
                <a:t>两者中的另一个</a:t>
              </a:r>
              <a:r>
                <a:rPr lang="en-US" altLang="zh-CN" sz="1400" kern="0">
                  <a:solidFill>
                    <a:srgbClr val="000000"/>
                  </a:solidFill>
                  <a:latin typeface="Times New Roman" panose="02020603050405020304" pitchFamily="65" charset="-122"/>
                  <a:ea typeface="宋体" panose="02010600030101010101" pitchFamily="2" charset="-122"/>
                </a:rPr>
                <a:t>;</a:t>
              </a:r>
              <a:br>
                <a:rPr lang="zh-CN" altLang="en-US" sz="1400"/>
              </a:br>
              <a:r>
                <a:rPr lang="zh-CN" altLang="en-US" sz="1400"/>
                <a:t>     </a:t>
              </a:r>
              <a:r>
                <a:rPr lang="en-US" altLang="zh-CN" sz="1400" kern="0">
                  <a:solidFill>
                    <a:srgbClr val="000000"/>
                  </a:solidFill>
                  <a:latin typeface="Times New Roman" panose="02020603050405020304" pitchFamily="65" charset="-122"/>
                  <a:ea typeface="宋体" panose="02010600030101010101" pitchFamily="2" charset="-122"/>
                </a:rPr>
                <a:t>others</a:t>
              </a:r>
              <a:r>
                <a:rPr lang="zh-CN" altLang="en-US" sz="1400" kern="0">
                  <a:solidFill>
                    <a:srgbClr val="000000"/>
                  </a:solidFill>
                  <a:latin typeface="Times New Roman" panose="02020603050405020304" pitchFamily="65" charset="-122"/>
                  <a:ea typeface="宋体" panose="02010600030101010101" pitchFamily="2" charset="-122"/>
                </a:rPr>
                <a:t>其他人或物。根据语境可知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此处泛指三者以上中的另一个生日。故选</a:t>
              </a:r>
              <a:r>
                <a:rPr lang="en-US" altLang="zh-CN" sz="1400" kern="0">
                  <a:solidFill>
                    <a:srgbClr val="000000"/>
                  </a:solidFill>
                  <a:latin typeface="Times New Roman" panose="02020603050405020304" pitchFamily="65" charset="-122"/>
                  <a:ea typeface="宋体" panose="02010600030101010101" pitchFamily="2" charset="-122"/>
                </a:rPr>
                <a:t>A</a:t>
              </a:r>
              <a:r>
                <a:rPr lang="zh-CN" altLang="en-US" sz="1400" kern="0">
                  <a:solidFill>
                    <a:srgbClr val="000000"/>
                  </a:solidFill>
                  <a:latin typeface="Times New Roman" panose="02020603050405020304" pitchFamily="65" charset="-122"/>
                  <a:ea typeface="宋体" panose="02010600030101010101" pitchFamily="2" charset="-122"/>
                </a:rPr>
                <a:t>。</a:t>
              </a:r>
              <a:endParaRPr lang="zh-CN" altLang="en-US" sz="1400"/>
            </a:p>
          </p:txBody>
        </p:sp>
      </p:gr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2" title=""/>
          <p:cNvGrpSpPr/>
          <p:nvPr/>
        </p:nvGrpSpPr>
        <p:grpSpPr>
          <a:xfrm>
            <a:off x="1" y="843742"/>
            <a:ext cx="1595421" cy="370585"/>
            <a:chOff x="0" y="2015422"/>
            <a:chExt cx="1951037" cy="370585"/>
          </a:xfrm>
        </p:grpSpPr>
        <p:pic>
          <p:nvPicPr>
            <p:cNvPr id="4" name="Picture 4" descr="F:\版式\24版\24版初中试卷上册版式\初中试卷课件模板\图片7.png"/>
            <p:cNvPicPr>
              <a:picLocks noChangeAspect="1" noChangeArrowheads="1"/>
            </p:cNvPicPr>
            <p:nvPr/>
          </p:nvPicPr>
          <p:blipFill>
            <a:blip r:embed="rId3"/>
            <a:stretch>
              <a:fillRect/>
            </a:stretch>
          </p:blipFill>
          <p:spPr bwMode="auto">
            <a:xfrm>
              <a:off x="0" y="2025644"/>
              <a:ext cx="1951037" cy="360363"/>
            </a:xfrm>
            <a:prstGeom prst="rect">
              <a:avLst/>
            </a:prstGeom>
            <a:noFill/>
          </p:spPr>
        </p:pic>
        <p:grpSp>
          <p:nvGrpSpPr>
            <p:cNvPr id="5" name="组合 27"/>
            <p:cNvGrpSpPr/>
            <p:nvPr/>
          </p:nvGrpSpPr>
          <p:grpSpPr>
            <a:xfrm>
              <a:off x="246246" y="2015422"/>
              <a:ext cx="1624907" cy="362364"/>
              <a:chOff x="246246" y="2046421"/>
              <a:chExt cx="1624907" cy="362364"/>
            </a:xfrm>
          </p:grpSpPr>
          <p:sp>
            <p:nvSpPr>
              <p:cNvPr id="6" name="文本框 30"/>
              <p:cNvSpPr txBox="1"/>
              <p:nvPr/>
            </p:nvSpPr>
            <p:spPr>
              <a:xfrm>
                <a:off x="246246" y="2046421"/>
                <a:ext cx="476747" cy="338554"/>
              </a:xfrm>
              <a:prstGeom prst="rect">
                <a:avLst/>
              </a:prstGeom>
              <a:noFill/>
            </p:spPr>
            <p:txBody>
              <a:bodyPr wrap="none" rtlCol="0">
                <a:spAutoFit/>
              </a:bodyPr>
              <a:lstStyle/>
              <a:p>
                <a:r>
                  <a:rPr lang="zh-CN" altLang="en-US" sz="1600">
                    <a:solidFill>
                      <a:schemeClr val="bg1"/>
                    </a:solidFill>
                    <a:latin typeface="方正兰亭特黑_GBK" panose="02000000000000000000" pitchFamily="2" charset="-122"/>
                    <a:ea typeface="方正兰亭特黑_GBK" panose="02000000000000000000" pitchFamily="2" charset="-122"/>
                  </a:rPr>
                  <a:t>四</a:t>
                </a:r>
                <a:endParaRPr lang="zh-CN" altLang="en-US" sz="1600">
                  <a:latin typeface="方正兰亭黑_GBK" panose="02000000000000000000" pitchFamily="2" charset="-122"/>
                  <a:ea typeface="方正兰亭黑_GBK" panose="02000000000000000000" pitchFamily="2" charset="-122"/>
                </a:endParaRPr>
              </a:p>
            </p:txBody>
          </p:sp>
          <p:sp>
            <p:nvSpPr>
              <p:cNvPr id="7" name="文本框 31"/>
              <p:cNvSpPr txBox="1"/>
              <p:nvPr/>
            </p:nvSpPr>
            <p:spPr>
              <a:xfrm>
                <a:off x="641648" y="2070231"/>
                <a:ext cx="1229505" cy="338554"/>
              </a:xfrm>
              <a:prstGeom prst="rect">
                <a:avLst/>
              </a:prstGeom>
              <a:noFill/>
            </p:spPr>
            <p:txBody>
              <a:bodyPr wrap="none" rtlCol="0">
                <a:spAutoFit/>
              </a:bodyPr>
              <a:lstStyle/>
              <a:p>
                <a:r>
                  <a:rPr lang="zh-CN" altLang="en-US" sz="1600">
                    <a:latin typeface="方正兰亭黑_GBK" panose="02000000000000000000" pitchFamily="2" charset="-122"/>
                    <a:ea typeface="方正兰亭黑_GBK" panose="02000000000000000000" pitchFamily="2" charset="-122"/>
                  </a:rPr>
                  <a:t>阅读理解</a:t>
                </a:r>
                <a:endParaRPr lang="zh-CN" altLang="en-US" sz="1600">
                  <a:latin typeface="方正兰亭黑_GBK" panose="02000000000000000000" pitchFamily="2" charset="-122"/>
                  <a:ea typeface="方正兰亭黑_GBK" panose="02000000000000000000" pitchFamily="2" charset="-122"/>
                </a:endParaRPr>
              </a:p>
            </p:txBody>
          </p:sp>
        </p:grpSp>
      </p:grpSp>
      <p:sp>
        <p:nvSpPr>
          <p:cNvPr id="8" name="TextBox 2" title=""/>
          <p:cNvSpPr txBox="1"/>
          <p:nvPr/>
        </p:nvSpPr>
        <p:spPr>
          <a:xfrm>
            <a:off x="373192" y="1176654"/>
            <a:ext cx="6957416" cy="3880421"/>
          </a:xfrm>
          <a:prstGeom prst="rect">
            <a:avLst/>
          </a:prstGeom>
          <a:noFill/>
        </p:spPr>
        <p:txBody>
          <a:bodyPr wrap="square" lIns="0" tIns="0" rIns="0" bIns="0" rtlCol="0">
            <a:spAutoFit/>
          </a:bodyPr>
          <a:lstStyle/>
          <a:p>
            <a:pPr algn="ctr" eaLnBrk="0" latinLnBrk="1" hangingPunct="0">
              <a:lnSpc>
                <a:spcPct val="150000"/>
              </a:lnSpc>
              <a:spcBef>
                <a:spcPts val="145"/>
              </a:spcBef>
            </a:pPr>
            <a:r>
              <a:rPr lang="en-US" altLang="zh-CN" sz="1500" b="1" kern="0">
                <a:solidFill>
                  <a:srgbClr val="000000"/>
                </a:solidFill>
                <a:latin typeface="Times New Roman" panose="02020603050405020304" pitchFamily="65" charset="-122"/>
                <a:ea typeface="宋体" panose="02010600030101010101" pitchFamily="2" charset="-122"/>
              </a:rPr>
              <a:t>A</a:t>
            </a:r>
            <a:endParaRPr lang="en-US" altLang="zh-CN" sz="1600" b="1"/>
          </a:p>
          <a:p>
            <a:pPr eaLnBrk="0" latinLnBrk="1" hangingPunct="0">
              <a:lnSpc>
                <a:spcPct val="150000"/>
              </a:lnSpc>
              <a:spcBef>
                <a:spcPts val="145"/>
              </a:spcBef>
            </a:pPr>
            <a:r>
              <a:rPr lang="en-US" altLang="zh-CN" sz="1500" kern="0">
                <a:solidFill>
                  <a:srgbClr val="000000"/>
                </a:solidFill>
                <a:latin typeface="楷体" panose="02010609060101010101" pitchFamily="49" charset="-122"/>
                <a:ea typeface="楷体" panose="02010609060101010101" pitchFamily="49" charset="-122"/>
              </a:rPr>
              <a:t>[</a:t>
            </a:r>
            <a:r>
              <a:rPr lang="zh-CN" altLang="en-US" sz="1500" kern="0">
                <a:solidFill>
                  <a:srgbClr val="000000"/>
                </a:solidFill>
                <a:latin typeface="楷体" panose="02010609060101010101" pitchFamily="49" charset="-122"/>
                <a:ea typeface="楷体" panose="02010609060101010101" pitchFamily="49" charset="-122"/>
              </a:rPr>
              <a:t>新课标</a:t>
            </a:r>
            <a:r>
              <a:rPr lang="en-US" altLang="zh-CN" sz="1500" kern="0">
                <a:solidFill>
                  <a:srgbClr val="000000"/>
                </a:solidFill>
                <a:latin typeface="楷体" panose="02010609060101010101" pitchFamily="49" charset="-122"/>
                <a:ea typeface="楷体" panose="02010609060101010101" pitchFamily="49" charset="-122"/>
              </a:rPr>
              <a:t>]【</a:t>
            </a:r>
            <a:r>
              <a:rPr lang="zh-CN" altLang="en-US" sz="1500" kern="0">
                <a:solidFill>
                  <a:srgbClr val="000000"/>
                </a:solidFill>
                <a:latin typeface="楷体" panose="02010609060101010101" pitchFamily="49" charset="-122"/>
                <a:ea typeface="楷体" panose="02010609060101010101" pitchFamily="49" charset="-122"/>
              </a:rPr>
              <a:t>人与自然</a:t>
            </a:r>
            <a:r>
              <a:rPr lang="en-US" altLang="zh-CN" sz="1500" kern="0">
                <a:solidFill>
                  <a:srgbClr val="000000"/>
                </a:solidFill>
                <a:latin typeface="楷体" panose="02010609060101010101" pitchFamily="49" charset="-122"/>
                <a:ea typeface="楷体" panose="02010609060101010101" pitchFamily="49" charset="-122"/>
              </a:rPr>
              <a:t>·</a:t>
            </a:r>
            <a:r>
              <a:rPr lang="zh-CN" altLang="en-US" sz="1500" kern="0">
                <a:solidFill>
                  <a:srgbClr val="000000"/>
                </a:solidFill>
                <a:latin typeface="楷体" panose="02010609060101010101" pitchFamily="49" charset="-122"/>
                <a:ea typeface="楷体" panose="02010609060101010101" pitchFamily="49" charset="-122"/>
              </a:rPr>
              <a:t>航天事业</a:t>
            </a:r>
            <a:r>
              <a:rPr lang="en-US" altLang="zh-CN" sz="1500" kern="0">
                <a:solidFill>
                  <a:srgbClr val="000000"/>
                </a:solidFill>
                <a:latin typeface="楷体" panose="02010609060101010101" pitchFamily="49" charset="-122"/>
                <a:ea typeface="楷体" panose="02010609060101010101" pitchFamily="49" charset="-122"/>
              </a:rPr>
              <a:t>】(2023</a:t>
            </a:r>
            <a:r>
              <a:rPr lang="zh-CN" altLang="en-US" sz="1500" kern="0">
                <a:solidFill>
                  <a:srgbClr val="000000"/>
                </a:solidFill>
                <a:latin typeface="楷体" panose="02010609060101010101" pitchFamily="49" charset="-122"/>
                <a:ea typeface="楷体" panose="02010609060101010101" pitchFamily="49" charset="-122"/>
              </a:rPr>
              <a:t>山东泰安中考</a:t>
            </a:r>
            <a:r>
              <a:rPr lang="en-US" altLang="zh-CN" sz="1500" kern="0">
                <a:solidFill>
                  <a:srgbClr val="000000"/>
                </a:solidFill>
                <a:latin typeface="楷体" panose="02010609060101010101" pitchFamily="49" charset="-122"/>
                <a:ea typeface="楷体" panose="02010609060101010101" pitchFamily="49" charset="-122"/>
              </a:rPr>
              <a:t>,★☆☆)</a:t>
            </a:r>
            <a:endParaRPr lang="zh-CN" altLang="en-US" sz="1500">
              <a:latin typeface="楷体" panose="02010609060101010101" pitchFamily="49" charset="-122"/>
              <a:ea typeface="楷体" panose="02010609060101010101" pitchFamily="49"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China has sent the final section of its Tiangong space station into space.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After a 13-hour trip, the new section, known as Mengtian, docked(</a:t>
            </a:r>
            <a:r>
              <a:rPr lang="zh-CN" altLang="en-US" sz="1500" kern="0">
                <a:solidFill>
                  <a:srgbClr val="000000"/>
                </a:solidFill>
                <a:latin typeface="Times New Roman" panose="02020603050405020304" pitchFamily="65" charset="-122"/>
                <a:ea typeface="宋体" panose="02010600030101010101" pitchFamily="2" charset="-122"/>
              </a:rPr>
              <a:t>对接</a:t>
            </a:r>
            <a:r>
              <a:rPr lang="en-US" altLang="zh-CN" sz="1500" kern="0">
                <a:solidFill>
                  <a:srgbClr val="000000"/>
                </a:solidFill>
                <a:latin typeface="Times New Roman" panose="02020603050405020304" pitchFamily="65" charset="-122"/>
                <a:ea typeface="宋体" panose="02010600030101010101" pitchFamily="2" charset="-122"/>
              </a:rPr>
              <a:t>)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with the Tiangong </a:t>
            </a:r>
            <a:r>
              <a:rPr lang="zh-CN" altLang="en-US" sz="1500" kern="0">
                <a:solidFill>
                  <a:srgbClr val="000000"/>
                </a:solidFill>
                <a:latin typeface="Times New Roman" panose="02020603050405020304" pitchFamily="65" charset="-122"/>
                <a:ea typeface="宋体" panose="02010600030101010101" pitchFamily="2" charset="-122"/>
              </a:rPr>
              <a:t>space station on the early morning of November 1st, 2022, finally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completing it. The new section was </a:t>
            </a:r>
            <a:r>
              <a:rPr lang="zh-CN" altLang="en-US" sz="1500" u="sng" kern="0">
                <a:solidFill>
                  <a:srgbClr val="000000"/>
                </a:solidFill>
                <a:latin typeface="Times New Roman" panose="02020603050405020304" pitchFamily="65" charset="-122"/>
                <a:ea typeface="宋体" panose="02010600030101010101" pitchFamily="2" charset="-122"/>
              </a:rPr>
              <a:t>launched</a:t>
            </a:r>
            <a:r>
              <a:rPr lang="zh-CN" altLang="en-US" sz="1500" kern="0">
                <a:solidFill>
                  <a:srgbClr val="000000"/>
                </a:solidFill>
                <a:latin typeface="Times New Roman" panose="02020603050405020304" pitchFamily="65" charset="-122"/>
                <a:ea typeface="宋体" panose="02010600030101010101" pitchFamily="2" charset="-122"/>
              </a:rPr>
              <a:t> from Hainan Island in the south of China.</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For years, China has been working hard to create its own space station. Last year, China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began to launch three modules(舱) of the Tiangong space station, one at a time. The main module, Tianhe, was launched in April 2021. It holds the power source and main controls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for the station, as well as the astronauts</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 living area. In July 2022, China launched its first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laboratory module, Wentian, which is the country</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a:t>
            </a:r>
            <a:r>
              <a:rPr lang="en-US" altLang="zh-CN" sz="1500" kern="0">
                <a:solidFill>
                  <a:srgbClr val="000000"/>
                </a:solidFill>
                <a:latin typeface="Times New Roman" panose="02020603050405020304" pitchFamily="65" charset="-122"/>
                <a:ea typeface="宋体" panose="02010600030101010101" pitchFamily="2" charset="-122"/>
              </a:rPr>
              <a:t>l</a:t>
            </a:r>
            <a:r>
              <a:rPr lang="zh-CN" altLang="en-US" sz="1500" kern="0">
                <a:solidFill>
                  <a:srgbClr val="000000"/>
                </a:solidFill>
                <a:latin typeface="Times New Roman" panose="02020603050405020304" pitchFamily="65" charset="-122"/>
                <a:ea typeface="宋体" panose="02010600030101010101" pitchFamily="2" charset="-122"/>
              </a:rPr>
              <a:t>argest ever spacecraft.</a:t>
            </a:r>
            <a:endParaRPr lang="zh-CN" altLang="en-US"/>
          </a:p>
        </p:txBody>
      </p:sp>
      <p:pic>
        <p:nvPicPr>
          <p:cNvPr id="9" name="图片 3" title=""/>
          <p:cNvPicPr>
            <a:picLocks noChangeAspect="1"/>
          </p:cNvPicPr>
          <p:nvPr/>
        </p:nvPicPr>
        <p:blipFill>
          <a:blip r:embed="rId4"/>
          <a:stretch>
            <a:fillRect/>
          </a:stretch>
        </p:blipFill>
        <p:spPr>
          <a:xfrm>
            <a:off x="6246366" y="1979910"/>
            <a:ext cx="896706" cy="563315"/>
          </a:xfrm>
          <a:prstGeom prst="rect">
            <a:avLst/>
          </a:prstGeom>
        </p:spPr>
      </p:pic>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485726" y="946727"/>
            <a:ext cx="6804000" cy="4201535"/>
          </a:xfrm>
          <a:prstGeom prst="rect">
            <a:avLst/>
          </a:prstGeom>
          <a:noFill/>
        </p:spPr>
        <p:txBody>
          <a:bodyPr wrap="square" lIns="0" tIns="0" rIns="0" bIns="0" rtlCol="0">
            <a:spAutoFit/>
          </a:bodyPr>
          <a:lstStyle/>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a:t>
            </a:r>
            <a:r>
              <a:rPr lang="en-US" altLang="zh-CN" sz="1500" kern="0" spc="-10">
                <a:solidFill>
                  <a:srgbClr val="000000"/>
                </a:solidFill>
                <a:latin typeface="Times New Roman" panose="02020603050405020304" pitchFamily="65" charset="-122"/>
                <a:ea typeface="宋体" panose="02010600030101010101" pitchFamily="2" charset="-122"/>
              </a:rPr>
              <a:t>The new module, Mengtian(meaning “dreaming of the heavens”), is also designed as a laboratory. It is about 18 meters long and has 8 special research areas for experiments(</a:t>
            </a:r>
            <a:r>
              <a:rPr lang="zh-CN" altLang="en-US" sz="1500" kern="0" spc="-10">
                <a:solidFill>
                  <a:srgbClr val="000000"/>
                </a:solidFill>
                <a:latin typeface="Times New Roman" panose="02020603050405020304" pitchFamily="65" charset="-122"/>
                <a:ea typeface="宋体" panose="02010600030101010101" pitchFamily="2" charset="-122"/>
              </a:rPr>
              <a:t>实验</a:t>
            </a:r>
            <a:r>
              <a:rPr lang="en-US" altLang="zh-CN" sz="1500" kern="0" spc="-10">
                <a:solidFill>
                  <a:srgbClr val="000000"/>
                </a:solidFill>
                <a:latin typeface="Times New Roman" panose="02020603050405020304" pitchFamily="65" charset="-122"/>
                <a:ea typeface="宋体" panose="02010600030101010101" pitchFamily="2" charset="-122"/>
              </a:rPr>
              <a:t>). Mengtian is set up so that experiments can also be run outside the module itself. Chinese astronauts can use special robotic arms to run experi</a:t>
            </a:r>
            <a:r>
              <a:rPr lang="zh-CN" altLang="en-US" sz="1500" kern="0" spc="-10">
                <a:solidFill>
                  <a:srgbClr val="000000"/>
                </a:solidFill>
                <a:latin typeface="Times New Roman" panose="02020603050405020304" pitchFamily="65" charset="-122"/>
                <a:ea typeface="宋体" panose="02010600030101010101" pitchFamily="2" charset="-122"/>
              </a:rPr>
              <a:t>ments from inside Tiangong.</a:t>
            </a:r>
            <a:endParaRPr lang="zh-CN" altLang="en-US" spc="-10"/>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China</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space program is working with the European Space Agency on some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experiments on Mengtian. China says that one day, foreign astronauts will also be able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to visit Tiangong.</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The Tiangong space station is expected to last 10 to 15 years. Though the Mengtian </a:t>
            </a:r>
            <a:br/>
            <a:r>
              <a:rPr lang="zh-CN" altLang="en-US" sz="1500" kern="0">
                <a:solidFill>
                  <a:srgbClr val="000000"/>
                </a:solidFill>
                <a:latin typeface="Times New Roman" panose="02020603050405020304" pitchFamily="65" charset="-122"/>
                <a:ea typeface="宋体" panose="02010600030101010101" pitchFamily="2" charset="-122"/>
              </a:rPr>
              <a:t>module completes the station, China could add more modules in the future.</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sz="1500"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China</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space program has grown greatly in recent years with a series of successes. </a:t>
            </a:r>
            <a:br/>
            <a:r>
              <a:rPr lang="zh-CN" altLang="en-US" sz="1500" kern="0">
                <a:solidFill>
                  <a:srgbClr val="000000"/>
                </a:solidFill>
                <a:latin typeface="Times New Roman" panose="02020603050405020304" pitchFamily="65" charset="-122"/>
                <a:ea typeface="宋体" panose="02010600030101010101" pitchFamily="2" charset="-122"/>
              </a:rPr>
              <a:t>In 2020, for example, its Chang</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e-5 probe returned to the earth carrying moon rocks.</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Those were the first moon samples brought to the earth since the 1970s.</a:t>
            </a:r>
            <a:endParaRPr lang="zh-CN" altLang="en-US"/>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522486" y="1218014"/>
            <a:ext cx="6804000" cy="3570208"/>
          </a:xfrm>
          <a:prstGeom prst="rect">
            <a:avLst/>
          </a:prstGeom>
          <a:noFill/>
        </p:spPr>
        <p:txBody>
          <a:bodyPr wrap="square" lIns="0" tIns="0" rIns="0" bIns="0" rtlCol="0">
            <a:spAutoFit/>
          </a:bodyPr>
          <a:lstStyle/>
          <a:p>
            <a:pPr eaLnBrk="0" latinLnBrk="1" hangingPunct="0">
              <a:lnSpc>
                <a:spcPct val="150000"/>
              </a:lnSpc>
              <a:spcBef>
                <a:spcPts val="145"/>
              </a:spcBef>
            </a:pPr>
            <a:r>
              <a:rPr lang="en-US" altLang="zh-CN" sz="1500" kern="0">
                <a:latin typeface="Times New Roman" panose="02020603050405020304" pitchFamily="65" charset="-122"/>
                <a:ea typeface="宋体" panose="02010600030101010101" pitchFamily="2" charset="-122"/>
              </a:rPr>
              <a:t>41. The meaning of the underlined word “launched” in the first paragraph is the </a:t>
            </a:r>
            <a:br>
              <a:rPr lang="en-US" sz="1600"/>
            </a:br>
            <a:r>
              <a:rPr lang="en-US" sz="1600"/>
              <a:t>     </a:t>
            </a:r>
            <a:r>
              <a:rPr lang="en-US" altLang="zh-CN" sz="1500" kern="0">
                <a:latin typeface="Times New Roman" panose="02020603050405020304" pitchFamily="65" charset="-122"/>
                <a:ea typeface="宋体" panose="02010600030101010101" pitchFamily="2" charset="-122"/>
              </a:rPr>
              <a:t>closest to “</a:t>
            </a:r>
            <a:r>
              <a:rPr lang="zh-CN" altLang="en-US" sz="1500" u="sng" kern="0">
                <a:latin typeface="Times New Roman" panose="02020603050405020304" pitchFamily="65" charset="-122"/>
                <a:ea typeface="宋体" panose="02010600030101010101" pitchFamily="2" charset="-122"/>
              </a:rPr>
              <a:t>　　    </a:t>
            </a:r>
            <a:r>
              <a:rPr lang="en-US" altLang="zh-CN" sz="1500" kern="0">
                <a:latin typeface="Times New Roman" panose="02020603050405020304" pitchFamily="65" charset="-122"/>
                <a:ea typeface="宋体" panose="02010600030101010101" pitchFamily="2" charset="-122"/>
              </a:rPr>
              <a:t>”.</a:t>
            </a:r>
            <a:endParaRPr lang="en-US" altLang="zh-CN" sz="1600"/>
          </a:p>
          <a:p>
            <a:pPr eaLnBrk="0" latinLnBrk="1" hangingPunct="0">
              <a:lnSpc>
                <a:spcPct val="150000"/>
              </a:lnSpc>
              <a:spcBef>
                <a:spcPts val="145"/>
              </a:spcBef>
            </a:pPr>
            <a:r>
              <a:rPr lang="en-US" altLang="zh-CN" sz="1500" kern="0">
                <a:latin typeface="Times New Roman" panose="02020603050405020304" pitchFamily="65" charset="-122"/>
                <a:ea typeface="宋体" panose="02010600030101010101" pitchFamily="2" charset="-122"/>
              </a:rPr>
              <a:t>      A. sent up</a:t>
            </a:r>
            <a:r>
              <a:rPr lang="zh-CN" altLang="en-US" sz="1500" kern="0">
                <a:latin typeface="Times New Roman" panose="02020603050405020304" pitchFamily="65" charset="-122"/>
                <a:ea typeface="宋体" panose="02010600030101010101" pitchFamily="2" charset="-122"/>
              </a:rPr>
              <a:t>　　　　     </a:t>
            </a:r>
            <a:r>
              <a:rPr lang="en-US" altLang="zh-CN" sz="1500" kern="0">
                <a:latin typeface="Times New Roman" panose="02020603050405020304" pitchFamily="65" charset="-122"/>
                <a:ea typeface="宋体" panose="02010600030101010101" pitchFamily="2" charset="-122"/>
              </a:rPr>
              <a:t>B. landed</a:t>
            </a:r>
            <a:endParaRPr lang="en-US" altLang="zh-CN" sz="1600"/>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C. taken off　　　　  D. set up</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42. Which module is the astronauts</a:t>
            </a:r>
            <a:r>
              <a:rPr lang="en-US" altLang="zh-CN" sz="1500" kern="0">
                <a:latin typeface="Times New Roman" panose="02020603050405020304" pitchFamily="65" charset="-122"/>
                <a:ea typeface="宋体" panose="02010600030101010101" pitchFamily="2" charset="-122"/>
              </a:rPr>
              <a:t>’</a:t>
            </a:r>
            <a:r>
              <a:rPr lang="zh-CN" altLang="en-US" sz="1500" kern="0">
                <a:latin typeface="Times New Roman" panose="02020603050405020304" pitchFamily="65" charset="-122"/>
                <a:ea typeface="宋体" panose="02010600030101010101" pitchFamily="2" charset="-122"/>
              </a:rPr>
              <a:t> living area in?</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A. Tianhe.　　　　    B. Wentian.</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C. Mengtian.　　　　D. It is not mentioned. </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43. When was China</a:t>
            </a:r>
            <a:r>
              <a:rPr lang="en-US" altLang="zh-CN" sz="1500" kern="0">
                <a:latin typeface="Times New Roman" panose="02020603050405020304" pitchFamily="65" charset="-122"/>
                <a:ea typeface="宋体" panose="02010600030101010101" pitchFamily="2" charset="-122"/>
              </a:rPr>
              <a:t>’</a:t>
            </a:r>
            <a:r>
              <a:rPr lang="zh-CN" altLang="en-US" sz="1500" kern="0">
                <a:latin typeface="Times New Roman" panose="02020603050405020304" pitchFamily="65" charset="-122"/>
                <a:ea typeface="宋体" panose="02010600030101010101" pitchFamily="2" charset="-122"/>
              </a:rPr>
              <a:t>s largest spacecraft launched?</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A. In 2020.　　　　   B. In April 2021.</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C. In July 2022.　　    D. On November 1st, 2022.  </a:t>
            </a:r>
            <a:endParaRPr lang="zh-CN" altLang="en-US"/>
          </a:p>
        </p:txBody>
      </p:sp>
      <p:sp>
        <p:nvSpPr>
          <p:cNvPr id="3" name="TextBox 2" title=""/>
          <p:cNvSpPr txBox="1"/>
          <p:nvPr/>
        </p:nvSpPr>
        <p:spPr>
          <a:xfrm>
            <a:off x="523553" y="1218014"/>
            <a:ext cx="6804000" cy="3570208"/>
          </a:xfrm>
          <a:prstGeom prst="rect">
            <a:avLst/>
          </a:prstGeom>
          <a:noFill/>
        </p:spPr>
        <p:txBody>
          <a:bodyPr wrap="square" lIns="0" tIns="0" rIns="0" bIns="0" rtlCol="0">
            <a:spAutoFit/>
          </a:bodyPr>
          <a:lstStyle/>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41. The meaning of the underlined word “launched” in the first paragraph is the </a:t>
            </a:r>
            <a:br>
              <a:rPr lang="en-US" sz="1600"/>
            </a:br>
            <a:r>
              <a:rPr lang="en-US" sz="1600"/>
              <a:t>     </a:t>
            </a:r>
            <a:r>
              <a:rPr lang="en-US" altLang="zh-CN" sz="1500" kern="0">
                <a:solidFill>
                  <a:srgbClr val="000000"/>
                </a:solidFill>
                <a:latin typeface="Times New Roman" panose="02020603050405020304" pitchFamily="65" charset="-122"/>
                <a:ea typeface="宋体" panose="02010600030101010101" pitchFamily="2" charset="-122"/>
              </a:rPr>
              <a:t>closest to “</a:t>
            </a:r>
            <a:r>
              <a:rPr lang="zh-CN" altLang="en-US" sz="1500" u="sng" kern="0">
                <a:solidFill>
                  <a:srgbClr val="000000"/>
                </a:solidFill>
                <a:latin typeface="Times New Roman" panose="02020603050405020304" pitchFamily="65" charset="-122"/>
                <a:ea typeface="宋体" panose="02010600030101010101" pitchFamily="2" charset="-122"/>
              </a:rPr>
              <a:t>　　    </a:t>
            </a:r>
            <a:r>
              <a:rPr lang="en-US" altLang="zh-CN" sz="1500" kern="0">
                <a:solidFill>
                  <a:srgbClr val="000000"/>
                </a:solidFill>
                <a:latin typeface="Times New Roman" panose="02020603050405020304" pitchFamily="65" charset="-122"/>
                <a:ea typeface="宋体" panose="02010600030101010101" pitchFamily="2" charset="-122"/>
              </a:rPr>
              <a:t>”.</a:t>
            </a:r>
            <a:endParaRPr lang="en-US" altLang="zh-CN" sz="1600"/>
          </a:p>
          <a:p>
            <a:pPr eaLnBrk="0" latinLnBrk="1" hangingPunct="0">
              <a:lnSpc>
                <a:spcPct val="150000"/>
              </a:lnSpc>
              <a:spcBef>
                <a:spcPts val="145"/>
              </a:spcBef>
            </a:pPr>
            <a:r>
              <a:rPr lang="en-US" altLang="zh-CN" sz="1500" kern="0">
                <a:solidFill>
                  <a:srgbClr val="FF0000"/>
                </a:solidFill>
                <a:latin typeface="Times New Roman" panose="02020603050405020304" pitchFamily="65" charset="-122"/>
                <a:ea typeface="宋体" panose="02010600030101010101" pitchFamily="2" charset="-122"/>
              </a:rPr>
              <a:t>      A. sent up</a:t>
            </a:r>
            <a:r>
              <a:rPr lang="zh-CN" altLang="en-US" sz="1500" kern="0">
                <a:solidFill>
                  <a:srgbClr val="000000"/>
                </a:solidFill>
                <a:latin typeface="Times New Roman" panose="02020603050405020304" pitchFamily="65" charset="-122"/>
                <a:ea typeface="宋体" panose="02010600030101010101" pitchFamily="2" charset="-122"/>
              </a:rPr>
              <a:t>　　　　     </a:t>
            </a:r>
            <a:r>
              <a:rPr lang="en-US" altLang="zh-CN" sz="1500" kern="0">
                <a:solidFill>
                  <a:srgbClr val="000000"/>
                </a:solidFill>
                <a:latin typeface="Times New Roman" panose="02020603050405020304" pitchFamily="65" charset="-122"/>
                <a:ea typeface="宋体" panose="02010600030101010101" pitchFamily="2" charset="-122"/>
              </a:rPr>
              <a:t>B. landed</a:t>
            </a:r>
            <a:endParaRPr lang="en-US" altLang="zh-CN" sz="1600"/>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taken off　　　　  D. set up</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42. Which module is the astronauts</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 living area in?</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 Tianhe.</a:t>
            </a:r>
            <a:r>
              <a:rPr lang="zh-CN" altLang="en-US" sz="1500" kern="0">
                <a:solidFill>
                  <a:srgbClr val="000000"/>
                </a:solidFill>
                <a:latin typeface="Times New Roman" panose="02020603050405020304" pitchFamily="65" charset="-122"/>
                <a:ea typeface="宋体" panose="02010600030101010101" pitchFamily="2" charset="-122"/>
              </a:rPr>
              <a:t>　　　　    B. Wentian.</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Mengtian.　　　　D. It is not mentioned.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43. When was China</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largest spacecraft launched?</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In 2020.　　　　   B. In April 2021.</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C. In July 2022.</a:t>
            </a:r>
            <a:r>
              <a:rPr lang="zh-CN" altLang="en-US" sz="1500" kern="0">
                <a:solidFill>
                  <a:srgbClr val="000000"/>
                </a:solidFill>
                <a:latin typeface="Times New Roman" panose="02020603050405020304" pitchFamily="65" charset="-122"/>
                <a:ea typeface="宋体" panose="02010600030101010101" pitchFamily="2" charset="-122"/>
              </a:rPr>
              <a:t>　　    D. On November 1st, 2022.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612000" y="864000"/>
            <a:ext cx="6804000" cy="31021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3.Where is Mary now?</a:t>
            </a:r>
            <a:endParaRPr lang="zh-CN" altLang="en-US"/>
          </a:p>
        </p:txBody>
      </p:sp>
      <p:pic>
        <p:nvPicPr>
          <p:cNvPr id="6" name="图片 3" title=""/>
          <p:cNvPicPr>
            <a:picLocks noChangeAspect="1"/>
          </p:cNvPicPr>
          <p:nvPr/>
        </p:nvPicPr>
        <p:blipFill>
          <a:blip r:embed="rId3"/>
          <a:stretch>
            <a:fillRect/>
          </a:stretch>
        </p:blipFill>
        <p:spPr>
          <a:xfrm>
            <a:off x="918117" y="1720056"/>
            <a:ext cx="1676400" cy="1123950"/>
          </a:xfrm>
          <a:prstGeom prst="rect">
            <a:avLst/>
          </a:prstGeom>
        </p:spPr>
      </p:pic>
      <p:pic>
        <p:nvPicPr>
          <p:cNvPr id="7" name="图片 4" title=""/>
          <p:cNvPicPr>
            <a:picLocks noChangeAspect="1"/>
          </p:cNvPicPr>
          <p:nvPr/>
        </p:nvPicPr>
        <p:blipFill>
          <a:blip r:embed="rId4"/>
          <a:stretch>
            <a:fillRect/>
          </a:stretch>
        </p:blipFill>
        <p:spPr>
          <a:xfrm>
            <a:off x="2900634" y="1783013"/>
            <a:ext cx="1676400" cy="1123950"/>
          </a:xfrm>
          <a:prstGeom prst="rect">
            <a:avLst/>
          </a:prstGeom>
        </p:spPr>
      </p:pic>
      <p:pic>
        <p:nvPicPr>
          <p:cNvPr id="8" name="图片 5" title=""/>
          <p:cNvPicPr>
            <a:picLocks noChangeAspect="1"/>
          </p:cNvPicPr>
          <p:nvPr/>
        </p:nvPicPr>
        <p:blipFill>
          <a:blip r:embed="rId5"/>
          <a:stretch>
            <a:fillRect/>
          </a:stretch>
        </p:blipFill>
        <p:spPr>
          <a:xfrm>
            <a:off x="5194481" y="1688387"/>
            <a:ext cx="1676400" cy="1123950"/>
          </a:xfrm>
          <a:prstGeom prst="rect">
            <a:avLst/>
          </a:prstGeom>
        </p:spPr>
      </p:pic>
      <p:grpSp>
        <p:nvGrpSpPr>
          <p:cNvPr id="9" name="组合 63" title=""/>
          <p:cNvGrpSpPr/>
          <p:nvPr/>
        </p:nvGrpSpPr>
        <p:grpSpPr>
          <a:xfrm>
            <a:off x="654822" y="3073781"/>
            <a:ext cx="6524614" cy="562313"/>
            <a:chOff x="741770" y="3505572"/>
            <a:chExt cx="6524614" cy="562313"/>
          </a:xfrm>
        </p:grpSpPr>
        <p:sp>
          <p:nvSpPr>
            <p:cNvPr id="10" name="矩形 9"/>
            <p:cNvSpPr/>
            <p:nvPr/>
          </p:nvSpPr>
          <p:spPr>
            <a:xfrm>
              <a:off x="741770" y="3505572"/>
              <a:ext cx="6452606" cy="56231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1" name="文本框 65"/>
            <p:cNvSpPr txBox="1"/>
            <p:nvPr/>
          </p:nvSpPr>
          <p:spPr>
            <a:xfrm>
              <a:off x="857672" y="3549280"/>
              <a:ext cx="6408712" cy="415498"/>
            </a:xfrm>
            <a:prstGeom prst="rect">
              <a:avLst/>
            </a:prstGeom>
            <a:noFill/>
          </p:spPr>
          <p:txBody>
            <a:bodyPr wrap="square" rtlCol="0" anchor="t">
              <a:spAutoFit/>
            </a:bodyPr>
            <a:lstStyle/>
            <a:p>
              <a:pPr fontAlgn="auto">
                <a:lnSpc>
                  <a:spcPct val="150000"/>
                </a:lnSpc>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听力原文：</a:t>
              </a:r>
              <a:r>
                <a:rPr lang="zh-CN" altLang="en-US" sz="1400" kern="0">
                  <a:solidFill>
                    <a:srgbClr val="000000"/>
                  </a:solidFill>
                  <a:latin typeface="Times New Roman" panose="02020603050405020304" pitchFamily="65" charset="-122"/>
                  <a:ea typeface="宋体" panose="02010600030101010101" pitchFamily="2" charset="-122"/>
                </a:rPr>
                <a:t> Mary is reading in the library now.</a:t>
              </a:r>
              <a:endParaRPr lang="zh-CN" altLang="en-US" sz="1400">
                <a:latin typeface="宋体" panose="02010600030101010101" pitchFamily="2" charset="-122"/>
                <a:ea typeface="宋体" panose="02010600030101010101" pitchFamily="2" charset="-122"/>
                <a:cs typeface="微软雅黑 Light" panose="020b0502040204020203" pitchFamily="34" charset="-122"/>
              </a:endParaRPr>
            </a:p>
          </p:txBody>
        </p:sp>
      </p:grpSp>
      <p:sp>
        <p:nvSpPr>
          <p:cNvPr id="12" name="TextBox 2" title=""/>
          <p:cNvSpPr txBox="1"/>
          <p:nvPr/>
        </p:nvSpPr>
        <p:spPr>
          <a:xfrm>
            <a:off x="764400" y="1353332"/>
            <a:ext cx="6804000" cy="228530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endParaRPr lang="en-US" altLang="zh-CN" sz="4375" kern="0" spc="8825">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A                                    B                                                </a:t>
            </a:r>
            <a:r>
              <a:rPr lang="en-US" altLang="zh-CN" sz="1500" kern="0">
                <a:latin typeface="Times New Roman" panose="02020603050405020304" pitchFamily="65" charset="-122"/>
                <a:ea typeface="宋体" panose="02010600030101010101" pitchFamily="2" charset="-122"/>
              </a:rPr>
              <a:t>C</a:t>
            </a:r>
            <a:endParaRPr lang="zh-CN" altLang="en-US"/>
          </a:p>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　　    </a:t>
            </a:r>
            <a:r>
              <a:rPr lang="zh-CN" altLang="en-US" sz="4375" kern="0" spc="8825">
                <a:latin typeface="Times New Roman" panose="02020603050405020304" pitchFamily="65" charset="-122"/>
                <a:ea typeface="宋体" panose="02010600030101010101" pitchFamily="2" charset="-122"/>
              </a:rPr>
              <a:t> </a:t>
            </a:r>
            <a:endParaRPr lang="zh-CN" altLang="en-US"/>
          </a:p>
        </p:txBody>
      </p:sp>
      <p:sp>
        <p:nvSpPr>
          <p:cNvPr id="5" name="TextBox 2" title=""/>
          <p:cNvSpPr txBox="1"/>
          <p:nvPr/>
        </p:nvSpPr>
        <p:spPr>
          <a:xfrm>
            <a:off x="764400" y="1357476"/>
            <a:ext cx="6804000" cy="228530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endParaRPr lang="en-US" altLang="zh-CN" sz="4375" kern="0" spc="8825">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B                                                </a:t>
            </a:r>
            <a:r>
              <a:rPr lang="en-US" altLang="zh-CN" sz="1500" kern="0">
                <a:solidFill>
                  <a:srgbClr val="FF0000"/>
                </a:solidFill>
                <a:latin typeface="Times New Roman" panose="02020603050405020304" pitchFamily="65" charset="-122"/>
                <a:ea typeface="宋体" panose="02010600030101010101" pitchFamily="2" charset="-122"/>
              </a:rPr>
              <a:t>C</a:t>
            </a:r>
            <a:endParaRPr lang="zh-CN" altLang="en-US">
              <a:solidFill>
                <a:srgbClr val="FF0000"/>
              </a:solidFill>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t>
            </a:r>
            <a:r>
              <a:rPr lang="zh-CN" altLang="en-US" sz="4375" kern="0" spc="8825">
                <a:solidFill>
                  <a:srgbClr val="000000"/>
                </a:solidFill>
                <a:latin typeface="Times New Roman" panose="02020603050405020304" pitchFamily="65" charset="-122"/>
                <a:ea typeface="宋体" panose="02010600030101010101" pitchFamily="2" charset="-122"/>
              </a:rPr>
              <a:t> </a:t>
            </a:r>
            <a:endParaRPr lang="zh-CN" altLang="en-US"/>
          </a:p>
        </p:txBody>
      </p:sp>
      <p:pic>
        <p:nvPicPr>
          <p:cNvPr id="3" name="Picture 3"/>
          <p:cNvPicPr>
            <a:picLocks noChangeAspect="1"/>
          </p:cNvPicPr>
          <p:nvPr/>
        </p:nvPicPr>
        <p:blipFill>
          <a:blip r:embed="rId6"/>
          <a:stretch>
            <a:fillRect/>
          </a:stretch>
        </p:blipFill>
        <p:spPr>
          <a:xfrm flipH="1">
            <a:off x="10236200" y="11341100"/>
            <a:ext cx="0" cy="0"/>
          </a:xfrm>
          <a:prstGeom prst="rect">
            <a:avLst/>
          </a:prstGeom>
          <a:ln>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341710" y="1095450"/>
            <a:ext cx="7416824" cy="1748556"/>
          </a:xfrm>
          <a:prstGeom prst="rect">
            <a:avLst/>
          </a:prstGeom>
          <a:noFill/>
        </p:spPr>
        <p:txBody>
          <a:bodyPr wrap="square" lIns="0" tIns="0" rIns="0" bIns="0" rtlCol="0">
            <a:spAutoFit/>
          </a:bodyPr>
          <a:lstStyle/>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44. Which of the following statements is TRUE?</a:t>
            </a:r>
            <a:endParaRPr lang="en-US" altLang="zh-CN" sz="1600"/>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A. No more modules can be docked with Tiangong in the future.</a:t>
            </a:r>
            <a:endParaRPr lang="en-US" altLang="zh-CN" sz="1600"/>
          </a:p>
          <a:p>
            <a:pPr eaLnBrk="0" latinLnBrk="1" hangingPunct="0">
              <a:lnSpc>
                <a:spcPct val="150000"/>
              </a:lnSpc>
              <a:spcBef>
                <a:spcPts val="145"/>
              </a:spcBef>
            </a:pPr>
            <a:r>
              <a:rPr lang="en-US" altLang="zh-CN" sz="1500" kern="0">
                <a:solidFill>
                  <a:srgbClr val="FF0000"/>
                </a:solidFill>
                <a:latin typeface="Times New Roman" panose="02020603050405020304" pitchFamily="65" charset="-122"/>
                <a:ea typeface="宋体" panose="02010600030101010101" pitchFamily="2" charset="-122"/>
              </a:rPr>
              <a:t>      </a:t>
            </a:r>
            <a:r>
              <a:rPr lang="en-US" altLang="zh-CN" sz="1500" kern="0">
                <a:latin typeface="Times New Roman" panose="02020603050405020304" pitchFamily="65" charset="-122"/>
                <a:ea typeface="宋体" panose="02010600030101010101" pitchFamily="2" charset="-122"/>
              </a:rPr>
              <a:t>B. The Chang’e-5 probe brought moon rocks back to the earth in 2020.</a:t>
            </a:r>
            <a:endParaRPr lang="en-US" altLang="zh-CN" sz="1500" kern="0">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C. China created the Tiangong space station together with the European Space Agency.</a:t>
            </a:r>
            <a:endParaRPr lang="en-US" altLang="zh-CN" sz="1600"/>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D. Chinese astronauts ca</a:t>
            </a:r>
            <a:r>
              <a:rPr lang="en-US" altLang="zh-CN" sz="1500" kern="0">
                <a:solidFill>
                  <a:srgbClr val="000000"/>
                </a:solidFill>
                <a:latin typeface="Times New Roman" panose="02020603050405020304" pitchFamily="65" charset="-122"/>
                <a:ea typeface="宋体" panose="02010600030101010101" pitchFamily="2" charset="-122"/>
              </a:rPr>
              <a:t>n’</a:t>
            </a:r>
            <a:r>
              <a:rPr lang="zh-CN" altLang="en-US" sz="1500" kern="0">
                <a:solidFill>
                  <a:srgbClr val="000000"/>
                </a:solidFill>
                <a:latin typeface="Times New Roman" panose="02020603050405020304" pitchFamily="65" charset="-122"/>
                <a:ea typeface="宋体" panose="02010600030101010101" pitchFamily="2" charset="-122"/>
              </a:rPr>
              <a:t>t use robotic arms to run experiments from inside Tiangong.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341710" y="1043806"/>
            <a:ext cx="7056784" cy="3960441"/>
            <a:chOff x="741770" y="3505572"/>
            <a:chExt cx="6546545" cy="3987034"/>
          </a:xfrm>
        </p:grpSpPr>
        <p:sp>
          <p:nvSpPr>
            <p:cNvPr id="4" name="矩形 3"/>
            <p:cNvSpPr/>
            <p:nvPr/>
          </p:nvSpPr>
          <p:spPr>
            <a:xfrm>
              <a:off x="741770" y="3505572"/>
              <a:ext cx="6452606" cy="3987034"/>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35709" y="3574605"/>
              <a:ext cx="6452606" cy="3751105"/>
            </a:xfrm>
            <a:prstGeom prst="rect">
              <a:avLst/>
            </a:prstGeom>
            <a:noFill/>
          </p:spPr>
          <p:txBody>
            <a:bodyPr wrap="square" rtlCol="0" anchor="t">
              <a:spAutoFit/>
            </a:bodyPr>
            <a:lstStyle/>
            <a:p>
              <a:pPr eaLnBrk="0" latinLnBrk="1" hangingPunct="0">
                <a:lnSpc>
                  <a:spcPct val="150000"/>
                </a:lnSpc>
                <a:spcBef>
                  <a:spcPts val="145"/>
                </a:spcBef>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解析：</a:t>
              </a:r>
              <a:r>
                <a:rPr lang="zh-CN" altLang="en-US" sz="1400" kern="0">
                  <a:solidFill>
                    <a:srgbClr val="000000"/>
                  </a:solidFill>
                  <a:latin typeface="Times New Roman" panose="02020603050405020304" pitchFamily="65" charset="-122"/>
                  <a:ea typeface="宋体" panose="02010600030101010101" pitchFamily="2" charset="-122"/>
                </a:rPr>
                <a:t>语篇解读　本文主要介绍了梦天实验舱和天宫空间站的相关内容</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表明中国已在航天领域取得了一系列进展。</a:t>
              </a:r>
              <a:endParaRPr lang="zh-CN" altLang="en-US"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41. A</a:t>
              </a:r>
              <a:r>
                <a:rPr lang="zh-CN" altLang="en-US" sz="1400" kern="0">
                  <a:solidFill>
                    <a:srgbClr val="000000"/>
                  </a:solidFill>
                  <a:latin typeface="Times New Roman" panose="02020603050405020304" pitchFamily="65" charset="-122"/>
                  <a:ea typeface="宋体" panose="02010600030101010101" pitchFamily="2" charset="-122"/>
                </a:rPr>
                <a:t>　词义猜测题。根据第一段中的“</a:t>
              </a:r>
              <a:r>
                <a:rPr lang="en-US" altLang="zh-CN" sz="1400" kern="0">
                  <a:solidFill>
                    <a:srgbClr val="000000"/>
                  </a:solidFill>
                  <a:latin typeface="Times New Roman" panose="02020603050405020304" pitchFamily="65" charset="-122"/>
                  <a:ea typeface="宋体" panose="02010600030101010101" pitchFamily="2" charset="-122"/>
                </a:rPr>
                <a:t>China has sent the final section of its Tiangong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space station into space.”</a:t>
              </a:r>
              <a:r>
                <a:rPr lang="zh-CN" altLang="en-US" sz="1400" kern="0">
                  <a:solidFill>
                    <a:srgbClr val="000000"/>
                  </a:solidFill>
                  <a:latin typeface="Times New Roman" panose="02020603050405020304" pitchFamily="65" charset="-122"/>
                  <a:ea typeface="宋体" panose="02010600030101010101" pitchFamily="2" charset="-122"/>
                </a:rPr>
                <a:t>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中国已将天宫空间站的最后一部分送入太空。由此推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断</a:t>
              </a:r>
              <a:r>
                <a:rPr lang="en-US" altLang="zh-CN" sz="1400" kern="0">
                  <a:solidFill>
                    <a:srgbClr val="000000"/>
                  </a:solidFill>
                  <a:latin typeface="Times New Roman" panose="02020603050405020304" pitchFamily="65" charset="-122"/>
                  <a:ea typeface="宋体" panose="02010600030101010101" pitchFamily="2" charset="-122"/>
                </a:rPr>
                <a:t>launched</a:t>
              </a:r>
              <a:r>
                <a:rPr lang="zh-CN" altLang="en-US" sz="1400" kern="0">
                  <a:solidFill>
                    <a:srgbClr val="000000"/>
                  </a:solidFill>
                  <a:latin typeface="Times New Roman" panose="02020603050405020304" pitchFamily="65" charset="-122"/>
                  <a:ea typeface="宋体" panose="02010600030101010101" pitchFamily="2" charset="-122"/>
                </a:rPr>
                <a:t>表示“发射”</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和</a:t>
              </a:r>
              <a:r>
                <a:rPr lang="en-US" altLang="zh-CN" sz="1400" kern="0">
                  <a:solidFill>
                    <a:srgbClr val="000000"/>
                  </a:solidFill>
                  <a:latin typeface="Times New Roman" panose="02020603050405020304" pitchFamily="65" charset="-122"/>
                  <a:ea typeface="宋体" panose="02010600030101010101" pitchFamily="2" charset="-122"/>
                </a:rPr>
                <a:t>sent up</a:t>
              </a:r>
              <a:r>
                <a:rPr lang="zh-CN" altLang="en-US" sz="1400" kern="0">
                  <a:solidFill>
                    <a:srgbClr val="000000"/>
                  </a:solidFill>
                  <a:latin typeface="Times New Roman" panose="02020603050405020304" pitchFamily="65" charset="-122"/>
                  <a:ea typeface="宋体" panose="02010600030101010101" pitchFamily="2" charset="-122"/>
                </a:rPr>
                <a:t>意思相近。故选</a:t>
              </a:r>
              <a:r>
                <a:rPr lang="en-US" altLang="zh-CN" sz="1400" kern="0">
                  <a:solidFill>
                    <a:srgbClr val="000000"/>
                  </a:solidFill>
                  <a:latin typeface="Times New Roman" panose="02020603050405020304" pitchFamily="65" charset="-122"/>
                  <a:ea typeface="宋体" panose="02010600030101010101" pitchFamily="2" charset="-122"/>
                </a:rPr>
                <a:t>A</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42. A</a:t>
              </a:r>
              <a:r>
                <a:rPr lang="zh-CN" altLang="en-US" sz="1400" kern="0">
                  <a:solidFill>
                    <a:srgbClr val="000000"/>
                  </a:solidFill>
                  <a:latin typeface="Times New Roman" panose="02020603050405020304" pitchFamily="65" charset="-122"/>
                  <a:ea typeface="宋体" panose="02010600030101010101" pitchFamily="2" charset="-122"/>
                </a:rPr>
                <a:t>　细节理解题。根据第二段中的“</a:t>
              </a:r>
              <a:r>
                <a:rPr lang="en-US" altLang="zh-CN" sz="1400" kern="0">
                  <a:solidFill>
                    <a:srgbClr val="000000"/>
                  </a:solidFill>
                  <a:latin typeface="Times New Roman" panose="02020603050405020304" pitchFamily="65" charset="-122"/>
                  <a:ea typeface="宋体" panose="02010600030101010101" pitchFamily="2" charset="-122"/>
                </a:rPr>
                <a:t>The main module, Tianhe, was launched in April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2021. It holds...as well as the astronauts‘ living area.”</a:t>
              </a:r>
              <a:r>
                <a:rPr lang="zh-CN" altLang="en-US" sz="1400" kern="0">
                  <a:solidFill>
                    <a:srgbClr val="000000"/>
                  </a:solidFill>
                  <a:latin typeface="Times New Roman" panose="02020603050405020304" pitchFamily="65" charset="-122"/>
                  <a:ea typeface="宋体" panose="02010600030101010101" pitchFamily="2" charset="-122"/>
                </a:rPr>
                <a:t>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航天员的生活区域在天和核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心舱里。故 选</a:t>
              </a:r>
              <a:r>
                <a:rPr lang="en-US" altLang="zh-CN" sz="1400" kern="0">
                  <a:solidFill>
                    <a:srgbClr val="000000"/>
                  </a:solidFill>
                  <a:latin typeface="Times New Roman" panose="02020603050405020304" pitchFamily="65" charset="-122"/>
                  <a:ea typeface="宋体" panose="02010600030101010101" pitchFamily="2" charset="-122"/>
                </a:rPr>
                <a:t>A</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43. C</a:t>
              </a:r>
              <a:r>
                <a:rPr lang="zh-CN" altLang="en-US" sz="1400" kern="0">
                  <a:solidFill>
                    <a:srgbClr val="000000"/>
                  </a:solidFill>
                  <a:latin typeface="Times New Roman" panose="02020603050405020304" pitchFamily="65" charset="-122"/>
                  <a:ea typeface="宋体" panose="02010600030101010101" pitchFamily="2" charset="-122"/>
                </a:rPr>
                <a:t>　细节理解题。根据第二段中的“</a:t>
              </a:r>
              <a:r>
                <a:rPr lang="en-US" altLang="zh-CN" sz="1400" kern="0">
                  <a:solidFill>
                    <a:srgbClr val="000000"/>
                  </a:solidFill>
                  <a:latin typeface="Times New Roman" panose="02020603050405020304" pitchFamily="65" charset="-122"/>
                  <a:ea typeface="宋体" panose="02010600030101010101" pitchFamily="2" charset="-122"/>
                </a:rPr>
                <a:t>In July 2022, China launched its first laboratory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module, Wentian, which is the country‘s largest ever spacecraft.”</a:t>
              </a:r>
              <a:r>
                <a:rPr lang="zh-CN" altLang="en-US" sz="1400" kern="0">
                  <a:solidFill>
                    <a:srgbClr val="000000"/>
                  </a:solidFill>
                  <a:latin typeface="Times New Roman" panose="02020603050405020304" pitchFamily="65" charset="-122"/>
                  <a:ea typeface="宋体" panose="02010600030101010101" pitchFamily="2" charset="-122"/>
                </a:rPr>
                <a:t>可知</a:t>
              </a:r>
              <a:r>
                <a:rPr lang="en-US" altLang="zh-CN" sz="1400" kern="0">
                  <a:solidFill>
                    <a:srgbClr val="000000"/>
                  </a:solidFill>
                  <a:latin typeface="Times New Roman" panose="02020603050405020304" pitchFamily="65" charset="-122"/>
                  <a:ea typeface="宋体" panose="02010600030101010101" pitchFamily="2" charset="-122"/>
                </a:rPr>
                <a:t>,2022</a:t>
              </a:r>
              <a:r>
                <a:rPr lang="zh-CN" altLang="en-US" sz="1400" kern="0">
                  <a:solidFill>
                    <a:srgbClr val="000000"/>
                  </a:solidFill>
                  <a:latin typeface="Times New Roman" panose="02020603050405020304" pitchFamily="65" charset="-122"/>
                  <a:ea typeface="宋体" panose="02010600030101010101" pitchFamily="2" charset="-122"/>
                </a:rPr>
                <a:t>年</a:t>
              </a:r>
              <a:r>
                <a:rPr lang="en-US" altLang="zh-CN" sz="1400" kern="0">
                  <a:solidFill>
                    <a:srgbClr val="000000"/>
                  </a:solidFill>
                  <a:latin typeface="Times New Roman" panose="02020603050405020304" pitchFamily="65" charset="-122"/>
                  <a:ea typeface="宋体" panose="02010600030101010101" pitchFamily="2" charset="-122"/>
                </a:rPr>
                <a:t>7</a:t>
              </a:r>
              <a:r>
                <a:rPr lang="zh-CN" altLang="en-US" sz="1400" kern="0">
                  <a:solidFill>
                    <a:srgbClr val="000000"/>
                  </a:solidFill>
                  <a:latin typeface="Times New Roman" panose="02020603050405020304" pitchFamily="65" charset="-122"/>
                  <a:ea typeface="宋体" panose="02010600030101010101" pitchFamily="2" charset="-122"/>
                </a:rPr>
                <a:t>月</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中国发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射了有史以来  最大的航天器。故选</a:t>
              </a:r>
              <a:r>
                <a:rPr lang="en-US" altLang="zh-CN" sz="1400" kern="0">
                  <a:solidFill>
                    <a:srgbClr val="000000"/>
                  </a:solidFill>
                  <a:latin typeface="Times New Roman" panose="02020603050405020304" pitchFamily="65" charset="-122"/>
                  <a:ea typeface="宋体" panose="02010600030101010101" pitchFamily="2" charset="-122"/>
                </a:rPr>
                <a:t>C</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p:txBody>
        </p:sp>
      </p:gr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535786" y="1043806"/>
            <a:ext cx="6718691" cy="1224136"/>
            <a:chOff x="741770" y="3505572"/>
            <a:chExt cx="6524614" cy="1105537"/>
          </a:xfrm>
        </p:grpSpPr>
        <p:sp>
          <p:nvSpPr>
            <p:cNvPr id="4" name="矩形 3"/>
            <p:cNvSpPr/>
            <p:nvPr/>
          </p:nvSpPr>
          <p:spPr>
            <a:xfrm>
              <a:off x="741770" y="3505572"/>
              <a:ext cx="6452606" cy="1058076"/>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549280"/>
              <a:ext cx="6408712" cy="1061829"/>
            </a:xfrm>
            <a:prstGeom prst="rect">
              <a:avLst/>
            </a:prstGeom>
            <a:noFill/>
          </p:spPr>
          <p:txBody>
            <a:bodyPr wrap="square" rtlCol="0" anchor="t">
              <a:spAutoFit/>
            </a:bodyPr>
            <a:lstStyle/>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44. B</a:t>
              </a:r>
              <a:r>
                <a:rPr lang="zh-CN" altLang="en-US" sz="1400" kern="0">
                  <a:solidFill>
                    <a:srgbClr val="000000"/>
                  </a:solidFill>
                  <a:latin typeface="Times New Roman" panose="02020603050405020304" pitchFamily="65" charset="-122"/>
                  <a:ea typeface="宋体" panose="02010600030101010101" pitchFamily="2" charset="-122"/>
                </a:rPr>
                <a:t>　细节理解题。根据最后一段中的“</a:t>
              </a:r>
              <a:r>
                <a:rPr lang="en-US" altLang="zh-CN" sz="1400" kern="0">
                  <a:solidFill>
                    <a:srgbClr val="000000"/>
                  </a:solidFill>
                  <a:latin typeface="Times New Roman" panose="02020603050405020304" pitchFamily="65" charset="-122"/>
                  <a:ea typeface="宋体" panose="02010600030101010101" pitchFamily="2" charset="-122"/>
                </a:rPr>
                <a:t>In 2020, for example, its Chang’e-5 probe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returned to the earth carrying moon rocks.”</a:t>
              </a:r>
              <a:r>
                <a:rPr lang="zh-CN" altLang="en-US" sz="1400" kern="0">
                  <a:solidFill>
                    <a:srgbClr val="000000"/>
                  </a:solidFill>
                  <a:latin typeface="Times New Roman" panose="02020603050405020304" pitchFamily="65" charset="-122"/>
                  <a:ea typeface="宋体" panose="02010600030101010101" pitchFamily="2" charset="-122"/>
                </a:rPr>
                <a:t>可知</a:t>
              </a:r>
              <a:r>
                <a:rPr lang="en-US" altLang="zh-CN" sz="1400" kern="0">
                  <a:solidFill>
                    <a:srgbClr val="000000"/>
                  </a:solidFill>
                  <a:latin typeface="Times New Roman" panose="02020603050405020304" pitchFamily="65" charset="-122"/>
                  <a:ea typeface="宋体" panose="02010600030101010101" pitchFamily="2" charset="-122"/>
                </a:rPr>
                <a:t>,2020</a:t>
              </a:r>
              <a:r>
                <a:rPr lang="zh-CN" altLang="en-US" sz="1400" kern="0">
                  <a:solidFill>
                    <a:srgbClr val="000000"/>
                  </a:solidFill>
                  <a:latin typeface="Times New Roman" panose="02020603050405020304" pitchFamily="65" charset="-122"/>
                  <a:ea typeface="宋体" panose="02010600030101010101" pitchFamily="2" charset="-122"/>
                </a:rPr>
                <a:t>年</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嫦娥五号探测器带着月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球岩石返回了地球。选项</a:t>
              </a:r>
              <a:r>
                <a:rPr lang="en-US" altLang="zh-CN" sz="1400" kern="0">
                  <a:solidFill>
                    <a:srgbClr val="000000"/>
                  </a:solidFill>
                  <a:latin typeface="Times New Roman" panose="02020603050405020304" pitchFamily="65" charset="-122"/>
                  <a:ea typeface="宋体" panose="02010600030101010101" pitchFamily="2" charset="-122"/>
                </a:rPr>
                <a:t>B</a:t>
              </a:r>
              <a:r>
                <a:rPr lang="zh-CN" altLang="en-US" sz="1400" kern="0">
                  <a:solidFill>
                    <a:srgbClr val="000000"/>
                  </a:solidFill>
                  <a:latin typeface="Times New Roman" panose="02020603050405020304" pitchFamily="65" charset="-122"/>
                  <a:ea typeface="宋体" panose="02010600030101010101" pitchFamily="2" charset="-122"/>
                </a:rPr>
                <a:t>是正确的</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其他选项均为错误的表述。故选</a:t>
              </a:r>
              <a:r>
                <a:rPr lang="en-US" altLang="zh-CN" sz="1400" kern="0">
                  <a:solidFill>
                    <a:srgbClr val="000000"/>
                  </a:solidFill>
                  <a:latin typeface="Times New Roman" panose="02020603050405020304" pitchFamily="65" charset="-122"/>
                  <a:ea typeface="宋体" panose="02010600030101010101" pitchFamily="2" charset="-122"/>
                </a:rPr>
                <a:t>B</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p:txBody>
        </p:sp>
      </p:gr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269702" y="899790"/>
            <a:ext cx="7209612" cy="4226157"/>
          </a:xfrm>
          <a:prstGeom prst="rect">
            <a:avLst/>
          </a:prstGeom>
          <a:noFill/>
        </p:spPr>
        <p:txBody>
          <a:bodyPr wrap="square" lIns="0" tIns="0" rIns="0" bIns="0" rtlCol="0">
            <a:spAutoFit/>
          </a:bodyPr>
          <a:lstStyle/>
          <a:p>
            <a:pPr algn="ctr" eaLnBrk="0" latinLnBrk="1" hangingPunct="0">
              <a:lnSpc>
                <a:spcPct val="150000"/>
              </a:lnSpc>
              <a:spcBef>
                <a:spcPts val="145"/>
              </a:spcBef>
            </a:pPr>
            <a:r>
              <a:rPr lang="en-US" altLang="zh-CN" sz="1500" b="1" kern="0">
                <a:solidFill>
                  <a:srgbClr val="000000"/>
                </a:solidFill>
                <a:latin typeface="Times New Roman" panose="02020603050405020304" pitchFamily="65" charset="-122"/>
                <a:ea typeface="宋体" panose="02010600030101010101" pitchFamily="2" charset="-122"/>
              </a:rPr>
              <a:t>B</a:t>
            </a:r>
            <a:endParaRPr lang="en-US" altLang="zh-CN" sz="1600" b="1"/>
          </a:p>
          <a:p>
            <a:pPr eaLnBrk="0" latinLnBrk="1" hangingPunct="0">
              <a:lnSpc>
                <a:spcPct val="150000"/>
              </a:lnSpc>
              <a:spcBef>
                <a:spcPts val="145"/>
              </a:spcBef>
            </a:pPr>
            <a:r>
              <a:rPr lang="en-US" altLang="zh-CN" sz="1500" kern="0">
                <a:solidFill>
                  <a:srgbClr val="000000"/>
                </a:solidFill>
                <a:latin typeface="楷体" panose="02010609060101010101" pitchFamily="49" charset="-122"/>
                <a:ea typeface="楷体" panose="02010609060101010101" pitchFamily="49" charset="-122"/>
              </a:rPr>
              <a:t>[</a:t>
            </a:r>
            <a:r>
              <a:rPr lang="zh-CN" altLang="en-US" sz="1500" kern="0">
                <a:solidFill>
                  <a:srgbClr val="000000"/>
                </a:solidFill>
                <a:latin typeface="楷体" panose="02010609060101010101" pitchFamily="49" charset="-122"/>
                <a:ea typeface="楷体" panose="02010609060101010101" pitchFamily="49" charset="-122"/>
              </a:rPr>
              <a:t>跨学科</a:t>
            </a:r>
            <a:r>
              <a:rPr lang="en-US" altLang="zh-CN" sz="1500" kern="0">
                <a:solidFill>
                  <a:srgbClr val="000000"/>
                </a:solidFill>
                <a:latin typeface="楷体" panose="02010609060101010101" pitchFamily="49" charset="-122"/>
                <a:ea typeface="楷体" panose="02010609060101010101" pitchFamily="49" charset="-122"/>
              </a:rPr>
              <a:t>·</a:t>
            </a:r>
            <a:r>
              <a:rPr lang="zh-CN" altLang="en-US" sz="1500" kern="0">
                <a:solidFill>
                  <a:srgbClr val="000000"/>
                </a:solidFill>
                <a:latin typeface="楷体" panose="02010609060101010101" pitchFamily="49" charset="-122"/>
                <a:ea typeface="楷体" panose="02010609060101010101" pitchFamily="49" charset="-122"/>
              </a:rPr>
              <a:t>地理、物理</a:t>
            </a:r>
            <a:r>
              <a:rPr lang="en-US" altLang="zh-CN" sz="1500" kern="0">
                <a:solidFill>
                  <a:srgbClr val="000000"/>
                </a:solidFill>
                <a:latin typeface="楷体" panose="02010609060101010101" pitchFamily="49" charset="-122"/>
                <a:ea typeface="楷体" panose="02010609060101010101" pitchFamily="49" charset="-122"/>
              </a:rPr>
              <a:t>] [</a:t>
            </a:r>
            <a:r>
              <a:rPr lang="zh-CN" altLang="en-US" sz="1500" kern="0">
                <a:solidFill>
                  <a:srgbClr val="000000"/>
                </a:solidFill>
                <a:latin typeface="楷体" panose="02010609060101010101" pitchFamily="49" charset="-122"/>
                <a:ea typeface="楷体" panose="02010609060101010101" pitchFamily="49" charset="-122"/>
              </a:rPr>
              <a:t>新课标</a:t>
            </a:r>
            <a:r>
              <a:rPr lang="en-US" altLang="zh-CN" sz="1500" kern="0">
                <a:solidFill>
                  <a:srgbClr val="000000"/>
                </a:solidFill>
                <a:latin typeface="楷体" panose="02010609060101010101" pitchFamily="49" charset="-122"/>
                <a:ea typeface="楷体" panose="02010609060101010101" pitchFamily="49" charset="-122"/>
              </a:rPr>
              <a:t>]【</a:t>
            </a:r>
            <a:r>
              <a:rPr lang="zh-CN" altLang="en-US" sz="1500" kern="0">
                <a:solidFill>
                  <a:srgbClr val="000000"/>
                </a:solidFill>
                <a:latin typeface="楷体" panose="02010609060101010101" pitchFamily="49" charset="-122"/>
                <a:ea typeface="楷体" panose="02010609060101010101" pitchFamily="49" charset="-122"/>
              </a:rPr>
              <a:t>人与自然</a:t>
            </a:r>
            <a:r>
              <a:rPr lang="en-US" altLang="zh-CN" sz="1500" kern="0">
                <a:solidFill>
                  <a:srgbClr val="000000"/>
                </a:solidFill>
                <a:latin typeface="楷体" panose="02010609060101010101" pitchFamily="49" charset="-122"/>
                <a:ea typeface="楷体" panose="02010609060101010101" pitchFamily="49" charset="-122"/>
              </a:rPr>
              <a:t>·</a:t>
            </a:r>
            <a:r>
              <a:rPr lang="zh-CN" altLang="en-US" sz="1500" kern="0">
                <a:solidFill>
                  <a:srgbClr val="000000"/>
                </a:solidFill>
                <a:latin typeface="楷体" panose="02010609060101010101" pitchFamily="49" charset="-122"/>
                <a:ea typeface="楷体" panose="02010609060101010101" pitchFamily="49" charset="-122"/>
              </a:rPr>
              <a:t>宇宙探索</a:t>
            </a:r>
            <a:r>
              <a:rPr lang="en-US" altLang="zh-CN" sz="1500" kern="0">
                <a:solidFill>
                  <a:srgbClr val="000000"/>
                </a:solidFill>
                <a:latin typeface="楷体" panose="02010609060101010101" pitchFamily="49" charset="-122"/>
                <a:ea typeface="楷体" panose="02010609060101010101" pitchFamily="49" charset="-122"/>
              </a:rPr>
              <a:t>】(2023</a:t>
            </a:r>
            <a:r>
              <a:rPr lang="zh-CN" altLang="en-US" sz="1500" kern="0">
                <a:solidFill>
                  <a:srgbClr val="000000"/>
                </a:solidFill>
                <a:latin typeface="楷体" panose="02010609060101010101" pitchFamily="49" charset="-122"/>
                <a:ea typeface="楷体" panose="02010609060101010101" pitchFamily="49" charset="-122"/>
              </a:rPr>
              <a:t>浙江嘉兴、舟山中考</a:t>
            </a:r>
            <a:r>
              <a:rPr lang="en-US" altLang="zh-CN" sz="1500" kern="0">
                <a:solidFill>
                  <a:srgbClr val="000000"/>
                </a:solidFill>
                <a:latin typeface="楷体" panose="02010609060101010101" pitchFamily="49" charset="-122"/>
                <a:ea typeface="楷体" panose="02010609060101010101" pitchFamily="49" charset="-122"/>
              </a:rPr>
              <a:t>,★★☆)</a:t>
            </a:r>
            <a:endParaRPr lang="zh-CN" altLang="en-US" sz="1500">
              <a:latin typeface="楷体" panose="02010609060101010101" pitchFamily="49" charset="-122"/>
              <a:ea typeface="楷体" panose="02010609060101010101" pitchFamily="49"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What time is it? The answer you give can be different, because you are in different </a:t>
            </a:r>
            <a:br>
              <a:rPr lang="en-US" sz="1600"/>
            </a:br>
            <a:r>
              <a:rPr lang="en-US" altLang="zh-CN" sz="1500" kern="0">
                <a:solidFill>
                  <a:srgbClr val="000000"/>
                </a:solidFill>
                <a:latin typeface="Times New Roman" panose="02020603050405020304" pitchFamily="65" charset="-122"/>
                <a:ea typeface="宋体" panose="02010600030101010101" pitchFamily="2" charset="-122"/>
              </a:rPr>
              <a:t>Earth's time zones(</a:t>
            </a:r>
            <a:r>
              <a:rPr lang="zh-CN" altLang="en-US" sz="1500" kern="0">
                <a:solidFill>
                  <a:srgbClr val="000000"/>
                </a:solidFill>
                <a:latin typeface="Times New Roman" panose="02020603050405020304" pitchFamily="65" charset="-122"/>
                <a:ea typeface="宋体" panose="02010600030101010101" pitchFamily="2" charset="-122"/>
              </a:rPr>
              <a:t>时区</a:t>
            </a:r>
            <a:r>
              <a:rPr lang="en-US" altLang="zh-CN" sz="1500" kern="0">
                <a:solidFill>
                  <a:srgbClr val="000000"/>
                </a:solidFill>
                <a:latin typeface="Times New Roman" panose="02020603050405020304" pitchFamily="65" charset="-122"/>
                <a:ea typeface="宋体" panose="02010600030101010101" pitchFamily="2" charset="-122"/>
              </a:rPr>
              <a:t>). But how could you tell the time if you aren't anywhere on Earth? </a:t>
            </a:r>
            <a:endParaRPr lang="en-US" altLang="zh-CN" sz="1600"/>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Scientists are now thinking of creating a lunar(</a:t>
            </a:r>
            <a:r>
              <a:rPr lang="zh-CN" altLang="en-US" sz="1500" kern="0">
                <a:solidFill>
                  <a:srgbClr val="000000"/>
                </a:solidFill>
                <a:latin typeface="Times New Roman" panose="02020603050405020304" pitchFamily="65" charset="-122"/>
                <a:ea typeface="宋体" panose="02010600030101010101" pitchFamily="2" charset="-122"/>
              </a:rPr>
              <a:t>月球的</a:t>
            </a:r>
            <a:r>
              <a:rPr lang="en-US" altLang="zh-CN" sz="1500" kern="0">
                <a:solidFill>
                  <a:srgbClr val="000000"/>
                </a:solidFill>
                <a:latin typeface="Times New Roman" panose="02020603050405020304" pitchFamily="65" charset="-122"/>
                <a:ea typeface="宋体" panose="02010600030101010101" pitchFamily="2" charset="-122"/>
              </a:rPr>
              <a:t>) time zone. They believe it </a:t>
            </a:r>
            <a:br>
              <a:rPr lang="en-US" sz="1600"/>
            </a:br>
            <a:r>
              <a:rPr lang="en-US" altLang="zh-CN" sz="1500" kern="0">
                <a:solidFill>
                  <a:srgbClr val="000000"/>
                </a:solidFill>
                <a:latin typeface="Times New Roman" panose="02020603050405020304" pitchFamily="65" charset="-122"/>
                <a:ea typeface="宋体" panose="02010600030101010101" pitchFamily="2" charset="-122"/>
              </a:rPr>
              <a:t>would be better for astronauts to communicate by using Moon Time, as they travel to,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from, and across the Moon. At the moment, astronauts are using time zones of </a:t>
            </a:r>
            <a:r>
              <a:rPr lang="zh-CN" altLang="en-US" sz="1500" kern="0">
                <a:solidFill>
                  <a:srgbClr val="000000"/>
                </a:solidFill>
                <a:latin typeface="Times New Roman" panose="02020603050405020304" pitchFamily="65" charset="-122"/>
                <a:ea typeface="宋体" panose="02010600030101010101" pitchFamily="2" charset="-122"/>
              </a:rPr>
              <a:t>their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own countries. But there could be safety problems caused by the differences in time-telling.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t>
            </a:r>
            <a:r>
              <a:rPr lang="zh-CN" altLang="en-US" sz="1500" u="sng" kern="0">
                <a:solidFill>
                  <a:srgbClr val="000000"/>
                </a:solidFill>
                <a:latin typeface="Times New Roman" panose="02020603050405020304" pitchFamily="65" charset="-122"/>
                <a:ea typeface="宋体" panose="02010600030101010101" pitchFamily="2" charset="-122"/>
              </a:rPr>
              <a:t>　▲    </a:t>
            </a:r>
            <a:r>
              <a:rPr lang="zh-CN" altLang="en-US" sz="1500" kern="0">
                <a:solidFill>
                  <a:srgbClr val="000000"/>
                </a:solidFill>
                <a:latin typeface="Times New Roman" panose="02020603050405020304" pitchFamily="65" charset="-122"/>
                <a:ea typeface="宋体" panose="02010600030101010101" pitchFamily="2" charset="-122"/>
              </a:rPr>
              <a:t> Gravity(引力) influences how quickly or slowly time passes. Since gravity</a:t>
            </a:r>
            <a:r>
              <a:rPr lang="en-US" altLang="zh-CN" sz="1500" kern="0">
                <a:solidFill>
                  <a:srgbClr val="000000"/>
                </a:solidFill>
                <a:latin typeface="Times New Roman" panose="02020603050405020304" pitchFamily="65" charset="-122"/>
                <a:ea typeface="宋体" panose="02010600030101010101" pitchFamily="2" charset="-122"/>
              </a:rPr>
              <a:t> is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sz="1500" kern="0">
                <a:solidFill>
                  <a:srgbClr val="000000"/>
                </a:solidFill>
                <a:latin typeface="Times New Roman" panose="02020603050405020304" pitchFamily="65" charset="-122"/>
                <a:ea typeface="宋体" panose="02010600030101010101" pitchFamily="2" charset="-122"/>
              </a:rPr>
              <a:t>weaker on the Moon, clocks run a bit faster there. After 24 hours, a lunar clock</a:t>
            </a:r>
            <a:r>
              <a:rPr lang="zh-CN" altLang="en-US" sz="1500" kern="0">
                <a:solidFill>
                  <a:srgbClr val="000000"/>
                </a:solidFill>
                <a:latin typeface="Times New Roman" panose="02020603050405020304" pitchFamily="65" charset="-122"/>
                <a:ea typeface="宋体" panose="02010600030101010101" pitchFamily="2" charset="-122"/>
              </a:rPr>
              <a:t> </a:t>
            </a:r>
            <a:r>
              <a:rPr lang="en-US" altLang="zh-CN" sz="1500" kern="0">
                <a:solidFill>
                  <a:srgbClr val="000000"/>
                </a:solidFill>
                <a:latin typeface="Times New Roman" panose="02020603050405020304" pitchFamily="65" charset="-122"/>
                <a:ea typeface="宋体" panose="02010600030101010101" pitchFamily="2" charset="-122"/>
              </a:rPr>
              <a:t>would be 56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sz="1500" kern="0">
                <a:solidFill>
                  <a:srgbClr val="000000"/>
                </a:solidFill>
                <a:latin typeface="Times New Roman" panose="02020603050405020304" pitchFamily="65" charset="-122"/>
                <a:ea typeface="宋体" panose="02010600030101010101" pitchFamily="2" charset="-122"/>
              </a:rPr>
              <a:t>microseconds ahead of a clock on Earth. Another point to consider is that a full day on Earth</a:t>
            </a:r>
            <a:endParaRPr lang="zh-CN" altLang="en-US"/>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368902" y="1091539"/>
            <a:ext cx="6957584" cy="3543406"/>
          </a:xfrm>
          <a:prstGeom prst="rect">
            <a:avLst/>
          </a:prstGeom>
          <a:noFill/>
        </p:spPr>
        <p:txBody>
          <a:bodyPr wrap="square" lIns="0" tIns="0" rIns="0" bIns="0" rtlCol="0">
            <a:spAutoFit/>
          </a:bodyPr>
          <a:lstStyle/>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Another point to consider is that a full day on Earth is about 24 hours. While on the Moon, it is nearly 709 hours,</a:t>
            </a:r>
            <a:r>
              <a:rPr lang="en-US" altLang="zh-CN" sz="1600" kern="0">
                <a:solidFill>
                  <a:srgbClr val="000000"/>
                </a:solidFill>
                <a:latin typeface="Times New Roman" panose="02020603050405020304" pitchFamily="65" charset="-122"/>
                <a:ea typeface="宋体" panose="02010600030101010101" pitchFamily="2" charset="-122"/>
              </a:rPr>
              <a:t> </a:t>
            </a:r>
            <a:r>
              <a:rPr lang="en-US" altLang="zh-CN" sz="1500" kern="0">
                <a:solidFill>
                  <a:srgbClr val="000000"/>
                </a:solidFill>
                <a:latin typeface="Times New Roman" panose="02020603050405020304" pitchFamily="65" charset="-122"/>
                <a:ea typeface="宋体" panose="02010600030101010101" pitchFamily="2" charset="-122"/>
              </a:rPr>
              <a:t>about 29.5 Earth days. This means that lunar nights can be around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two weeks long, with only the Earth and the stars in the sky. With all this to think about,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scientists need to decide whether it would be better to follow a time zone on Earth, or for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the Moon to have its own special zone, which would have much longer days.</a:t>
            </a:r>
            <a:endParaRPr lang="en-US" altLang="zh-CN" sz="1600"/>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Scientists must consider other problems too. For example, who should be responsible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for keeping the time zone going? And how can it be made practical for astro</a:t>
            </a:r>
            <a:r>
              <a:rPr lang="zh-CN" altLang="en-US" sz="1500" kern="0">
                <a:solidFill>
                  <a:srgbClr val="000000"/>
                </a:solidFill>
                <a:latin typeface="Times New Roman" panose="02020603050405020304" pitchFamily="65" charset="-122"/>
                <a:ea typeface="宋体" panose="02010600030101010101" pitchFamily="2" charset="-122"/>
              </a:rPr>
              <a:t>nauts to use?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There are more countries planning Moon trips in the future. The idea of creating a time zone on the Moon would make these easier. And if a lunar time zone is set up, scientists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could create time zones for other planets like Mars.</a:t>
            </a:r>
            <a:endParaRPr lang="zh-CN" altLang="en-US"/>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557734" y="1061174"/>
            <a:ext cx="6804000" cy="3583032"/>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45. Scientists think that a lunar time zone can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      A. keep the Moon clean</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      B. keep astronauts healthy</a:t>
            </a:r>
            <a:endParaRPr lang="zh-CN" altLang="en-US" sz="1600"/>
          </a:p>
          <a:p>
            <a:pPr eaLnBrk="0" latinLnBrk="1" hangingPunct="0">
              <a:lnSpc>
                <a:spcPct val="150000"/>
              </a:lnSpc>
              <a:spcBef>
                <a:spcPts val="145"/>
              </a:spcBef>
            </a:pPr>
            <a:r>
              <a:rPr lang="zh-CN" altLang="en-US" sz="1500" kern="0">
                <a:solidFill>
                  <a:srgbClr val="FF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C. make the Moon trips safer</a:t>
            </a:r>
            <a:endParaRPr lang="zh-CN" altLang="en-US" sz="1500" kern="0">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      D. make space travel faster</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46. Which of the following can be put in the blank </a:t>
            </a:r>
            <a:r>
              <a:rPr lang="zh-CN" altLang="en-US" sz="1500" u="sng" kern="0">
                <a:solidFill>
                  <a:srgbClr val="000000"/>
                </a:solidFill>
                <a:latin typeface="Times New Roman" panose="02020603050405020304" pitchFamily="65" charset="-122"/>
                <a:ea typeface="宋体" panose="02010600030101010101" pitchFamily="2" charset="-122"/>
              </a:rPr>
              <a:t>　▲    </a:t>
            </a:r>
            <a:r>
              <a:rPr lang="zh-CN" altLang="en-US" sz="1500" kern="0">
                <a:solidFill>
                  <a:srgbClr val="000000"/>
                </a:solidFill>
                <a:latin typeface="Times New Roman" panose="02020603050405020304" pitchFamily="65" charset="-122"/>
                <a:ea typeface="宋体" panose="02010600030101010101" pitchFamily="2" charset="-122"/>
              </a:rPr>
              <a:t> in Paragraph 3?</a:t>
            </a:r>
            <a:endParaRPr lang="zh-CN" altLang="en-US" sz="1600"/>
          </a:p>
          <a:p>
            <a:pPr eaLnBrk="0" latinLnBrk="1" hangingPunct="0">
              <a:lnSpc>
                <a:spcPct val="150000"/>
              </a:lnSpc>
              <a:spcBef>
                <a:spcPts val="145"/>
              </a:spcBef>
            </a:pPr>
            <a:r>
              <a:rPr lang="zh-CN" altLang="en-US" sz="1500" kern="0">
                <a:solidFill>
                  <a:srgbClr val="FF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A. Setting up a lunar time zone is not easy.</a:t>
            </a:r>
            <a:endParaRPr lang="zh-CN" altLang="en-US" sz="1500" kern="0">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      B. Setting up a special time zone is important.</a:t>
            </a:r>
            <a:endParaRPr lang="zh-CN" altLang="en-US" sz="1600"/>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Scientists are holding different opinions.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D. Scientists need to do a lot of experiments. </a:t>
            </a:r>
            <a:endParaRPr lang="zh-CN" altLang="en-US" sz="1500" kern="0">
              <a:solidFill>
                <a:srgbClr val="000000"/>
              </a:solidFill>
              <a:latin typeface="Times New Roman" panose="02020603050405020304" pitchFamily="65"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3" end="3"/>
                                            </p:txEl>
                                          </p:spTgt>
                                        </p:tgtEl>
                                        <p:attrNameLst>
                                          <p:attrName>style.color</p:attrName>
                                        </p:attrNameLst>
                                      </p:cBhvr>
                                      <p:to>
                                        <a:srgbClr val="FF0000"/>
                                      </p:to>
                                    </p:animClr>
                                  </p:childTnLst>
                                </p:cTn>
                              </p:par>
                            </p:childTnLst>
                          </p:cTn>
                        </p:par>
                      </p:childTnLst>
                    </p:cTn>
                  </p:par>
                  <p:par>
                    <p:cTn id="7" fill="hold" nodeType="clickPar">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 fill="hold"/>
                                        <p:tgtEl>
                                          <p:spTgt spid="2">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341710" y="1043806"/>
            <a:ext cx="7128792" cy="389324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47. If the Moon has its own special time zone, a full day of it can be about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on</a:t>
            </a:r>
            <a:br/>
            <a:r>
              <a:rPr lang="zh-CN" altLang="en-US" sz="1500" kern="0">
                <a:solidFill>
                  <a:srgbClr val="000000"/>
                </a:solidFill>
                <a:latin typeface="Times New Roman" panose="02020603050405020304" pitchFamily="65" charset="-122"/>
                <a:ea typeface="宋体" panose="02010600030101010101" pitchFamily="2" charset="-122"/>
              </a:rPr>
              <a:t> Earth.</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56 microseconds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sz="1500"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　B. 24 hours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two weeks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D. 29.5 days</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48. </a:t>
            </a:r>
            <a:r>
              <a:rPr lang="zh-CN" altLang="en-US" sz="1500" kern="0">
                <a:solidFill>
                  <a:srgbClr val="000000"/>
                </a:solidFill>
                <a:latin typeface="楷体" panose="02010609060101010101" pitchFamily="49" charset="-122"/>
                <a:ea typeface="楷体" panose="02010609060101010101" pitchFamily="49" charset="-122"/>
              </a:rPr>
              <a:t>[新中考]【新考法·写作目的题】</a:t>
            </a:r>
            <a:r>
              <a:rPr lang="zh-CN" altLang="en-US" sz="1500" kern="0">
                <a:solidFill>
                  <a:srgbClr val="000000"/>
                </a:solidFill>
                <a:latin typeface="Times New Roman" panose="02020603050405020304" pitchFamily="65" charset="-122"/>
                <a:ea typeface="宋体" panose="02010600030101010101" pitchFamily="2" charset="-122"/>
              </a:rPr>
              <a:t>What is the writer</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purpose in writing the passage?</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To give information about space travel.</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B. To introduce the idea of Moon Time.</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To describe an experience of time travel.</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D. To share news about landing on Mars.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4" end="4"/>
                                            </p:txEl>
                                          </p:spTgt>
                                        </p:tgtEl>
                                        <p:attrNameLst>
                                          <p:attrName>style.color</p:attrName>
                                        </p:attrNameLst>
                                      </p:cBhvr>
                                      <p:to>
                                        <a:srgbClr val="FF0000"/>
                                      </p:to>
                                    </p:animClr>
                                  </p:childTnLst>
                                </p:cTn>
                              </p:par>
                            </p:childTnLst>
                          </p:cTn>
                        </p:par>
                      </p:childTnLst>
                    </p:cTn>
                  </p:par>
                  <p:par>
                    <p:cTn id="7" fill="hold" nodeType="clickPar">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 fill="hold"/>
                                        <p:tgtEl>
                                          <p:spTgt spid="2">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415462" y="971798"/>
            <a:ext cx="6765263" cy="3994569"/>
            <a:chOff x="741770" y="3505572"/>
            <a:chExt cx="6452606" cy="4318626"/>
          </a:xfrm>
        </p:grpSpPr>
        <p:sp>
          <p:nvSpPr>
            <p:cNvPr id="4" name="矩形 3"/>
            <p:cNvSpPr/>
            <p:nvPr/>
          </p:nvSpPr>
          <p:spPr>
            <a:xfrm>
              <a:off x="741770" y="3505572"/>
              <a:ext cx="6452606" cy="4318626"/>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785664" y="3649587"/>
              <a:ext cx="6408712" cy="4028361"/>
            </a:xfrm>
            <a:prstGeom prst="rect">
              <a:avLst/>
            </a:prstGeom>
            <a:noFill/>
          </p:spPr>
          <p:txBody>
            <a:bodyPr wrap="square" rtlCol="0" anchor="t">
              <a:spAutoFit/>
            </a:bodyPr>
            <a:lstStyle/>
            <a:p>
              <a:pPr eaLnBrk="0" latinLnBrk="1" hangingPunct="0">
                <a:lnSpc>
                  <a:spcPct val="150000"/>
                </a:lnSpc>
                <a:spcBef>
                  <a:spcPts val="145"/>
                </a:spcBef>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解析：</a:t>
              </a:r>
              <a:r>
                <a:rPr lang="zh-CN" altLang="en-US" sz="1400" kern="0">
                  <a:solidFill>
                    <a:srgbClr val="000000"/>
                  </a:solidFill>
                  <a:latin typeface="Times New Roman" panose="02020603050405020304" pitchFamily="65" charset="-122"/>
                  <a:ea typeface="宋体" panose="02010600030101010101" pitchFamily="2" charset="-122"/>
                </a:rPr>
                <a:t>语篇解读　文章主要介绍了科学家希望创造一种和地球时区不同的“月球时区”</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但创造这种时区面临着一些问题。</a:t>
              </a:r>
              <a:endParaRPr lang="zh-CN" altLang="en-US"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45. C</a:t>
              </a:r>
              <a:r>
                <a:rPr lang="zh-CN" altLang="en-US" sz="1400" kern="0">
                  <a:solidFill>
                    <a:srgbClr val="000000"/>
                  </a:solidFill>
                  <a:latin typeface="Times New Roman" panose="02020603050405020304" pitchFamily="65" charset="-122"/>
                  <a:ea typeface="宋体" panose="02010600030101010101" pitchFamily="2" charset="-122"/>
                </a:rPr>
                <a:t>　推理判断题。根据第二段中的“</a:t>
              </a:r>
              <a:r>
                <a:rPr lang="en-US" altLang="zh-CN" sz="1400" kern="0">
                  <a:solidFill>
                    <a:srgbClr val="000000"/>
                  </a:solidFill>
                  <a:latin typeface="Times New Roman" panose="02020603050405020304" pitchFamily="65" charset="-122"/>
                  <a:ea typeface="宋体" panose="02010600030101010101" pitchFamily="2" charset="-122"/>
                </a:rPr>
                <a:t>They believe it would be better for astronauts to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communicate by using Moon Time...there could be safety problems caused by the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differences in time-telling.”</a:t>
              </a:r>
              <a:r>
                <a:rPr lang="zh-CN" altLang="en-US" sz="1400" kern="0">
                  <a:solidFill>
                    <a:srgbClr val="000000"/>
                  </a:solidFill>
                  <a:latin typeface="Times New Roman" panose="02020603050405020304" pitchFamily="65" charset="-122"/>
                  <a:ea typeface="宋体" panose="02010600030101010101" pitchFamily="2" charset="-122"/>
                </a:rPr>
                <a:t>可推知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月球时区可以让月球旅行变得更安全。故选</a:t>
              </a:r>
              <a:r>
                <a:rPr lang="en-US" altLang="zh-CN" sz="1400" kern="0">
                  <a:solidFill>
                    <a:srgbClr val="000000"/>
                  </a:solidFill>
                  <a:latin typeface="Times New Roman" panose="02020603050405020304" pitchFamily="65" charset="-122"/>
                  <a:ea typeface="宋体" panose="02010600030101010101" pitchFamily="2" charset="-122"/>
                </a:rPr>
                <a:t>C</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46. A</a:t>
              </a:r>
              <a:r>
                <a:rPr lang="zh-CN" altLang="en-US" sz="1400" kern="0">
                  <a:solidFill>
                    <a:srgbClr val="000000"/>
                  </a:solidFill>
                  <a:latin typeface="Times New Roman" panose="02020603050405020304" pitchFamily="65" charset="-122"/>
                  <a:ea typeface="宋体" panose="02010600030101010101" pitchFamily="2" charset="-122"/>
                </a:rPr>
                <a:t>　句子还原题。第三段主要讲述了创设月球时区所面临的问题</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由此推断</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设空处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应为“创设月球时区是不容易的”。故选</a:t>
              </a:r>
              <a:r>
                <a:rPr lang="en-US" altLang="zh-CN" sz="1400" kern="0">
                  <a:solidFill>
                    <a:srgbClr val="000000"/>
                  </a:solidFill>
                  <a:latin typeface="Times New Roman" panose="02020603050405020304" pitchFamily="65" charset="-122"/>
                  <a:ea typeface="宋体" panose="02010600030101010101" pitchFamily="2" charset="-122"/>
                </a:rPr>
                <a:t>A</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47. D</a:t>
              </a:r>
              <a:r>
                <a:rPr lang="zh-CN" altLang="en-US" sz="1400" kern="0">
                  <a:solidFill>
                    <a:srgbClr val="000000"/>
                  </a:solidFill>
                  <a:latin typeface="Times New Roman" panose="02020603050405020304" pitchFamily="65" charset="-122"/>
                  <a:ea typeface="宋体" panose="02010600030101010101" pitchFamily="2" charset="-122"/>
                </a:rPr>
                <a:t>　细节理解题。根据第三段中的“</a:t>
              </a:r>
              <a:r>
                <a:rPr lang="en-US" altLang="zh-CN" sz="1400" kern="0">
                  <a:solidFill>
                    <a:srgbClr val="000000"/>
                  </a:solidFill>
                  <a:latin typeface="Times New Roman" panose="02020603050405020304" pitchFamily="65" charset="-122"/>
                  <a:ea typeface="宋体" panose="02010600030101010101" pitchFamily="2" charset="-122"/>
                </a:rPr>
                <a:t>While on the Moon, it is nearly 709 hours, about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29.5 Earth days.”</a:t>
              </a:r>
              <a:r>
                <a:rPr lang="zh-CN" altLang="en-US" sz="1400" kern="0">
                  <a:solidFill>
                    <a:srgbClr val="000000"/>
                  </a:solidFill>
                  <a:latin typeface="Times New Roman" panose="02020603050405020304" pitchFamily="65" charset="-122"/>
                  <a:ea typeface="宋体" panose="02010600030101010101" pitchFamily="2" charset="-122"/>
                </a:rPr>
                <a:t>可知选</a:t>
              </a:r>
              <a:r>
                <a:rPr lang="en-US" altLang="zh-CN" sz="1400" kern="0">
                  <a:solidFill>
                    <a:srgbClr val="000000"/>
                  </a:solidFill>
                  <a:latin typeface="Times New Roman" panose="02020603050405020304" pitchFamily="65" charset="-122"/>
                  <a:ea typeface="宋体" panose="02010600030101010101" pitchFamily="2" charset="-122"/>
                </a:rPr>
                <a:t>D</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48. B</a:t>
              </a:r>
              <a:r>
                <a:rPr lang="zh-CN" altLang="en-US" sz="1400" kern="0">
                  <a:solidFill>
                    <a:srgbClr val="000000"/>
                  </a:solidFill>
                  <a:latin typeface="Times New Roman" panose="02020603050405020304" pitchFamily="65" charset="-122"/>
                  <a:ea typeface="宋体" panose="02010600030101010101" pitchFamily="2" charset="-122"/>
                </a:rPr>
                <a:t>　写作目的题。通读文章可知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本文主要介绍了和“月球时区”这一概念相关的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信息。故选</a:t>
              </a:r>
              <a:r>
                <a:rPr lang="en-US" altLang="zh-CN" sz="1400" kern="0">
                  <a:solidFill>
                    <a:srgbClr val="000000"/>
                  </a:solidFill>
                  <a:latin typeface="Times New Roman" panose="02020603050405020304" pitchFamily="65" charset="-122"/>
                  <a:ea typeface="宋体" panose="02010600030101010101" pitchFamily="2" charset="-122"/>
                </a:rPr>
                <a:t>B</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p:txBody>
        </p:sp>
      </p:gr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612000" y="864000"/>
            <a:ext cx="6804000" cy="3854260"/>
          </a:xfrm>
          <a:prstGeom prst="rect">
            <a:avLst/>
          </a:prstGeom>
          <a:noFill/>
        </p:spPr>
        <p:txBody>
          <a:bodyPr wrap="square" lIns="0" tIns="0" rIns="0" bIns="0" rtlCol="0">
            <a:spAutoFit/>
          </a:bodyPr>
          <a:lstStyle/>
          <a:p>
            <a:pPr marL="0" indent="0" algn="ctr" eaLnBrk="0" latinLnBrk="1" hangingPunct="0">
              <a:lnSpc>
                <a:spcPct val="150000"/>
              </a:lnSpc>
              <a:spcBef>
                <a:spcPts val="145"/>
              </a:spcBef>
              <a:buNone/>
            </a:pPr>
            <a:r>
              <a:rPr lang="zh-CN" altLang="en-US" sz="1500" b="1" kern="0">
                <a:solidFill>
                  <a:srgbClr val="000000"/>
                </a:solidFill>
                <a:latin typeface="Times New Roman" panose="02020603050405020304" pitchFamily="65" charset="-122"/>
                <a:ea typeface="宋体" panose="02010600030101010101" pitchFamily="2" charset="-122"/>
              </a:rPr>
              <a:t>C</a:t>
            </a:r>
            <a:endParaRPr lang="zh-CN" altLang="en-US" b="1"/>
          </a:p>
          <a:p>
            <a:pPr marL="0" indent="0" eaLnBrk="0" latinLnBrk="1" hangingPunct="0">
              <a:lnSpc>
                <a:spcPct val="150000"/>
              </a:lnSpc>
              <a:spcBef>
                <a:spcPts val="145"/>
              </a:spcBef>
              <a:buNone/>
            </a:pPr>
            <a:r>
              <a:rPr lang="zh-CN" altLang="en-US" sz="1500" kern="0">
                <a:solidFill>
                  <a:srgbClr val="000000"/>
                </a:solidFill>
                <a:latin typeface="楷体" panose="02010609060101010101" pitchFamily="49" charset="-122"/>
                <a:ea typeface="楷体" panose="02010609060101010101" pitchFamily="49" charset="-122"/>
              </a:rPr>
              <a:t>[新课标]【人与社会·文化自信】(2023山东威海中考改编,★★☆)</a:t>
            </a:r>
            <a:endParaRPr lang="zh-CN" altLang="en-US" sz="1500">
              <a:latin typeface="楷体" panose="02010609060101010101" pitchFamily="49" charset="-122"/>
              <a:ea typeface="楷体" panose="02010609060101010101" pitchFamily="49"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In Chinese culture, twelve different animals are used to stand for the Chinese birth </a:t>
            </a:r>
            <a:br/>
            <a:r>
              <a:rPr lang="zh-CN" altLang="en-US" sz="1500" kern="0">
                <a:solidFill>
                  <a:srgbClr val="000000"/>
                </a:solidFill>
                <a:latin typeface="Times New Roman" panose="02020603050405020304" pitchFamily="65" charset="-122"/>
                <a:ea typeface="宋体" panose="02010600030101010101" pitchFamily="2" charset="-122"/>
              </a:rPr>
              <a:t>years. 2023 is the Chinese Year of the Rabbit. At the beginning of 2023, rabbits have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been used for artistic themes around the world. As a cultural image(文化意象),rabbits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have been in different forms of art worldwide, including stamps, colorful lights and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exhibitions.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The worldwide popularity of the Chinese Rabbit might have something to do with </a:t>
            </a:r>
            <a:br/>
            <a:r>
              <a:rPr lang="zh-CN" altLang="en-US" sz="1500" kern="0">
                <a:solidFill>
                  <a:srgbClr val="000000"/>
                </a:solidFill>
                <a:latin typeface="Times New Roman" panose="02020603050405020304" pitchFamily="65" charset="-122"/>
                <a:ea typeface="宋体" panose="02010600030101010101" pitchFamily="2" charset="-122"/>
              </a:rPr>
              <a:t>Western culture. For people in Europe, rabbits mean new life and prosperity(繁荣) as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they can give birth to many young ones. So the image of a rabbit is easily accepted by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people in the West. </a:t>
            </a:r>
            <a:endParaRPr lang="zh-CN" altLang="en-US"/>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485726" y="1043806"/>
            <a:ext cx="6786376" cy="314586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Through the Chinese Year of the Rabbit, people from other countries can get a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closer look at Chinese culture. On January 21, an exhibition was held in a museum in </a:t>
            </a:r>
            <a:br/>
            <a:r>
              <a:rPr lang="zh-CN" altLang="en-US" sz="1500" kern="0">
                <a:solidFill>
                  <a:srgbClr val="000000"/>
                </a:solidFill>
                <a:latin typeface="Times New Roman" panose="02020603050405020304" pitchFamily="65" charset="-122"/>
                <a:ea typeface="宋体" panose="02010600030101010101" pitchFamily="2" charset="-122"/>
              </a:rPr>
              <a:t>the US to celebrate the Year of the Rabbit. 16 excellent Chinese artworks on rabbits </a:t>
            </a:r>
            <a:br/>
            <a:r>
              <a:rPr lang="zh-CN" altLang="en-US" sz="1500" kern="0">
                <a:solidFill>
                  <a:srgbClr val="000000"/>
                </a:solidFill>
                <a:latin typeface="Times New Roman" panose="02020603050405020304" pitchFamily="65" charset="-122"/>
                <a:ea typeface="宋体" panose="02010600030101010101" pitchFamily="2" charset="-122"/>
              </a:rPr>
              <a:t>were on show. </a:t>
            </a:r>
            <a:r>
              <a:rPr lang="zh-CN" altLang="en-US" sz="1500" b="1" u="sng" kern="0">
                <a:solidFill>
                  <a:srgbClr val="000000"/>
                </a:solidFill>
                <a:latin typeface="Times New Roman" panose="02020603050405020304" pitchFamily="65" charset="-122"/>
                <a:ea typeface="宋体" panose="02010600030101010101" pitchFamily="2" charset="-122"/>
              </a:rPr>
              <a:t>It</a:t>
            </a:r>
            <a:r>
              <a:rPr lang="zh-CN" altLang="en-US" sz="1500" kern="0">
                <a:solidFill>
                  <a:srgbClr val="000000"/>
                </a:solidFill>
                <a:latin typeface="Times New Roman" panose="02020603050405020304" pitchFamily="65" charset="-122"/>
                <a:ea typeface="宋体" panose="02010600030101010101" pitchFamily="2" charset="-122"/>
              </a:rPr>
              <a:t> showed visitors that rabbits have been a popular artistic theme in </a:t>
            </a:r>
            <a:br/>
            <a:r>
              <a:rPr lang="zh-CN" altLang="en-US" sz="1500" kern="0">
                <a:solidFill>
                  <a:srgbClr val="000000"/>
                </a:solidFill>
                <a:latin typeface="Times New Roman" panose="02020603050405020304" pitchFamily="65" charset="-122"/>
                <a:ea typeface="宋体" panose="02010600030101010101" pitchFamily="2" charset="-122"/>
              </a:rPr>
              <a:t>China since ancient times. The museum has also explained the meaning behind rabbits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in China to visitors. People could also learn about the stories of the rabbit and the moon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in China.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Images of the 12 Chinese animals are fun for everyone. They can help with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communication between different cultures.[对应目标编号E9202003]</a:t>
            </a:r>
            <a:endParaRPr lang="zh-CN" altLang="en-US"/>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612000" y="864000"/>
            <a:ext cx="6804000" cy="185711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4.When was the bridge open to traffic?</a:t>
            </a:r>
            <a:endParaRPr lang="zh-CN" altLang="en-US"/>
          </a:p>
          <a:p>
            <a:pPr marL="0" indent="0" eaLnBrk="0" latinLnBrk="1" hangingPunct="0">
              <a:lnSpc>
                <a:spcPct val="150000"/>
              </a:lnSpc>
              <a:spcBef>
                <a:spcPts val="145"/>
              </a:spcBef>
              <a:buNone/>
            </a:pPr>
            <a:r>
              <a:rPr lang="zh-CN" altLang="en-US" sz="4375" kern="0" spc="8825">
                <a:latin typeface="Times New Roman" panose="02020603050405020304" pitchFamily="65" charset="-122"/>
                <a:ea typeface="宋体" panose="02010600030101010101" pitchFamily="2" charset="-122"/>
              </a:rPr>
              <a:t> </a:t>
            </a:r>
            <a:endParaRPr lang="zh-CN" altLang="en-US"/>
          </a:p>
          <a:p>
            <a:pPr marL="0" indent="0" eaLnBrk="0" latinLnBrk="1" hangingPunct="0">
              <a:lnSpc>
                <a:spcPct val="150000"/>
              </a:lnSpc>
              <a:spcBef>
                <a:spcPts val="1145"/>
              </a:spcBef>
              <a:buNone/>
            </a:pPr>
            <a:r>
              <a:rPr lang="en-US" altLang="zh-CN" sz="1500" kern="0">
                <a:latin typeface="Times New Roman" panose="02020603050405020304" pitchFamily="65" charset="-122"/>
                <a:ea typeface="宋体" panose="02010600030101010101" pitchFamily="2" charset="-122"/>
              </a:rPr>
              <a:t>    A                                      </a:t>
            </a:r>
            <a:r>
              <a:rPr lang="zh-CN" altLang="en-US" sz="1500" kern="0">
                <a:latin typeface="Times New Roman" panose="02020603050405020304" pitchFamily="65" charset="-122"/>
                <a:ea typeface="宋体" panose="02010600030101010101" pitchFamily="2" charset="-122"/>
              </a:rPr>
              <a:t>B                                     </a:t>
            </a:r>
            <a:r>
              <a:rPr lang="en-US" altLang="zh-CN" sz="1500" kern="0">
                <a:latin typeface="Times New Roman" panose="02020603050405020304" pitchFamily="65" charset="-122"/>
                <a:ea typeface="宋体" panose="02010600030101010101" pitchFamily="2" charset="-122"/>
              </a:rPr>
              <a:t>C</a:t>
            </a:r>
            <a:endParaRPr lang="zh-CN" altLang="en-US"/>
          </a:p>
        </p:txBody>
      </p:sp>
      <p:pic>
        <p:nvPicPr>
          <p:cNvPr id="3" name="图片 3" title=""/>
          <p:cNvPicPr>
            <a:picLocks noChangeAspect="1"/>
          </p:cNvPicPr>
          <p:nvPr/>
        </p:nvPicPr>
        <p:blipFill>
          <a:blip r:embed="rId3"/>
          <a:stretch>
            <a:fillRect/>
          </a:stretch>
        </p:blipFill>
        <p:spPr>
          <a:xfrm>
            <a:off x="1050124" y="1770589"/>
            <a:ext cx="1676400" cy="1123950"/>
          </a:xfrm>
          <a:prstGeom prst="rect">
            <a:avLst/>
          </a:prstGeom>
        </p:spPr>
      </p:pic>
      <p:pic>
        <p:nvPicPr>
          <p:cNvPr id="4" name="图片 4" title=""/>
          <p:cNvPicPr>
            <a:picLocks noChangeAspect="1"/>
          </p:cNvPicPr>
          <p:nvPr/>
        </p:nvPicPr>
        <p:blipFill>
          <a:blip r:embed="rId4"/>
          <a:stretch>
            <a:fillRect/>
          </a:stretch>
        </p:blipFill>
        <p:spPr>
          <a:xfrm>
            <a:off x="2959894" y="1781042"/>
            <a:ext cx="1676400" cy="1123950"/>
          </a:xfrm>
          <a:prstGeom prst="rect">
            <a:avLst/>
          </a:prstGeom>
        </p:spPr>
      </p:pic>
      <p:pic>
        <p:nvPicPr>
          <p:cNvPr id="5" name="图片 3" title=""/>
          <p:cNvPicPr>
            <a:picLocks noChangeAspect="1"/>
          </p:cNvPicPr>
          <p:nvPr/>
        </p:nvPicPr>
        <p:blipFill>
          <a:blip r:embed="rId5"/>
          <a:stretch>
            <a:fillRect/>
          </a:stretch>
        </p:blipFill>
        <p:spPr>
          <a:xfrm>
            <a:off x="4869664" y="1792555"/>
            <a:ext cx="1676400" cy="1123950"/>
          </a:xfrm>
          <a:prstGeom prst="rect">
            <a:avLst/>
          </a:prstGeom>
        </p:spPr>
      </p:pic>
      <p:grpSp>
        <p:nvGrpSpPr>
          <p:cNvPr id="6" name="组合 63" title=""/>
          <p:cNvGrpSpPr/>
          <p:nvPr/>
        </p:nvGrpSpPr>
        <p:grpSpPr>
          <a:xfrm>
            <a:off x="654822" y="3145789"/>
            <a:ext cx="6524614" cy="562313"/>
            <a:chOff x="741770" y="3505572"/>
            <a:chExt cx="6524614" cy="562313"/>
          </a:xfrm>
        </p:grpSpPr>
        <p:sp>
          <p:nvSpPr>
            <p:cNvPr id="7" name="矩形 6"/>
            <p:cNvSpPr/>
            <p:nvPr/>
          </p:nvSpPr>
          <p:spPr>
            <a:xfrm>
              <a:off x="741770" y="3505572"/>
              <a:ext cx="6452606" cy="56231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 name="文本框 65"/>
            <p:cNvSpPr txBox="1"/>
            <p:nvPr/>
          </p:nvSpPr>
          <p:spPr>
            <a:xfrm>
              <a:off x="857672" y="3549280"/>
              <a:ext cx="6408712" cy="415498"/>
            </a:xfrm>
            <a:prstGeom prst="rect">
              <a:avLst/>
            </a:prstGeom>
            <a:noFill/>
          </p:spPr>
          <p:txBody>
            <a:bodyPr wrap="square" rtlCol="0" anchor="t">
              <a:spAutoFit/>
            </a:bodyPr>
            <a:lstStyle/>
            <a:p>
              <a:pPr fontAlgn="auto">
                <a:lnSpc>
                  <a:spcPct val="150000"/>
                </a:lnSpc>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听力原文：</a:t>
              </a:r>
              <a:r>
                <a:rPr lang="zh-CN" altLang="en-US" sz="1400" kern="0">
                  <a:solidFill>
                    <a:srgbClr val="000000"/>
                  </a:solidFill>
                  <a:latin typeface="Times New Roman" panose="02020603050405020304" pitchFamily="65" charset="-122"/>
                  <a:ea typeface="宋体" panose="02010600030101010101" pitchFamily="2" charset="-122"/>
                </a:rPr>
                <a:t> The bridge was open to traffic on May 1. </a:t>
              </a:r>
              <a:endParaRPr lang="zh-CN" altLang="en-US" sz="1400">
                <a:latin typeface="宋体" panose="02010600030101010101" pitchFamily="2" charset="-122"/>
                <a:ea typeface="宋体" panose="02010600030101010101" pitchFamily="2" charset="-122"/>
                <a:cs typeface="微软雅黑 Light" panose="020b0502040204020203" pitchFamily="34" charset="-122"/>
              </a:endParaRPr>
            </a:p>
          </p:txBody>
        </p:sp>
      </p:grpSp>
      <p:sp>
        <p:nvSpPr>
          <p:cNvPr id="9" name="TextBox 2" title=""/>
          <p:cNvSpPr txBox="1"/>
          <p:nvPr/>
        </p:nvSpPr>
        <p:spPr>
          <a:xfrm>
            <a:off x="612000" y="864000"/>
            <a:ext cx="6804000" cy="185711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4.When was the bridge open to traffic?</a:t>
            </a:r>
            <a:endParaRPr lang="zh-CN" altLang="en-US"/>
          </a:p>
          <a:p>
            <a:pPr marL="0" indent="0" eaLnBrk="0" latinLnBrk="1" hangingPunct="0">
              <a:lnSpc>
                <a:spcPct val="150000"/>
              </a:lnSpc>
              <a:spcBef>
                <a:spcPts val="145"/>
              </a:spcBef>
              <a:buNone/>
            </a:pPr>
            <a:r>
              <a:rPr lang="zh-CN" altLang="en-US" sz="4375" kern="0" spc="8825">
                <a:solidFill>
                  <a:srgbClr val="000000"/>
                </a:solidFill>
                <a:latin typeface="Times New Roman" panose="02020603050405020304" pitchFamily="65" charset="-122"/>
                <a:ea typeface="宋体" panose="02010600030101010101" pitchFamily="2" charset="-122"/>
              </a:rPr>
              <a:t> </a:t>
            </a:r>
            <a:endParaRPr lang="zh-CN" altLang="en-US"/>
          </a:p>
          <a:p>
            <a:pPr marL="0" indent="0" eaLnBrk="0" latinLnBrk="1" hangingPunct="0">
              <a:lnSpc>
                <a:spcPct val="150000"/>
              </a:lnSpc>
              <a:spcBef>
                <a:spcPts val="1145"/>
              </a:spcBef>
              <a:buNone/>
            </a:pPr>
            <a:r>
              <a:rPr lang="en-US" altLang="zh-CN" sz="1500" kern="0">
                <a:solidFill>
                  <a:srgbClr val="000000"/>
                </a:solidFill>
                <a:latin typeface="Times New Roman" panose="02020603050405020304" pitchFamily="65" charset="-122"/>
                <a:ea typeface="宋体" panose="02010600030101010101" pitchFamily="2" charset="-122"/>
              </a:rPr>
              <a:t>    A                                      </a:t>
            </a:r>
            <a:r>
              <a:rPr lang="zh-CN" altLang="en-US" sz="1500" kern="0">
                <a:solidFill>
                  <a:srgbClr val="FF0000"/>
                </a:solidFill>
                <a:latin typeface="Times New Roman" panose="02020603050405020304" pitchFamily="65" charset="-122"/>
                <a:ea typeface="宋体" panose="02010600030101010101" pitchFamily="2" charset="-122"/>
              </a:rPr>
              <a:t>B</a:t>
            </a:r>
            <a:r>
              <a:rPr lang="zh-CN" altLang="en-US" sz="1500" kern="0">
                <a:solidFill>
                  <a:srgbClr val="000000"/>
                </a:solidFill>
                <a:latin typeface="Times New Roman" panose="02020603050405020304" pitchFamily="65" charset="-122"/>
                <a:ea typeface="宋体" panose="02010600030101010101" pitchFamily="2" charset="-122"/>
              </a:rPr>
              <a:t>                                     </a:t>
            </a:r>
            <a:r>
              <a:rPr lang="en-US" altLang="zh-CN" sz="1500" kern="0">
                <a:solidFill>
                  <a:srgbClr val="000000"/>
                </a:solidFill>
                <a:latin typeface="Times New Roman" panose="02020603050405020304" pitchFamily="65" charset="-122"/>
                <a:ea typeface="宋体" panose="02010600030101010101" pitchFamily="2" charset="-122"/>
              </a:rPr>
              <a:t>C</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413718" y="899790"/>
            <a:ext cx="6804000" cy="4265655"/>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49. Why do Western people accept the Chinese Rabbit easily?</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      A. Because it</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one of the 12 Chinese animals.</a:t>
            </a:r>
            <a:endParaRPr lang="zh-CN" altLang="en-US" sz="1600"/>
          </a:p>
          <a:p>
            <a:pPr eaLnBrk="0" latinLnBrk="1" hangingPunct="0">
              <a:lnSpc>
                <a:spcPct val="150000"/>
              </a:lnSpc>
              <a:spcBef>
                <a:spcPts val="145"/>
              </a:spcBef>
            </a:pPr>
            <a:r>
              <a:rPr lang="zh-CN" altLang="en-US" sz="1500" kern="0">
                <a:latin typeface="Times New Roman" panose="02020603050405020304" pitchFamily="65" charset="-122"/>
                <a:ea typeface="宋体" panose="02010600030101010101" pitchFamily="2" charset="-122"/>
              </a:rPr>
              <a:t>      B. Because it has a connection with Western culture.</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Because it is used to stand for the Chinese Year of the Rabbit.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50. </a:t>
            </a:r>
            <a:r>
              <a:rPr lang="zh-CN" altLang="en-US" sz="1500" kern="0">
                <a:solidFill>
                  <a:srgbClr val="000000"/>
                </a:solidFill>
                <a:latin typeface="楷体" panose="02010609060101010101" pitchFamily="49" charset="-122"/>
                <a:ea typeface="楷体" panose="02010609060101010101" pitchFamily="49" charset="-122"/>
              </a:rPr>
              <a:t>[新中考]【新考法·代词指代题】</a:t>
            </a:r>
            <a:r>
              <a:rPr lang="zh-CN" altLang="en-US" sz="1500" kern="0">
                <a:solidFill>
                  <a:srgbClr val="000000"/>
                </a:solidFill>
                <a:latin typeface="Times New Roman" panose="02020603050405020304" pitchFamily="65" charset="-122"/>
                <a:ea typeface="宋体" panose="02010600030101010101" pitchFamily="2" charset="-122"/>
              </a:rPr>
              <a:t>In Paragraph 3, what does </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b="1" u="sng" kern="0">
                <a:solidFill>
                  <a:srgbClr val="000000"/>
                </a:solidFill>
                <a:latin typeface="Times New Roman" panose="02020603050405020304" pitchFamily="65" charset="-122"/>
                <a:ea typeface="宋体" panose="02010600030101010101" pitchFamily="2" charset="-122"/>
              </a:rPr>
              <a:t>It</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 refer to(指代)?</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A. The exhibition.     </a:t>
            </a:r>
            <a:endParaRPr lang="en-US" altLang="zh-CN"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sz="1500"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    B. The museum.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sz="1500"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    C. The rabbit.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51. In Paragraph 3, why does the writer introduce the exhibition held in the US?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To invite people to visit the exhibition.</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B. To show the popularity of the Chinese Rabbit.</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To tell the stories of the rabbit and the moon in China.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2" end="2"/>
                                            </p:txEl>
                                          </p:spTgt>
                                        </p:tgtEl>
                                        <p:attrNameLst>
                                          <p:attrName>style.color</p:attrName>
                                        </p:attrNameLst>
                                      </p:cBhvr>
                                      <p:to>
                                        <a:srgbClr val="FF0000"/>
                                      </p:to>
                                    </p:animClr>
                                  </p:childTnLst>
                                </p:cTn>
                              </p:par>
                            </p:childTnLst>
                          </p:cTn>
                        </p:par>
                      </p:childTnLst>
                    </p:cTn>
                  </p:par>
                  <p:par>
                    <p:cTn id="7" fill="hold" nodeType="clickPar">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 fill="hold"/>
                                        <p:tgtEl>
                                          <p:spTgt spid="2">
                                            <p:txEl>
                                              <p:pRg st="5" end="5"/>
                                            </p:txEl>
                                          </p:spTgt>
                                        </p:tgtEl>
                                        <p:attrNameLst>
                                          <p:attrName>style.color</p:attrName>
                                        </p:attrNameLst>
                                      </p:cBhvr>
                                      <p:to>
                                        <a:srgbClr val="FF0000"/>
                                      </p:to>
                                    </p:animClr>
                                  </p:childTnLst>
                                </p:cTn>
                              </p:par>
                            </p:childTnLst>
                          </p:cTn>
                        </p:par>
                      </p:childTnLst>
                    </p:cTn>
                  </p:par>
                  <p:par>
                    <p:cTn id="11" fill="hold" nodeType="clickPar">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10" fill="hold"/>
                                        <p:tgtEl>
                                          <p:spTgt spid="2">
                                            <p:txEl>
                                              <p:pRg st="10" end="1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629742" y="1115814"/>
            <a:ext cx="6804000" cy="2863861"/>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52. What</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the passage mainly talking about?</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      A. An exhibition on rabbits in the US.</a:t>
            </a:r>
            <a:endParaRPr lang="zh-CN" altLang="en-US" sz="1600"/>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B. The culture of the Chinese Rabbit.</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Images of the 12 Chinese animals.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53. Where may we read this passage?</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In a guidebook.</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B. In a textbook.</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C. In a magazine. </a:t>
            </a:r>
            <a:endParaRPr lang="zh-CN" altLang="en-US" sz="1500" kern="0">
              <a:latin typeface="Times New Roman" panose="02020603050405020304" pitchFamily="65"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2" end="2"/>
                                            </p:txEl>
                                          </p:spTgt>
                                        </p:tgtEl>
                                        <p:attrNameLst>
                                          <p:attrName>style.color</p:attrName>
                                        </p:attrNameLst>
                                      </p:cBhvr>
                                      <p:to>
                                        <a:srgbClr val="FF0000"/>
                                      </p:to>
                                    </p:animClr>
                                  </p:childTnLst>
                                </p:cTn>
                              </p:par>
                            </p:childTnLst>
                          </p:cTn>
                        </p:par>
                      </p:childTnLst>
                    </p:cTn>
                  </p:par>
                  <p:par>
                    <p:cTn id="7" fill="hold" nodeType="clickPar">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 fill="hold"/>
                                        <p:tgtEl>
                                          <p:spTgt spid="2">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629742" y="1142124"/>
            <a:ext cx="6524614" cy="3786214"/>
            <a:chOff x="741770" y="3505572"/>
            <a:chExt cx="6524614" cy="3786214"/>
          </a:xfrm>
        </p:grpSpPr>
        <p:sp>
          <p:nvSpPr>
            <p:cNvPr id="4" name="矩形 3"/>
            <p:cNvSpPr/>
            <p:nvPr/>
          </p:nvSpPr>
          <p:spPr>
            <a:xfrm>
              <a:off x="741770" y="3505572"/>
              <a:ext cx="6452606" cy="3786214"/>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549280"/>
              <a:ext cx="6408712" cy="3713261"/>
            </a:xfrm>
            <a:prstGeom prst="rect">
              <a:avLst/>
            </a:prstGeom>
            <a:noFill/>
          </p:spPr>
          <p:txBody>
            <a:bodyPr wrap="square" rtlCol="0" anchor="t">
              <a:spAutoFit/>
            </a:bodyPr>
            <a:lstStyle/>
            <a:p>
              <a:pPr eaLnBrk="0" latinLnBrk="1" hangingPunct="0">
                <a:lnSpc>
                  <a:spcPct val="150000"/>
                </a:lnSpc>
                <a:spcBef>
                  <a:spcPts val="145"/>
                </a:spcBef>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解析：</a:t>
              </a:r>
              <a:r>
                <a:rPr lang="zh-CN" altLang="en-US" sz="1400" kern="0">
                  <a:solidFill>
                    <a:srgbClr val="000000"/>
                  </a:solidFill>
                  <a:latin typeface="Times New Roman" panose="02020603050405020304" pitchFamily="65" charset="-122"/>
                  <a:ea typeface="宋体" panose="02010600030101010101" pitchFamily="2" charset="-122"/>
                </a:rPr>
                <a:t>语篇解读　本文介绍了受世界欢迎的中国兔文化。</a:t>
              </a:r>
              <a:endParaRPr lang="zh-CN" altLang="en-US"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49. B</a:t>
              </a:r>
              <a:r>
                <a:rPr lang="zh-CN" altLang="en-US" sz="1400" kern="0">
                  <a:solidFill>
                    <a:srgbClr val="000000"/>
                  </a:solidFill>
                  <a:latin typeface="Times New Roman" panose="02020603050405020304" pitchFamily="65" charset="-122"/>
                  <a:ea typeface="宋体" panose="02010600030101010101" pitchFamily="2" charset="-122"/>
                </a:rPr>
                <a:t>　细节理解题。根据第二段中的“</a:t>
              </a:r>
              <a:r>
                <a:rPr lang="en-US" altLang="zh-CN" sz="1400" kern="0">
                  <a:solidFill>
                    <a:srgbClr val="000000"/>
                  </a:solidFill>
                  <a:latin typeface="Times New Roman" panose="02020603050405020304" pitchFamily="65" charset="-122"/>
                  <a:ea typeface="宋体" panose="02010600030101010101" pitchFamily="2" charset="-122"/>
                </a:rPr>
                <a:t>The worldwide popularity of the Chinese </a:t>
              </a:r>
              <a:br>
                <a:rPr lang="en-US" sz="1400"/>
              </a:br>
              <a:r>
                <a:rPr lang="en-US" sz="1400"/>
                <a:t>     </a:t>
              </a:r>
              <a:r>
                <a:rPr lang="en-US" altLang="zh-CN" sz="1400" kern="0">
                  <a:solidFill>
                    <a:srgbClr val="000000"/>
                  </a:solidFill>
                  <a:latin typeface="Times New Roman" panose="02020603050405020304" pitchFamily="65" charset="-122"/>
                  <a:ea typeface="宋体" panose="02010600030101010101" pitchFamily="2" charset="-122"/>
                </a:rPr>
                <a:t>Rabbit might have something to do with Western culture.”</a:t>
              </a:r>
              <a:r>
                <a:rPr lang="zh-CN" altLang="en-US" sz="1400" kern="0">
                  <a:solidFill>
                    <a:srgbClr val="000000"/>
                  </a:solidFill>
                  <a:latin typeface="Times New Roman" panose="02020603050405020304" pitchFamily="65" charset="-122"/>
                  <a:ea typeface="宋体" panose="02010600030101010101" pitchFamily="2" charset="-122"/>
                </a:rPr>
                <a:t>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中国兔受世界欢</a:t>
              </a:r>
              <a:br>
                <a:rPr lang="zh-CN" altLang="en-US" sz="1400"/>
              </a:br>
              <a:r>
                <a:rPr lang="zh-CN" altLang="en-US" sz="1400"/>
                <a:t>     </a:t>
              </a:r>
              <a:r>
                <a:rPr lang="zh-CN" altLang="en-US" sz="1400" kern="0">
                  <a:solidFill>
                    <a:srgbClr val="000000"/>
                  </a:solidFill>
                  <a:latin typeface="Times New Roman" panose="02020603050405020304" pitchFamily="65" charset="-122"/>
                  <a:ea typeface="宋体" panose="02010600030101010101" pitchFamily="2" charset="-122"/>
                </a:rPr>
                <a:t>迎或许和西方文化有关。故选</a:t>
              </a:r>
              <a:r>
                <a:rPr lang="en-US" altLang="zh-CN" sz="1400" kern="0">
                  <a:solidFill>
                    <a:srgbClr val="000000"/>
                  </a:solidFill>
                  <a:latin typeface="Times New Roman" panose="02020603050405020304" pitchFamily="65" charset="-122"/>
                  <a:ea typeface="宋体" panose="02010600030101010101" pitchFamily="2" charset="-122"/>
                </a:rPr>
                <a:t>B</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50. A</a:t>
              </a:r>
              <a:r>
                <a:rPr lang="zh-CN" altLang="en-US" sz="1400" kern="0">
                  <a:solidFill>
                    <a:srgbClr val="000000"/>
                  </a:solidFill>
                  <a:latin typeface="Times New Roman" panose="02020603050405020304" pitchFamily="65" charset="-122"/>
                  <a:ea typeface="宋体" panose="02010600030101010101" pitchFamily="2" charset="-122"/>
                </a:rPr>
                <a:t>　代词指代题。根据第三段中的“</a:t>
              </a:r>
              <a:r>
                <a:rPr lang="en-US" altLang="zh-CN" sz="1400" kern="0">
                  <a:solidFill>
                    <a:srgbClr val="000000"/>
                  </a:solidFill>
                  <a:latin typeface="Times New Roman" panose="02020603050405020304" pitchFamily="65" charset="-122"/>
                  <a:ea typeface="宋体" panose="02010600030101010101" pitchFamily="2" charset="-122"/>
                </a:rPr>
                <a:t>an exhibition was held in a museum in the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US”</a:t>
              </a:r>
              <a:r>
                <a:rPr lang="zh-CN" altLang="en-US" sz="1400" kern="0">
                  <a:solidFill>
                    <a:srgbClr val="000000"/>
                  </a:solidFill>
                  <a:latin typeface="Times New Roman" panose="02020603050405020304" pitchFamily="65" charset="-122"/>
                  <a:ea typeface="宋体" panose="02010600030101010101" pitchFamily="2" charset="-122"/>
                </a:rPr>
                <a:t>可知</a:t>
              </a:r>
              <a:r>
                <a:rPr lang="en-US" altLang="zh-CN" sz="1400" kern="0">
                  <a:solidFill>
                    <a:srgbClr val="000000"/>
                  </a:solidFill>
                  <a:latin typeface="Times New Roman" panose="02020603050405020304" pitchFamily="65" charset="-122"/>
                  <a:ea typeface="宋体" panose="02010600030101010101" pitchFamily="2" charset="-122"/>
                </a:rPr>
                <a:t>,“It”</a:t>
              </a:r>
              <a:r>
                <a:rPr lang="zh-CN" altLang="en-US" sz="1400" kern="0">
                  <a:solidFill>
                    <a:srgbClr val="000000"/>
                  </a:solidFill>
                  <a:latin typeface="Times New Roman" panose="02020603050405020304" pitchFamily="65" charset="-122"/>
                  <a:ea typeface="宋体" panose="02010600030101010101" pitchFamily="2" charset="-122"/>
                </a:rPr>
                <a:t>指代上文提到的“展览”。故选</a:t>
              </a:r>
              <a:r>
                <a:rPr lang="en-US" altLang="zh-CN" sz="1400" kern="0">
                  <a:solidFill>
                    <a:srgbClr val="000000"/>
                  </a:solidFill>
                  <a:latin typeface="Times New Roman" panose="02020603050405020304" pitchFamily="65" charset="-122"/>
                  <a:ea typeface="宋体" panose="02010600030101010101" pitchFamily="2" charset="-122"/>
                </a:rPr>
                <a:t>A</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51. B</a:t>
              </a:r>
              <a:r>
                <a:rPr lang="zh-CN" altLang="en-US" sz="1400" kern="0">
                  <a:solidFill>
                    <a:srgbClr val="000000"/>
                  </a:solidFill>
                  <a:latin typeface="Times New Roman" panose="02020603050405020304" pitchFamily="65" charset="-122"/>
                  <a:ea typeface="宋体" panose="02010600030101010101" pitchFamily="2" charset="-122"/>
                </a:rPr>
                <a:t>　推理判断题。第三段主要讲述了其他国家的人通过中国的兔年更加了解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中国文化。由此推断</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作者介绍美国的展览是为了举例说明中国兔很受欢迎。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故选</a:t>
              </a:r>
              <a:r>
                <a:rPr lang="en-US" altLang="zh-CN" sz="1400" kern="0">
                  <a:solidFill>
                    <a:srgbClr val="000000"/>
                  </a:solidFill>
                  <a:latin typeface="Times New Roman" panose="02020603050405020304" pitchFamily="65" charset="-122"/>
                  <a:ea typeface="宋体" panose="02010600030101010101" pitchFamily="2" charset="-122"/>
                </a:rPr>
                <a:t>B</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52. B</a:t>
              </a:r>
              <a:r>
                <a:rPr lang="zh-CN" altLang="en-US" sz="1400" kern="0">
                  <a:solidFill>
                    <a:srgbClr val="000000"/>
                  </a:solidFill>
                  <a:latin typeface="Times New Roman" panose="02020603050405020304" pitchFamily="65" charset="-122"/>
                  <a:ea typeface="宋体" panose="02010600030101010101" pitchFamily="2" charset="-122"/>
                </a:rPr>
                <a:t>　主旨大意题。通读全文可知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文章主要介绍了中国兔文化。故选</a:t>
              </a:r>
              <a:r>
                <a:rPr lang="en-US" altLang="zh-CN" sz="1400" kern="0">
                  <a:solidFill>
                    <a:srgbClr val="000000"/>
                  </a:solidFill>
                  <a:latin typeface="Times New Roman" panose="02020603050405020304" pitchFamily="65" charset="-122"/>
                  <a:ea typeface="宋体" panose="02010600030101010101" pitchFamily="2" charset="-122"/>
                </a:rPr>
                <a:t>B</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53. C</a:t>
              </a:r>
              <a:r>
                <a:rPr lang="zh-CN" altLang="en-US" sz="1400" kern="0">
                  <a:solidFill>
                    <a:srgbClr val="000000"/>
                  </a:solidFill>
                  <a:latin typeface="Times New Roman" panose="02020603050405020304" pitchFamily="65" charset="-122"/>
                  <a:ea typeface="宋体" panose="02010600030101010101" pitchFamily="2" charset="-122"/>
                </a:rPr>
                <a:t>　文章出处题。根据文章的内容可知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本文可能出现在杂志上。故选</a:t>
              </a:r>
              <a:r>
                <a:rPr lang="en-US" altLang="zh-CN" sz="1400" kern="0">
                  <a:solidFill>
                    <a:srgbClr val="000000"/>
                  </a:solidFill>
                  <a:latin typeface="Times New Roman" panose="02020603050405020304" pitchFamily="65" charset="-122"/>
                  <a:ea typeface="宋体" panose="02010600030101010101" pitchFamily="2" charset="-122"/>
                </a:rPr>
                <a:t>C</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p:txBody>
        </p:sp>
      </p:gr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485726" y="899790"/>
            <a:ext cx="6782919" cy="4226670"/>
          </a:xfrm>
          <a:prstGeom prst="rect">
            <a:avLst/>
          </a:prstGeom>
          <a:noFill/>
        </p:spPr>
        <p:txBody>
          <a:bodyPr wrap="square" lIns="0" tIns="0" rIns="0" bIns="0" rtlCol="0">
            <a:spAutoFit/>
          </a:bodyPr>
          <a:lstStyle/>
          <a:p>
            <a:pPr algn="ctr" eaLnBrk="0" latinLnBrk="1" hangingPunct="0">
              <a:lnSpc>
                <a:spcPct val="150000"/>
              </a:lnSpc>
              <a:spcBef>
                <a:spcPts val="145"/>
              </a:spcBef>
            </a:pPr>
            <a:r>
              <a:rPr lang="zh-CN" altLang="en-US" sz="1500" b="1" kern="0">
                <a:solidFill>
                  <a:srgbClr val="000000"/>
                </a:solidFill>
                <a:latin typeface="Times New Roman" panose="02020603050405020304" pitchFamily="65" charset="-122"/>
                <a:ea typeface="宋体" panose="02010600030101010101" pitchFamily="2" charset="-122"/>
              </a:rPr>
              <a:t>D</a:t>
            </a:r>
            <a:endParaRPr lang="zh-CN" altLang="en-US" sz="1600" b="1"/>
          </a:p>
          <a:p>
            <a:pPr eaLnBrk="0" latinLnBrk="1" hangingPunct="0">
              <a:lnSpc>
                <a:spcPct val="150000"/>
              </a:lnSpc>
              <a:spcBef>
                <a:spcPts val="145"/>
              </a:spcBef>
            </a:pPr>
            <a:r>
              <a:rPr lang="zh-CN" altLang="en-US" sz="1500" kern="0">
                <a:solidFill>
                  <a:srgbClr val="000000"/>
                </a:solidFill>
                <a:latin typeface="楷体" panose="02010609060101010101" pitchFamily="49" charset="-122"/>
                <a:ea typeface="楷体" panose="02010609060101010101" pitchFamily="49" charset="-122"/>
              </a:rPr>
              <a:t>[跨学科·生物](2023浙江宁波中考,★★★)</a:t>
            </a:r>
            <a:endParaRPr lang="zh-CN" altLang="en-US" sz="1500">
              <a:latin typeface="楷体" panose="02010609060101010101" pitchFamily="49" charset="-122"/>
              <a:ea typeface="楷体" panose="02010609060101010101" pitchFamily="49"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Plants are more than just pretty to look at. They give us fruits, vegetables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and food we eat. Some plants even provide materials for medicine or building things.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But do you know that plants can do something even more amazing? They can make our homes, schools and workplaces much healthier.</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We spend a large part of our day indoors. Unluckily, the air inside buildings can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often be full of chemicals(化学物质)from many things around us. This poor air quality</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(质量)can make us feel sick, causing sore eyes and throats, and even making it hard for us to breathe. When the air inside buildings gets really bad, people even call them “sick buildings”.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The good news is that plants are like nature</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little superheroes. They have a magic </a:t>
            </a:r>
            <a:endParaRPr lang="zh-CN" altLang="en-US"/>
          </a:p>
        </p:txBody>
      </p:sp>
      <p:pic>
        <p:nvPicPr>
          <p:cNvPr id="3" name="图片 2" title=""/>
          <p:cNvPicPr>
            <a:picLocks noChangeAspect="1"/>
          </p:cNvPicPr>
          <p:nvPr/>
        </p:nvPicPr>
        <p:blipFill>
          <a:blip r:embed="rId3"/>
          <a:stretch>
            <a:fillRect/>
          </a:stretch>
        </p:blipFill>
        <p:spPr>
          <a:xfrm>
            <a:off x="6540132" y="1331838"/>
            <a:ext cx="728513" cy="710889"/>
          </a:xfrm>
          <a:prstGeom prst="rect">
            <a:avLst/>
          </a:prstGeom>
        </p:spPr>
      </p:pic>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485726" y="899790"/>
            <a:ext cx="6804000" cy="4235006"/>
          </a:xfrm>
          <a:prstGeom prst="rect">
            <a:avLst/>
          </a:prstGeom>
          <a:noFill/>
        </p:spPr>
        <p:txBody>
          <a:bodyPr wrap="square" lIns="0" tIns="0" rIns="0" bIns="0" rtlCol="0">
            <a:spAutoFit/>
          </a:bodyPr>
          <a:lstStyle/>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power to fight against bad air. Plants breathe in carbon dioxide(CO</a:t>
            </a:r>
            <a:r>
              <a:rPr lang="en-US" altLang="zh-CN" sz="1130" kern="0" baseline="-15000">
                <a:solidFill>
                  <a:srgbClr val="000000"/>
                </a:solidFill>
                <a:latin typeface="Times New Roman" panose="02020603050405020304" pitchFamily="65" charset="-122"/>
                <a:ea typeface="宋体" panose="02010600030101010101" pitchFamily="2" charset="-122"/>
              </a:rPr>
              <a:t>2</a:t>
            </a:r>
            <a:r>
              <a:rPr lang="en-US" altLang="zh-CN" sz="1500" kern="0">
                <a:solidFill>
                  <a:srgbClr val="000000"/>
                </a:solidFill>
                <a:latin typeface="Times New Roman" panose="02020603050405020304" pitchFamily="65" charset="-122"/>
                <a:ea typeface="宋体" panose="02010600030101010101" pitchFamily="2" charset="-122"/>
              </a:rPr>
              <a:t>) and breathe out</a:t>
            </a:r>
            <a:br>
              <a:rPr lang="en-US" sz="1600"/>
            </a:br>
            <a:r>
              <a:rPr lang="en-US" altLang="zh-CN" sz="1500" kern="0">
                <a:solidFill>
                  <a:srgbClr val="000000"/>
                </a:solidFill>
                <a:latin typeface="Times New Roman" panose="02020603050405020304" pitchFamily="65" charset="-122"/>
                <a:ea typeface="宋体" panose="02010600030101010101" pitchFamily="2" charset="-122"/>
              </a:rPr>
              <a:t>oxygen(O</a:t>
            </a:r>
            <a:r>
              <a:rPr lang="en-US" altLang="zh-CN" sz="1130" kern="0" baseline="-15000">
                <a:solidFill>
                  <a:srgbClr val="000000"/>
                </a:solidFill>
                <a:latin typeface="Times New Roman" panose="02020603050405020304" pitchFamily="65" charset="-122"/>
                <a:ea typeface="宋体" panose="02010600030101010101" pitchFamily="2" charset="-122"/>
              </a:rPr>
              <a:t>2</a:t>
            </a:r>
            <a:r>
              <a:rPr lang="en-US" altLang="zh-CN" sz="1500" kern="0">
                <a:solidFill>
                  <a:srgbClr val="000000"/>
                </a:solidFill>
                <a:latin typeface="Times New Roman" panose="02020603050405020304" pitchFamily="65" charset="-122"/>
                <a:ea typeface="宋体" panose="02010600030101010101" pitchFamily="2" charset="-122"/>
              </a:rPr>
              <a:t>) which we humans need to live. They can also add moisture to the air if i</a:t>
            </a:r>
            <a:r>
              <a:rPr lang="zh-CN" altLang="en-US" sz="1500" kern="0">
                <a:solidFill>
                  <a:srgbClr val="000000"/>
                </a:solidFill>
                <a:latin typeface="Times New Roman" panose="02020603050405020304" pitchFamily="65" charset="-122"/>
                <a:ea typeface="宋体" panose="02010600030101010101" pitchFamily="2" charset="-122"/>
              </a:rPr>
              <a:t>t</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s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too dry, making it more comfortable for us to breathe.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t>
            </a:r>
            <a:r>
              <a:rPr lang="zh-CN" altLang="en-US" sz="1500" u="sng" kern="0">
                <a:solidFill>
                  <a:srgbClr val="000000"/>
                </a:solidFill>
                <a:latin typeface="Times New Roman" panose="02020603050405020304" pitchFamily="65" charset="-122"/>
                <a:ea typeface="宋体" panose="02010600030101010101" pitchFamily="2" charset="-122"/>
              </a:rPr>
              <a:t>　▲    </a:t>
            </a:r>
            <a:r>
              <a:rPr lang="zh-CN" altLang="en-US" sz="1500" kern="0">
                <a:solidFill>
                  <a:srgbClr val="000000"/>
                </a:solidFill>
                <a:latin typeface="Times New Roman" panose="02020603050405020304" pitchFamily="65" charset="-122"/>
                <a:ea typeface="宋体" panose="02010600030101010101" pitchFamily="2" charset="-122"/>
              </a:rPr>
              <a:t> Scientists have discovered that plants have the ability to take in harmful </a:t>
            </a:r>
            <a:br/>
            <a:r>
              <a:rPr lang="zh-CN" altLang="en-US" sz="1500" kern="0">
                <a:solidFill>
                  <a:srgbClr val="000000"/>
                </a:solidFill>
                <a:latin typeface="Times New Roman" panose="02020603050405020304" pitchFamily="65" charset="-122"/>
                <a:ea typeface="宋体" panose="02010600030101010101" pitchFamily="2" charset="-122"/>
              </a:rPr>
              <a:t>chemicals, making the air around us safer to breathe. They set up a completely closed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building called “bio-home” for experiments. Before they added plants, the air inside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was full of chemicals and people found it hard to breathe. But after they added plants,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the air got much cleaner and it became easier to breathe. To make the air inside even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better, the scientists used different kinds of plants. After a while, the building wasn</a:t>
            </a:r>
            <a:r>
              <a:rPr lang="en-US" altLang="zh-CN" sz="1500" kern="0">
                <a:solidFill>
                  <a:srgbClr val="000000"/>
                </a:solidFill>
                <a:latin typeface="Times New Roman" panose="02020603050405020304" pitchFamily="65" charset="-122"/>
                <a:ea typeface="宋体" panose="02010600030101010101" pitchFamily="2" charset="-122"/>
              </a:rPr>
              <a:t>’</a:t>
            </a:r>
            <a:r>
              <a:rPr lang="zh-CN" altLang="en-US" sz="1500" kern="0">
                <a:solidFill>
                  <a:srgbClr val="000000"/>
                </a:solidFill>
                <a:latin typeface="Times New Roman" panose="02020603050405020304" pitchFamily="65" charset="-122"/>
                <a:ea typeface="宋体" panose="02010600030101010101" pitchFamily="2" charset="-122"/>
              </a:rPr>
              <a:t>t a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“sick building” any more. People could go inside without feeling unwell.</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So you see, plants are fantastic! They are not only beautiful to look at, but they also</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sz="1500" kern="0">
                <a:solidFill>
                  <a:srgbClr val="000000"/>
                </a:solidFill>
                <a:latin typeface="Times New Roman" panose="02020603050405020304" pitchFamily="65" charset="-122"/>
                <a:ea typeface="宋体" panose="02010600030101010101" pitchFamily="2" charset="-122"/>
              </a:rPr>
              <a:t>provide us with food, help create materials and play an important role in our health. They</a:t>
            </a:r>
            <a:endParaRPr lang="en-US" sz="1500" kern="0">
              <a:solidFill>
                <a:srgbClr val="000000"/>
              </a:solidFill>
              <a:latin typeface="Times New Roman" panose="02020603050405020304" pitchFamily="65" charset="-122"/>
              <a:ea typeface="宋体" panose="02010600030101010101" pitchFamily="2" charset="-122"/>
            </a:endParaRP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522486" y="899790"/>
            <a:ext cx="6804000" cy="4265655"/>
          </a:xfrm>
          <a:prstGeom prst="rect">
            <a:avLst/>
          </a:prstGeom>
          <a:noFill/>
        </p:spPr>
        <p:txBody>
          <a:bodyPr wrap="square" lIns="0" tIns="0" rIns="0" bIns="0" rtlCol="0">
            <a:spAutoFit/>
          </a:bodyPr>
          <a:lstStyle/>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make our indoor environments cleaner and healthier, making us feel better. </a:t>
            </a:r>
            <a:r>
              <a:rPr lang="zh-CN" altLang="en-US" sz="1500" kern="0">
                <a:solidFill>
                  <a:srgbClr val="000000"/>
                </a:solidFill>
                <a:latin typeface="Times New Roman" panose="02020603050405020304" pitchFamily="65" charset="-122"/>
                <a:ea typeface="宋体" panose="02010600030101010101" pitchFamily="2" charset="-122"/>
              </a:rPr>
              <a:t>Next time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you see a plant, remember all the amazing things it can do for us!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54. Which of the following is one way for plants to improve the air inside buildings?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They breathe out carbon dioxide.</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B. They produce oxygen.</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They give out harmful chemicals.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D. They make the air dry.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55. Which can be the best to fill in the blank </a:t>
            </a:r>
            <a:r>
              <a:rPr lang="zh-CN" altLang="en-US" sz="1500" u="sng" kern="0">
                <a:solidFill>
                  <a:srgbClr val="000000"/>
                </a:solidFill>
                <a:latin typeface="Times New Roman" panose="02020603050405020304" pitchFamily="65" charset="-122"/>
                <a:ea typeface="宋体" panose="02010600030101010101" pitchFamily="2" charset="-122"/>
              </a:rPr>
              <a:t>　▲    </a:t>
            </a:r>
            <a:r>
              <a:rPr lang="zh-CN" altLang="en-US" sz="1500" kern="0">
                <a:solidFill>
                  <a:srgbClr val="000000"/>
                </a:solidFill>
                <a:latin typeface="Times New Roman" panose="02020603050405020304" pitchFamily="65" charset="-122"/>
                <a:ea typeface="宋体" panose="02010600030101010101" pitchFamily="2" charset="-122"/>
              </a:rPr>
              <a:t> in Paragraph 4?</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A. But the most amazing thing plants can do is to clean the air.</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B. But one interesting thing plants can do is to build things.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But plants can provide what humans need to eat.</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D. But plants can be used to make medicine for humans.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4" end="4"/>
                                            </p:txEl>
                                          </p:spTgt>
                                        </p:tgtEl>
                                        <p:attrNameLst>
                                          <p:attrName>style.color</p:attrName>
                                        </p:attrNameLst>
                                      </p:cBhvr>
                                      <p:to>
                                        <a:srgbClr val="FF0000"/>
                                      </p:to>
                                    </p:animClr>
                                  </p:childTnLst>
                                </p:cTn>
                              </p:par>
                            </p:childTnLst>
                          </p:cTn>
                        </p:par>
                      </p:childTnLst>
                    </p:cTn>
                  </p:par>
                  <p:par>
                    <p:cTn id="7" fill="hold" nodeType="clickPar">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 fill="hold"/>
                                        <p:tgtEl>
                                          <p:spTgt spid="2">
                                            <p:txEl>
                                              <p:pRg st="8" end="8"/>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557734" y="1115814"/>
            <a:ext cx="6804000" cy="3906069"/>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56. </a:t>
            </a:r>
            <a:r>
              <a:rPr lang="zh-CN" altLang="en-US" sz="1500" kern="0">
                <a:solidFill>
                  <a:srgbClr val="000000"/>
                </a:solidFill>
                <a:latin typeface="楷体" panose="02010609060101010101" pitchFamily="49" charset="-122"/>
                <a:ea typeface="楷体" panose="02010609060101010101" pitchFamily="49" charset="-122"/>
              </a:rPr>
              <a:t>[新中考]【新考法·写作手法题】</a:t>
            </a:r>
            <a:r>
              <a:rPr lang="zh-CN" altLang="en-US" sz="1500" kern="0">
                <a:solidFill>
                  <a:srgbClr val="000000"/>
                </a:solidFill>
                <a:latin typeface="Times New Roman" panose="02020603050405020304" pitchFamily="65" charset="-122"/>
                <a:ea typeface="宋体" panose="02010600030101010101" pitchFamily="2" charset="-122"/>
              </a:rPr>
              <a:t>How does the writer support his opinion about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plants improving air quality?</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By telling personal experiences.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B. By providing numbers and forms.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By questioning famous scientists.</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D. By using scientific experiments. </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57. What does the writer mainly want to tell us?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Plants are important for providing food.</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B. Plants make people look much better.</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C. Plants are good for indoor environments.</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D. Plants make it easier to build houses.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5" end="5"/>
                                            </p:txEl>
                                          </p:spTgt>
                                        </p:tgtEl>
                                        <p:attrNameLst>
                                          <p:attrName>style.color</p:attrName>
                                        </p:attrNameLst>
                                      </p:cBhvr>
                                      <p:to>
                                        <a:srgbClr val="FF0000"/>
                                      </p:to>
                                    </p:animClr>
                                  </p:childTnLst>
                                </p:cTn>
                              </p:par>
                            </p:childTnLst>
                          </p:cTn>
                        </p:par>
                      </p:childTnLst>
                    </p:cTn>
                  </p:par>
                  <p:par>
                    <p:cTn id="7" fill="hold" nodeType="clickPar">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 fill="hold"/>
                                        <p:tgtEl>
                                          <p:spTgt spid="2">
                                            <p:txEl>
                                              <p:pRg st="9" end="9"/>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269702" y="971798"/>
            <a:ext cx="7128792" cy="4176464"/>
            <a:chOff x="802873" y="3491926"/>
            <a:chExt cx="6463511" cy="3071834"/>
          </a:xfrm>
        </p:grpSpPr>
        <p:sp>
          <p:nvSpPr>
            <p:cNvPr id="4" name="矩形 3"/>
            <p:cNvSpPr/>
            <p:nvPr/>
          </p:nvSpPr>
          <p:spPr>
            <a:xfrm>
              <a:off x="802873" y="3491926"/>
              <a:ext cx="6452606" cy="3071834"/>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549280"/>
              <a:ext cx="6408712" cy="2993924"/>
            </a:xfrm>
            <a:prstGeom prst="rect">
              <a:avLst/>
            </a:prstGeom>
            <a:noFill/>
          </p:spPr>
          <p:txBody>
            <a:bodyPr wrap="square" rtlCol="0" anchor="t">
              <a:spAutoFit/>
            </a:bodyPr>
            <a:lstStyle/>
            <a:p>
              <a:pPr eaLnBrk="0" latinLnBrk="1" hangingPunct="0">
                <a:lnSpc>
                  <a:spcPct val="150000"/>
                </a:lnSpc>
                <a:spcBef>
                  <a:spcPts val="145"/>
                </a:spcBef>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解析：</a:t>
              </a:r>
              <a:r>
                <a:rPr lang="zh-CN" altLang="en-US" sz="1400" kern="0">
                  <a:solidFill>
                    <a:srgbClr val="000000"/>
                  </a:solidFill>
                  <a:latin typeface="Times New Roman" panose="02020603050405020304" pitchFamily="65" charset="-122"/>
                  <a:ea typeface="宋体" panose="02010600030101010101" pitchFamily="2" charset="-122"/>
                </a:rPr>
                <a:t>语篇解读　本文是说明文</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介绍了植物在我们的日常生活中发挥了神奇的作用。</a:t>
              </a:r>
              <a:endParaRPr lang="zh-CN" altLang="en-US"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54. B</a:t>
              </a:r>
              <a:r>
                <a:rPr lang="zh-CN" altLang="en-US" sz="1400" kern="0">
                  <a:solidFill>
                    <a:srgbClr val="000000"/>
                  </a:solidFill>
                  <a:latin typeface="Times New Roman" panose="02020603050405020304" pitchFamily="65" charset="-122"/>
                  <a:ea typeface="宋体" panose="02010600030101010101" pitchFamily="2" charset="-122"/>
                </a:rPr>
                <a:t>　细节理解题。根据第三段中的“</a:t>
              </a:r>
              <a:r>
                <a:rPr lang="en-US" altLang="zh-CN" sz="1400" kern="0">
                  <a:solidFill>
                    <a:srgbClr val="000000"/>
                  </a:solidFill>
                  <a:latin typeface="Times New Roman" panose="02020603050405020304" pitchFamily="65" charset="-122"/>
                  <a:ea typeface="宋体" panose="02010600030101010101" pitchFamily="2" charset="-122"/>
                </a:rPr>
                <a:t>Plants breathe in carbon dioxide (CO</a:t>
              </a:r>
              <a:r>
                <a:rPr lang="en-US" altLang="zh-CN" sz="1100" kern="0" baseline="-15000">
                  <a:solidFill>
                    <a:srgbClr val="000000"/>
                  </a:solidFill>
                  <a:latin typeface="Times New Roman" panose="02020603050405020304" pitchFamily="65" charset="-122"/>
                  <a:ea typeface="宋体" panose="02010600030101010101" pitchFamily="2" charset="-122"/>
                </a:rPr>
                <a:t>2</a:t>
              </a:r>
              <a:r>
                <a:rPr lang="en-US" altLang="zh-CN" sz="1400" kern="0">
                  <a:solidFill>
                    <a:srgbClr val="000000"/>
                  </a:solidFill>
                  <a:latin typeface="Times New Roman" panose="02020603050405020304" pitchFamily="65" charset="-122"/>
                  <a:ea typeface="宋体" panose="02010600030101010101" pitchFamily="2" charset="-122"/>
                </a:rPr>
                <a:t>) and breathe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out oxygen (O</a:t>
              </a:r>
              <a:r>
                <a:rPr lang="en-US" altLang="zh-CN" sz="1100" kern="0" baseline="-15000">
                  <a:solidFill>
                    <a:srgbClr val="000000"/>
                  </a:solidFill>
                  <a:latin typeface="Times New Roman" panose="02020603050405020304" pitchFamily="65" charset="-122"/>
                  <a:ea typeface="宋体" panose="02010600030101010101" pitchFamily="2" charset="-122"/>
                </a:rPr>
                <a:t>2</a:t>
              </a:r>
              <a:r>
                <a:rPr lang="en-US" altLang="zh-CN" sz="1400" kern="0">
                  <a:solidFill>
                    <a:srgbClr val="000000"/>
                  </a:solidFill>
                  <a:latin typeface="Times New Roman" panose="02020603050405020304" pitchFamily="65" charset="-122"/>
                  <a:ea typeface="宋体" panose="02010600030101010101" pitchFamily="2" charset="-122"/>
                </a:rPr>
                <a:t>) which we humans need to live.”</a:t>
              </a:r>
              <a:r>
                <a:rPr lang="zh-CN" altLang="en-US" sz="1400" kern="0">
                  <a:solidFill>
                    <a:srgbClr val="000000"/>
                  </a:solidFill>
                  <a:latin typeface="Times New Roman" panose="02020603050405020304" pitchFamily="65" charset="-122"/>
                  <a:ea typeface="宋体" panose="02010600030101010101" pitchFamily="2" charset="-122"/>
                </a:rPr>
                <a:t>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室内充满了化学物质</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但是植物可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以呼出人们需要的氧气。故选</a:t>
              </a:r>
              <a:r>
                <a:rPr lang="en-US" altLang="zh-CN" sz="1400" kern="0">
                  <a:solidFill>
                    <a:srgbClr val="000000"/>
                  </a:solidFill>
                  <a:latin typeface="Times New Roman" panose="02020603050405020304" pitchFamily="65" charset="-122"/>
                  <a:ea typeface="宋体" panose="02010600030101010101" pitchFamily="2" charset="-122"/>
                </a:rPr>
                <a:t>B</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55. A</a:t>
              </a:r>
              <a:r>
                <a:rPr lang="zh-CN" altLang="en-US" sz="1400" kern="0">
                  <a:solidFill>
                    <a:srgbClr val="000000"/>
                  </a:solidFill>
                  <a:latin typeface="Times New Roman" panose="02020603050405020304" pitchFamily="65" charset="-122"/>
                  <a:ea typeface="宋体" panose="02010600030101010101" pitchFamily="2" charset="-122"/>
                </a:rPr>
                <a:t>　句子还原题。根据空后的句子“</a:t>
              </a:r>
              <a:r>
                <a:rPr lang="en-US" altLang="zh-CN" sz="1400" kern="0">
                  <a:solidFill>
                    <a:srgbClr val="000000"/>
                  </a:solidFill>
                  <a:latin typeface="Times New Roman" panose="02020603050405020304" pitchFamily="65" charset="-122"/>
                  <a:ea typeface="宋体" panose="02010600030101010101" pitchFamily="2" charset="-122"/>
                </a:rPr>
                <a:t>Scientists have discovered that plants have the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ability to take in harmful chemicals, making the air around us safer to breathe.”</a:t>
              </a:r>
              <a:r>
                <a:rPr lang="zh-CN" altLang="en-US" sz="1400" kern="0">
                  <a:solidFill>
                    <a:srgbClr val="000000"/>
                  </a:solidFill>
                  <a:latin typeface="Times New Roman" panose="02020603050405020304" pitchFamily="65" charset="-122"/>
                  <a:ea typeface="宋体" panose="02010600030101010101" pitchFamily="2" charset="-122"/>
                </a:rPr>
                <a:t>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植</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     物能够吸收有害化学物质</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使我们周围的空气更安全。选项</a:t>
              </a:r>
              <a:r>
                <a:rPr lang="en-US" altLang="zh-CN" sz="1400" kern="0">
                  <a:solidFill>
                    <a:srgbClr val="000000"/>
                  </a:solidFill>
                  <a:latin typeface="Times New Roman" panose="02020603050405020304" pitchFamily="65" charset="-122"/>
                  <a:ea typeface="宋体" panose="02010600030101010101" pitchFamily="2" charset="-122"/>
                </a:rPr>
                <a:t>A“</a:t>
              </a:r>
              <a:r>
                <a:rPr lang="zh-CN" altLang="en-US" sz="1400" kern="0">
                  <a:solidFill>
                    <a:srgbClr val="000000"/>
                  </a:solidFill>
                  <a:latin typeface="Times New Roman" panose="02020603050405020304" pitchFamily="65" charset="-122"/>
                  <a:ea typeface="宋体" panose="02010600030101010101" pitchFamily="2" charset="-122"/>
                </a:rPr>
                <a:t>但植物能做的最惊人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的事情是清洁空气”符合语境。故选</a:t>
              </a:r>
              <a:r>
                <a:rPr lang="en-US" altLang="zh-CN" sz="1400" kern="0">
                  <a:solidFill>
                    <a:srgbClr val="000000"/>
                  </a:solidFill>
                  <a:latin typeface="Times New Roman" panose="02020603050405020304" pitchFamily="65" charset="-122"/>
                  <a:ea typeface="宋体" panose="02010600030101010101" pitchFamily="2" charset="-122"/>
                </a:rPr>
                <a:t>A</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56. D</a:t>
              </a:r>
              <a:r>
                <a:rPr lang="zh-CN" altLang="en-US" sz="1400" kern="0">
                  <a:solidFill>
                    <a:srgbClr val="000000"/>
                  </a:solidFill>
                  <a:latin typeface="Times New Roman" panose="02020603050405020304" pitchFamily="65" charset="-122"/>
                  <a:ea typeface="宋体" panose="02010600030101010101" pitchFamily="2" charset="-122"/>
                </a:rPr>
                <a:t>　写作手法题。根据第四段的内容可知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作者通过讲述科学家做的实验来说明植物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能改善空气质量。故选</a:t>
              </a:r>
              <a:r>
                <a:rPr lang="en-US" altLang="zh-CN" sz="1400" kern="0">
                  <a:solidFill>
                    <a:srgbClr val="000000"/>
                  </a:solidFill>
                  <a:latin typeface="Times New Roman" panose="02020603050405020304" pitchFamily="65" charset="-122"/>
                  <a:ea typeface="宋体" panose="02010600030101010101" pitchFamily="2" charset="-122"/>
                </a:rPr>
                <a:t>D</a:t>
              </a:r>
              <a:r>
                <a:rPr lang="zh-CN" altLang="en-US" sz="1400" kern="0">
                  <a:solidFill>
                    <a:srgbClr val="000000"/>
                  </a:solidFill>
                  <a:latin typeface="Times New Roman" panose="02020603050405020304" pitchFamily="65" charset="-122"/>
                  <a:ea typeface="宋体" panose="02010600030101010101" pitchFamily="2" charset="-122"/>
                </a:rPr>
                <a:t>。</a:t>
              </a:r>
              <a:endParaRPr lang="zh-CN" altLang="en-US"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57. C</a:t>
              </a:r>
              <a:r>
                <a:rPr lang="zh-CN" altLang="en-US" sz="1400" kern="0">
                  <a:solidFill>
                    <a:srgbClr val="000000"/>
                  </a:solidFill>
                  <a:latin typeface="Times New Roman" panose="02020603050405020304" pitchFamily="65" charset="-122"/>
                  <a:ea typeface="宋体" panose="02010600030101010101" pitchFamily="2" charset="-122"/>
                </a:rPr>
                <a:t>　主旨大意题。通读全文可知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本文主要介绍了植物在室内环境中发挥的重要作用。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故选</a:t>
              </a:r>
              <a:r>
                <a:rPr lang="en-US" altLang="zh-CN" sz="1400" kern="0">
                  <a:solidFill>
                    <a:srgbClr val="000000"/>
                  </a:solidFill>
                  <a:latin typeface="Times New Roman" panose="02020603050405020304" pitchFamily="65" charset="-122"/>
                  <a:ea typeface="宋体" panose="02010600030101010101" pitchFamily="2" charset="-122"/>
                </a:rPr>
                <a:t>C</a:t>
              </a:r>
              <a:r>
                <a:rPr lang="zh-CN" altLang="en-US" sz="1400" kern="0">
                  <a:solidFill>
                    <a:srgbClr val="000000"/>
                  </a:solidFill>
                  <a:latin typeface="Times New Roman" panose="02020603050405020304" pitchFamily="65" charset="-122"/>
                  <a:ea typeface="宋体" panose="02010600030101010101" pitchFamily="2" charset="-122"/>
                </a:rPr>
                <a:t>。</a:t>
              </a:r>
              <a:endParaRPr lang="zh-CN" altLang="en-US" sz="1400">
                <a:latin typeface="宋体" panose="02010600030101010101" pitchFamily="2" charset="-122"/>
                <a:ea typeface="宋体" panose="02010600030101010101" pitchFamily="2" charset="-122"/>
                <a:cs typeface="微软雅黑 Light" panose="020b0502040204020203" pitchFamily="34" charset="-122"/>
              </a:endParaRPr>
            </a:p>
          </p:txBody>
        </p:sp>
      </p:gr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524696" y="1354512"/>
            <a:ext cx="6804000" cy="349159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楷体" panose="02010609060101010101" pitchFamily="49" charset="-122"/>
                <a:ea typeface="楷体" panose="02010609060101010101" pitchFamily="49" charset="-122"/>
              </a:rPr>
              <a:t>[新中考]【新考法·语法填空】[新课标]【人与社会·跨文化沟通】(2023浙江温</a:t>
            </a:r>
            <a:br>
              <a:rPr sz="1500">
                <a:latin typeface="楷体" panose="02010609060101010101" pitchFamily="49" charset="-122"/>
                <a:ea typeface="楷体" panose="02010609060101010101" pitchFamily="49" charset="-122"/>
              </a:rPr>
            </a:br>
            <a:r>
              <a:rPr lang="zh-CN" altLang="en-US" sz="1500" kern="0">
                <a:solidFill>
                  <a:srgbClr val="000000"/>
                </a:solidFill>
                <a:latin typeface="楷体" panose="02010609060101010101" pitchFamily="49" charset="-122"/>
                <a:ea typeface="楷体" panose="02010609060101010101" pitchFamily="49" charset="-122"/>
              </a:rPr>
              <a:t>州中考,★☆☆)</a:t>
            </a:r>
            <a:endParaRPr lang="zh-CN" altLang="en-US" sz="1500">
              <a:latin typeface="楷体" panose="02010609060101010101" pitchFamily="49" charset="-122"/>
              <a:ea typeface="楷体" panose="02010609060101010101" pitchFamily="49"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阅读下面短文,在空白处填入一个适当的词,或填入括号中所给单词的适当形式。</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Tina is a thirteen-year-old middle school student. Last year, she went to </a:t>
            </a:r>
            <a:r>
              <a:rPr lang="zh-CN" altLang="en-US" sz="1500" u="sng" kern="0">
                <a:solidFill>
                  <a:srgbClr val="000000"/>
                </a:solidFill>
                <a:latin typeface="Times New Roman" panose="02020603050405020304" pitchFamily="65" charset="-122"/>
                <a:ea typeface="宋体" panose="02010600030101010101" pitchFamily="2" charset="-122"/>
              </a:rPr>
              <a:t>　58    </a:t>
            </a:r>
            <a:r>
              <a:rPr lang="zh-CN" altLang="en-US" sz="1500" kern="0">
                <a:solidFill>
                  <a:srgbClr val="000000"/>
                </a:solidFill>
                <a:latin typeface="Times New Roman" panose="02020603050405020304" pitchFamily="65" charset="-122"/>
                <a:ea typeface="宋体" panose="02010600030101010101" pitchFamily="2" charset="-122"/>
              </a:rPr>
              <a:t> </a:t>
            </a:r>
            <a:br/>
            <a:r>
              <a:rPr lang="zh-CN" altLang="en-US" sz="1500" kern="0">
                <a:solidFill>
                  <a:srgbClr val="000000"/>
                </a:solidFill>
                <a:latin typeface="Times New Roman" panose="02020603050405020304" pitchFamily="65" charset="-122"/>
                <a:ea typeface="宋体" panose="02010600030101010101" pitchFamily="2" charset="-122"/>
              </a:rPr>
              <a:t>summer school in France and stayed with a local family, the Truffauts.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At first, things didn't go well </a:t>
            </a:r>
            <a:r>
              <a:rPr lang="zh-CN" altLang="en-US" sz="1500" u="sng" kern="0">
                <a:solidFill>
                  <a:srgbClr val="000000"/>
                </a:solidFill>
                <a:latin typeface="Times New Roman" panose="02020603050405020304" pitchFamily="65" charset="-122"/>
                <a:ea typeface="宋体" panose="02010600030101010101" pitchFamily="2" charset="-122"/>
              </a:rPr>
              <a:t>　59    </a:t>
            </a:r>
            <a:r>
              <a:rPr lang="zh-CN" altLang="en-US" sz="1500" kern="0">
                <a:solidFill>
                  <a:srgbClr val="000000"/>
                </a:solidFill>
                <a:latin typeface="Times New Roman" panose="02020603050405020304" pitchFamily="65" charset="-122"/>
                <a:ea typeface="宋体" panose="02010600030101010101" pitchFamily="2" charset="-122"/>
              </a:rPr>
              <a:t> she couldn't speak French. Simple things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like finding the right bus stop became big problems. The Truffauts helped her a lot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and treated her like part of the family. They played </a:t>
            </a:r>
            <a:r>
              <a:rPr lang="zh-CN" altLang="en-US" sz="1500" u="sng" kern="0">
                <a:solidFill>
                  <a:srgbClr val="000000"/>
                </a:solidFill>
                <a:latin typeface="Times New Roman" panose="02020603050405020304" pitchFamily="65" charset="-122"/>
                <a:ea typeface="宋体" panose="02010600030101010101" pitchFamily="2" charset="-122"/>
              </a:rPr>
              <a:t>　60    </a:t>
            </a:r>
            <a:r>
              <a:rPr lang="zh-CN" altLang="en-US" sz="1500" kern="0">
                <a:solidFill>
                  <a:srgbClr val="000000"/>
                </a:solidFill>
                <a:latin typeface="Times New Roman" panose="02020603050405020304" pitchFamily="65" charset="-122"/>
                <a:ea typeface="宋体" panose="02010600030101010101" pitchFamily="2" charset="-122"/>
              </a:rPr>
              <a:t>(game) and shared traditional </a:t>
            </a:r>
            <a:br/>
            <a:r>
              <a:rPr lang="zh-CN" altLang="en-US" sz="1500" kern="0">
                <a:solidFill>
                  <a:srgbClr val="000000"/>
                </a:solidFill>
                <a:latin typeface="Times New Roman" panose="02020603050405020304" pitchFamily="65" charset="-122"/>
                <a:ea typeface="宋体" panose="02010600030101010101" pitchFamily="2" charset="-122"/>
              </a:rPr>
              <a:t>food with her. Tina was helpful as well. She did some housework with the family </a:t>
            </a:r>
            <a:br/>
            <a:r>
              <a:rPr lang="zh-CN" altLang="en-US" sz="1500" kern="0">
                <a:solidFill>
                  <a:srgbClr val="000000"/>
                </a:solidFill>
                <a:latin typeface="Times New Roman" panose="02020603050405020304" pitchFamily="65" charset="-122"/>
                <a:ea typeface="宋体" panose="02010600030101010101" pitchFamily="2" charset="-122"/>
              </a:rPr>
              <a:t>every day. On the weekend, she </a:t>
            </a:r>
            <a:r>
              <a:rPr lang="zh-CN" altLang="en-US" sz="1500" u="sng" kern="0">
                <a:solidFill>
                  <a:srgbClr val="000000"/>
                </a:solidFill>
                <a:latin typeface="Times New Roman" panose="02020603050405020304" pitchFamily="65" charset="-122"/>
                <a:ea typeface="宋体" panose="02010600030101010101" pitchFamily="2" charset="-122"/>
              </a:rPr>
              <a:t>　61    </a:t>
            </a:r>
            <a:r>
              <a:rPr lang="zh-CN" altLang="en-US" sz="1500" kern="0">
                <a:solidFill>
                  <a:srgbClr val="000000"/>
                </a:solidFill>
                <a:latin typeface="Times New Roman" panose="02020603050405020304" pitchFamily="65" charset="-122"/>
                <a:ea typeface="宋体" panose="02010600030101010101" pitchFamily="2" charset="-122"/>
              </a:rPr>
              <a:t>(join) a community club and did volunteer </a:t>
            </a:r>
            <a:endParaRPr lang="zh-CN" altLang="en-US"/>
          </a:p>
        </p:txBody>
      </p:sp>
      <p:grpSp>
        <p:nvGrpSpPr>
          <p:cNvPr id="3" name="组合 2" title=""/>
          <p:cNvGrpSpPr/>
          <p:nvPr/>
        </p:nvGrpSpPr>
        <p:grpSpPr>
          <a:xfrm>
            <a:off x="1" y="843742"/>
            <a:ext cx="1595421" cy="370585"/>
            <a:chOff x="0" y="2015422"/>
            <a:chExt cx="1951037" cy="370585"/>
          </a:xfrm>
        </p:grpSpPr>
        <p:pic>
          <p:nvPicPr>
            <p:cNvPr id="4" name="Picture 4" descr="F:\版式\24版\24版初中试卷上册版式\初中试卷课件模板\图片7.png"/>
            <p:cNvPicPr>
              <a:picLocks noChangeAspect="1" noChangeArrowheads="1"/>
            </p:cNvPicPr>
            <p:nvPr/>
          </p:nvPicPr>
          <p:blipFill>
            <a:blip r:embed="rId3"/>
            <a:stretch>
              <a:fillRect/>
            </a:stretch>
          </p:blipFill>
          <p:spPr bwMode="auto">
            <a:xfrm>
              <a:off x="0" y="2025644"/>
              <a:ext cx="1951037" cy="360363"/>
            </a:xfrm>
            <a:prstGeom prst="rect">
              <a:avLst/>
            </a:prstGeom>
            <a:noFill/>
          </p:spPr>
        </p:pic>
        <p:grpSp>
          <p:nvGrpSpPr>
            <p:cNvPr id="5" name="组合 27"/>
            <p:cNvGrpSpPr/>
            <p:nvPr/>
          </p:nvGrpSpPr>
          <p:grpSpPr>
            <a:xfrm>
              <a:off x="246246" y="2015422"/>
              <a:ext cx="1624907" cy="362364"/>
              <a:chOff x="246246" y="2046421"/>
              <a:chExt cx="1624907" cy="362364"/>
            </a:xfrm>
          </p:grpSpPr>
          <p:sp>
            <p:nvSpPr>
              <p:cNvPr id="6" name="文本框 30"/>
              <p:cNvSpPr txBox="1"/>
              <p:nvPr/>
            </p:nvSpPr>
            <p:spPr>
              <a:xfrm>
                <a:off x="246246" y="2046421"/>
                <a:ext cx="476747" cy="338554"/>
              </a:xfrm>
              <a:prstGeom prst="rect">
                <a:avLst/>
              </a:prstGeom>
              <a:noFill/>
            </p:spPr>
            <p:txBody>
              <a:bodyPr wrap="none" rtlCol="0">
                <a:spAutoFit/>
              </a:bodyPr>
              <a:lstStyle/>
              <a:p>
                <a:r>
                  <a:rPr lang="zh-CN" altLang="en-US" sz="1600">
                    <a:solidFill>
                      <a:schemeClr val="bg1"/>
                    </a:solidFill>
                    <a:latin typeface="方正兰亭特黑_GBK" panose="02000000000000000000" pitchFamily="2" charset="-122"/>
                    <a:ea typeface="方正兰亭特黑_GBK" panose="02000000000000000000" pitchFamily="2" charset="-122"/>
                  </a:rPr>
                  <a:t>五</a:t>
                </a:r>
                <a:endParaRPr lang="zh-CN" altLang="en-US" sz="1600">
                  <a:latin typeface="方正兰亭黑_GBK" panose="02000000000000000000" pitchFamily="2" charset="-122"/>
                  <a:ea typeface="方正兰亭黑_GBK" panose="02000000000000000000" pitchFamily="2" charset="-122"/>
                </a:endParaRPr>
              </a:p>
            </p:txBody>
          </p:sp>
          <p:sp>
            <p:nvSpPr>
              <p:cNvPr id="7" name="文本框 31"/>
              <p:cNvSpPr txBox="1"/>
              <p:nvPr/>
            </p:nvSpPr>
            <p:spPr>
              <a:xfrm>
                <a:off x="641648" y="2070231"/>
                <a:ext cx="1229505" cy="338554"/>
              </a:xfrm>
              <a:prstGeom prst="rect">
                <a:avLst/>
              </a:prstGeom>
              <a:noFill/>
            </p:spPr>
            <p:txBody>
              <a:bodyPr wrap="none" rtlCol="0">
                <a:spAutoFit/>
              </a:bodyPr>
              <a:lstStyle/>
              <a:p>
                <a:r>
                  <a:rPr lang="zh-CN" altLang="en-US" sz="1600">
                    <a:latin typeface="方正兰亭黑_GBK" panose="02000000000000000000" pitchFamily="2" charset="-122"/>
                    <a:ea typeface="方正兰亭黑_GBK" panose="02000000000000000000" pitchFamily="2" charset="-122"/>
                  </a:rPr>
                  <a:t>语法填空</a:t>
                </a:r>
                <a:endParaRPr lang="zh-CN" altLang="en-US" sz="1600">
                  <a:latin typeface="方正兰亭黑_GBK" panose="02000000000000000000" pitchFamily="2" charset="-122"/>
                  <a:ea typeface="方正兰亭黑_GBK" panose="02000000000000000000" pitchFamily="2" charset="-122"/>
                </a:endParaRPr>
              </a:p>
            </p:txBody>
          </p:sp>
        </p:grpSp>
      </p:gr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413718" y="1079121"/>
            <a:ext cx="6930510" cy="313303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work. For most of the time, she used body language to communicate. People showed</a:t>
            </a:r>
            <a:br/>
            <a:r>
              <a:rPr lang="zh-CN" altLang="en-US" sz="1500" kern="0">
                <a:solidFill>
                  <a:srgbClr val="000000"/>
                </a:solidFill>
                <a:latin typeface="Times New Roman" panose="02020603050405020304" pitchFamily="65" charset="-122"/>
                <a:ea typeface="宋体" panose="02010600030101010101" pitchFamily="2" charset="-122"/>
              </a:rPr>
              <a:t> </a:t>
            </a:r>
            <a:r>
              <a:rPr lang="zh-CN" altLang="en-US" sz="1500" u="sng" kern="0">
                <a:solidFill>
                  <a:srgbClr val="000000"/>
                </a:solidFill>
                <a:latin typeface="Times New Roman" panose="02020603050405020304" pitchFamily="65" charset="-122"/>
                <a:ea typeface="宋体" panose="02010600030101010101" pitchFamily="2" charset="-122"/>
              </a:rPr>
              <a:t>　62    </a:t>
            </a:r>
            <a:r>
              <a:rPr lang="zh-CN" altLang="en-US" sz="1500" kern="0">
                <a:solidFill>
                  <a:srgbClr val="000000"/>
                </a:solidFill>
                <a:latin typeface="Times New Roman" panose="02020603050405020304" pitchFamily="65" charset="-122"/>
                <a:ea typeface="宋体" panose="02010600030101010101" pitchFamily="2" charset="-122"/>
              </a:rPr>
              <a:t>(they) thanks with smiles and she would always smile back. Language was </a:t>
            </a:r>
            <a:br/>
            <a:r>
              <a:rPr lang="zh-CN" altLang="en-US" sz="1500" kern="0">
                <a:solidFill>
                  <a:srgbClr val="000000"/>
                </a:solidFill>
                <a:latin typeface="Times New Roman" panose="02020603050405020304" pitchFamily="65" charset="-122"/>
                <a:ea typeface="宋体" panose="02010600030101010101" pitchFamily="2" charset="-122"/>
              </a:rPr>
              <a:t>not a problem </a:t>
            </a:r>
            <a:r>
              <a:rPr lang="zh-CN" altLang="en-US" sz="1500" u="sng" kern="0">
                <a:solidFill>
                  <a:srgbClr val="000000"/>
                </a:solidFill>
                <a:latin typeface="Times New Roman" panose="02020603050405020304" pitchFamily="65" charset="-122"/>
                <a:ea typeface="宋体" panose="02010600030101010101" pitchFamily="2" charset="-122"/>
              </a:rPr>
              <a:t>　63    </a:t>
            </a:r>
            <a:r>
              <a:rPr lang="zh-CN" altLang="en-US" sz="1500" kern="0">
                <a:solidFill>
                  <a:srgbClr val="000000"/>
                </a:solidFill>
                <a:latin typeface="Times New Roman" panose="02020603050405020304" pitchFamily="65" charset="-122"/>
                <a:ea typeface="宋体" panose="02010600030101010101" pitchFamily="2" charset="-122"/>
              </a:rPr>
              <a:t> her any more. As a new member of the club, Tina </a:t>
            </a:r>
            <a:r>
              <a:rPr lang="zh-CN" altLang="en-US" sz="1500" u="sng" kern="0">
                <a:solidFill>
                  <a:srgbClr val="000000"/>
                </a:solidFill>
                <a:latin typeface="Times New Roman" panose="02020603050405020304" pitchFamily="65" charset="-122"/>
                <a:ea typeface="宋体" panose="02010600030101010101" pitchFamily="2" charset="-122"/>
              </a:rPr>
              <a:t>　64    </a:t>
            </a:r>
            <a:r>
              <a:rPr lang="zh-CN" altLang="en-US" sz="1500" kern="0">
                <a:solidFill>
                  <a:srgbClr val="000000"/>
                </a:solidFill>
                <a:latin typeface="Times New Roman" panose="02020603050405020304" pitchFamily="65" charset="-122"/>
                <a:ea typeface="宋体" panose="02010600030101010101" pitchFamily="2" charset="-122"/>
              </a:rPr>
              <a:t>(invite)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to have parties with the other members. Day by day, she made more friends. Tina began </a:t>
            </a:r>
            <a:r>
              <a:rPr lang="zh-CN" altLang="en-US" sz="1500" u="sng" kern="0">
                <a:solidFill>
                  <a:srgbClr val="000000"/>
                </a:solidFill>
                <a:latin typeface="Times New Roman" panose="02020603050405020304" pitchFamily="65" charset="-122"/>
                <a:ea typeface="宋体" panose="02010600030101010101" pitchFamily="2" charset="-122"/>
              </a:rPr>
              <a:t>　65    </a:t>
            </a:r>
            <a:r>
              <a:rPr lang="zh-CN" altLang="en-US" sz="1500" kern="0">
                <a:solidFill>
                  <a:srgbClr val="000000"/>
                </a:solidFill>
                <a:latin typeface="Times New Roman" panose="02020603050405020304" pitchFamily="65" charset="-122"/>
                <a:ea typeface="宋体" panose="02010600030101010101" pitchFamily="2" charset="-122"/>
              </a:rPr>
              <a:t>(love) her new life. “A smile is a second language we were born to speak. It is also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the best gift I have got,” she often said </a:t>
            </a:r>
            <a:r>
              <a:rPr lang="zh-CN" altLang="en-US" sz="1500" u="sng" kern="0">
                <a:solidFill>
                  <a:srgbClr val="000000"/>
                </a:solidFill>
                <a:latin typeface="Times New Roman" panose="02020603050405020304" pitchFamily="65" charset="-122"/>
                <a:ea typeface="宋体" panose="02010600030101010101" pitchFamily="2" charset="-122"/>
              </a:rPr>
              <a:t>　66    </a:t>
            </a:r>
            <a:r>
              <a:rPr lang="zh-CN" altLang="en-US" sz="1500" kern="0">
                <a:solidFill>
                  <a:srgbClr val="000000"/>
                </a:solidFill>
                <a:latin typeface="Times New Roman" panose="02020603050405020304" pitchFamily="65" charset="-122"/>
                <a:ea typeface="宋体" panose="02010600030101010101" pitchFamily="2" charset="-122"/>
              </a:rPr>
              <a:t>(proud).</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Smiles and a helping hand can always make people</a:t>
            </a:r>
            <a:r>
              <a:rPr lang="zh-CN" altLang="en-US" sz="1500" u="sng" kern="0">
                <a:solidFill>
                  <a:srgbClr val="000000"/>
                </a:solidFill>
                <a:latin typeface="Times New Roman" panose="02020603050405020304" pitchFamily="65" charset="-122"/>
                <a:ea typeface="宋体" panose="02010600030101010101" pitchFamily="2" charset="-122"/>
              </a:rPr>
              <a:t>　67    </a:t>
            </a:r>
            <a:r>
              <a:rPr lang="zh-CN" altLang="en-US" sz="1500" kern="0">
                <a:solidFill>
                  <a:srgbClr val="000000"/>
                </a:solidFill>
                <a:latin typeface="Times New Roman" panose="02020603050405020304" pitchFamily="65" charset="-122"/>
                <a:ea typeface="宋体" panose="02010600030101010101" pitchFamily="2" charset="-122"/>
              </a:rPr>
              <a:t>(close) than a language can.</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58.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59.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60.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61.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62. </a:t>
            </a:r>
            <a:r>
              <a:rPr lang="zh-CN" altLang="en-US" sz="1500" u="sng" kern="0">
                <a:solidFill>
                  <a:srgbClr val="000000"/>
                </a:solidFill>
                <a:latin typeface="Times New Roman" panose="02020603050405020304" pitchFamily="65" charset="-122"/>
                <a:ea typeface="宋体" panose="02010600030101010101" pitchFamily="2" charset="-122"/>
              </a:rPr>
              <a:t>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63.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64.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65.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66. </a:t>
            </a:r>
            <a:r>
              <a:rPr lang="zh-CN" altLang="en-US" sz="1500" u="sng"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67. </a:t>
            </a:r>
            <a:r>
              <a:rPr lang="zh-CN" altLang="en-US" sz="1500" u="sng" kern="0">
                <a:solidFill>
                  <a:srgbClr val="000000"/>
                </a:solidFill>
                <a:latin typeface="Times New Roman" panose="02020603050405020304" pitchFamily="65" charset="-122"/>
                <a:ea typeface="宋体" panose="02010600030101010101" pitchFamily="2" charset="-122"/>
              </a:rPr>
              <a:t>　　    </a:t>
            </a:r>
            <a:endParaRPr lang="zh-CN" altLang="en-US"/>
          </a:p>
        </p:txBody>
      </p:sp>
      <p:sp>
        <p:nvSpPr>
          <p:cNvPr id="3" name="文本框 65" title=""/>
          <p:cNvSpPr txBox="1"/>
          <p:nvPr/>
        </p:nvSpPr>
        <p:spPr>
          <a:xfrm>
            <a:off x="845766" y="3492078"/>
            <a:ext cx="6789971" cy="399533"/>
          </a:xfrm>
          <a:prstGeom prst="rect">
            <a:avLst/>
          </a:prstGeom>
          <a:noFill/>
        </p:spPr>
        <p:txBody>
          <a:bodyPr wrap="square" rtlCol="0" anchor="t">
            <a:spAutoFit/>
          </a:bodyPr>
          <a:lstStyle/>
          <a:p>
            <a:pPr eaLnBrk="0" latinLnBrk="1" hangingPunct="0">
              <a:lnSpc>
                <a:spcPct val="150000"/>
              </a:lnSpc>
              <a:spcBef>
                <a:spcPts val="145"/>
              </a:spcBef>
            </a:pPr>
            <a:r>
              <a:rPr lang="en-US" altLang="zh-CN" sz="1500" kern="0">
                <a:solidFill>
                  <a:srgbClr val="FF0000"/>
                </a:solidFill>
                <a:latin typeface="Times New Roman" panose="02020603050405020304" pitchFamily="65" charset="-122"/>
                <a:ea typeface="宋体" panose="02010600030101010101" pitchFamily="2" charset="-122"/>
              </a:rPr>
              <a:t>a</a:t>
            </a:r>
            <a:r>
              <a:rPr lang="zh-CN" altLang="en-US" sz="1500" kern="0">
                <a:solidFill>
                  <a:srgbClr val="FF0000"/>
                </a:solidFill>
                <a:latin typeface="Times New Roman" panose="02020603050405020304" pitchFamily="65" charset="-122"/>
                <a:ea typeface="宋体" panose="02010600030101010101" pitchFamily="2" charset="-122"/>
              </a:rPr>
              <a:t>　        </a:t>
            </a:r>
            <a:r>
              <a:rPr lang="en-US" altLang="zh-CN" sz="1500" kern="0">
                <a:solidFill>
                  <a:srgbClr val="FF0000"/>
                </a:solidFill>
                <a:latin typeface="Times New Roman" panose="02020603050405020304" pitchFamily="65" charset="-122"/>
                <a:ea typeface="宋体" panose="02010600030101010101" pitchFamily="2" charset="-122"/>
              </a:rPr>
              <a:t>because/as</a:t>
            </a:r>
            <a:r>
              <a:rPr lang="zh-CN" altLang="en-US" sz="1500" kern="0">
                <a:solidFill>
                  <a:srgbClr val="FF0000"/>
                </a:solidFill>
                <a:latin typeface="Times New Roman" panose="02020603050405020304" pitchFamily="65" charset="-122"/>
                <a:ea typeface="宋体" panose="02010600030101010101" pitchFamily="2" charset="-122"/>
              </a:rPr>
              <a:t>　    </a:t>
            </a:r>
            <a:r>
              <a:rPr lang="en-US" altLang="zh-CN" sz="1500" kern="0">
                <a:solidFill>
                  <a:srgbClr val="FF0000"/>
                </a:solidFill>
                <a:latin typeface="Times New Roman" panose="02020603050405020304" pitchFamily="65" charset="-122"/>
                <a:ea typeface="宋体" panose="02010600030101010101" pitchFamily="2" charset="-122"/>
              </a:rPr>
              <a:t>games  </a:t>
            </a:r>
            <a:r>
              <a:rPr lang="zh-CN" altLang="en-US" sz="1500" kern="0">
                <a:solidFill>
                  <a:srgbClr val="FF0000"/>
                </a:solidFill>
                <a:latin typeface="Times New Roman" panose="02020603050405020304" pitchFamily="65" charset="-122"/>
                <a:ea typeface="宋体" panose="02010600030101010101" pitchFamily="2" charset="-122"/>
              </a:rPr>
              <a:t>　  </a:t>
            </a:r>
            <a:r>
              <a:rPr lang="en-US" altLang="zh-CN" sz="1500" kern="0">
                <a:solidFill>
                  <a:srgbClr val="FF0000"/>
                </a:solidFill>
                <a:latin typeface="Times New Roman" panose="02020603050405020304" pitchFamily="65" charset="-122"/>
                <a:ea typeface="宋体" panose="02010600030101010101" pitchFamily="2" charset="-122"/>
              </a:rPr>
              <a:t>joined      </a:t>
            </a:r>
            <a:r>
              <a:rPr lang="zh-CN" altLang="en-US" sz="1500" kern="0">
                <a:solidFill>
                  <a:srgbClr val="FF0000"/>
                </a:solidFill>
                <a:latin typeface="Times New Roman" panose="02020603050405020304" pitchFamily="65" charset="-122"/>
                <a:ea typeface="宋体" panose="02010600030101010101" pitchFamily="2" charset="-122"/>
              </a:rPr>
              <a:t>　</a:t>
            </a:r>
            <a:r>
              <a:rPr lang="en-US" altLang="zh-CN" sz="1500" kern="0">
                <a:solidFill>
                  <a:srgbClr val="FF0000"/>
                </a:solidFill>
                <a:latin typeface="Times New Roman" panose="02020603050405020304" pitchFamily="65" charset="-122"/>
                <a:ea typeface="宋体" panose="02010600030101010101" pitchFamily="2" charset="-122"/>
              </a:rPr>
              <a:t>their</a:t>
            </a:r>
            <a:r>
              <a:rPr lang="zh-CN" altLang="en-US" sz="1500" kern="0">
                <a:solidFill>
                  <a:srgbClr val="FF0000"/>
                </a:solidFill>
                <a:latin typeface="Times New Roman" panose="02020603050405020304" pitchFamily="65" charset="-122"/>
                <a:ea typeface="宋体" panose="02010600030101010101" pitchFamily="2" charset="-122"/>
              </a:rPr>
              <a:t>　</a:t>
            </a:r>
            <a:endParaRPr lang="en-US" altLang="zh-CN" sz="1500">
              <a:solidFill>
                <a:srgbClr val="FF0000"/>
              </a:solidFill>
            </a:endParaRPr>
          </a:p>
        </p:txBody>
      </p:sp>
      <p:sp>
        <p:nvSpPr>
          <p:cNvPr id="4" name="文本框 65" title=""/>
          <p:cNvSpPr txBox="1"/>
          <p:nvPr/>
        </p:nvSpPr>
        <p:spPr>
          <a:xfrm>
            <a:off x="822064" y="3812625"/>
            <a:ext cx="7023716" cy="399533"/>
          </a:xfrm>
          <a:prstGeom prst="rect">
            <a:avLst/>
          </a:prstGeom>
          <a:noFill/>
        </p:spPr>
        <p:txBody>
          <a:bodyPr wrap="square" rtlCol="0" anchor="t">
            <a:spAutoFit/>
          </a:bodyPr>
          <a:lstStyle/>
          <a:p>
            <a:pPr eaLnBrk="0" latinLnBrk="1" hangingPunct="0">
              <a:lnSpc>
                <a:spcPct val="150000"/>
              </a:lnSpc>
              <a:spcBef>
                <a:spcPts val="145"/>
              </a:spcBef>
            </a:pPr>
            <a:r>
              <a:rPr lang="en-US" altLang="zh-CN" sz="1500" kern="0">
                <a:solidFill>
                  <a:srgbClr val="FF0000"/>
                </a:solidFill>
                <a:latin typeface="Times New Roman" panose="02020603050405020304" pitchFamily="65" charset="-122"/>
                <a:ea typeface="宋体" panose="02010600030101010101" pitchFamily="2" charset="-122"/>
              </a:rPr>
              <a:t>for</a:t>
            </a:r>
            <a:r>
              <a:rPr lang="zh-CN" altLang="en-US" sz="1500" kern="0">
                <a:solidFill>
                  <a:srgbClr val="FF0000"/>
                </a:solidFill>
                <a:latin typeface="Times New Roman" panose="02020603050405020304" pitchFamily="65" charset="-122"/>
                <a:ea typeface="宋体" panose="02010600030101010101" pitchFamily="2" charset="-122"/>
              </a:rPr>
              <a:t>　     </a:t>
            </a:r>
            <a:r>
              <a:rPr lang="en-US" altLang="zh-CN" sz="1500" kern="0">
                <a:solidFill>
                  <a:srgbClr val="FF0000"/>
                </a:solidFill>
                <a:latin typeface="Times New Roman" panose="02020603050405020304" pitchFamily="65" charset="-122"/>
                <a:ea typeface="宋体" panose="02010600030101010101" pitchFamily="2" charset="-122"/>
              </a:rPr>
              <a:t>was invited</a:t>
            </a:r>
            <a:r>
              <a:rPr lang="zh-CN" altLang="en-US" sz="1500" kern="0">
                <a:solidFill>
                  <a:srgbClr val="FF0000"/>
                </a:solidFill>
                <a:latin typeface="Times New Roman" panose="02020603050405020304" pitchFamily="65" charset="-122"/>
                <a:ea typeface="宋体" panose="02010600030101010101" pitchFamily="2" charset="-122"/>
              </a:rPr>
              <a:t>　   </a:t>
            </a:r>
            <a:r>
              <a:rPr lang="en-US" altLang="zh-CN" sz="1500" kern="0">
                <a:solidFill>
                  <a:srgbClr val="FF0000"/>
                </a:solidFill>
                <a:latin typeface="Times New Roman" panose="02020603050405020304" pitchFamily="65" charset="-122"/>
                <a:ea typeface="宋体" panose="02010600030101010101" pitchFamily="2" charset="-122"/>
              </a:rPr>
              <a:t>loving/to love</a:t>
            </a:r>
            <a:r>
              <a:rPr lang="zh-CN" altLang="en-US" sz="1500" kern="0">
                <a:solidFill>
                  <a:srgbClr val="FF0000"/>
                </a:solidFill>
                <a:latin typeface="Times New Roman" panose="02020603050405020304" pitchFamily="65" charset="-122"/>
                <a:ea typeface="宋体" panose="02010600030101010101" pitchFamily="2" charset="-122"/>
              </a:rPr>
              <a:t>　   </a:t>
            </a:r>
            <a:r>
              <a:rPr lang="en-US" altLang="zh-CN" sz="1500" kern="0">
                <a:solidFill>
                  <a:srgbClr val="FF0000"/>
                </a:solidFill>
                <a:latin typeface="Times New Roman" panose="02020603050405020304" pitchFamily="65" charset="-122"/>
                <a:ea typeface="宋体" panose="02010600030101010101" pitchFamily="2" charset="-122"/>
              </a:rPr>
              <a:t>proudly</a:t>
            </a:r>
            <a:r>
              <a:rPr lang="zh-CN" altLang="en-US" sz="1500" kern="0">
                <a:solidFill>
                  <a:srgbClr val="FF0000"/>
                </a:solidFill>
                <a:latin typeface="Times New Roman" panose="02020603050405020304" pitchFamily="65" charset="-122"/>
                <a:ea typeface="宋体" panose="02010600030101010101" pitchFamily="2" charset="-122"/>
              </a:rPr>
              <a:t>　   </a:t>
            </a:r>
            <a:r>
              <a:rPr lang="en-US" altLang="zh-CN" sz="1500" kern="0">
                <a:solidFill>
                  <a:srgbClr val="FF0000"/>
                </a:solidFill>
                <a:latin typeface="Times New Roman" panose="02020603050405020304" pitchFamily="65" charset="-122"/>
                <a:ea typeface="宋体" panose="02010600030101010101" pitchFamily="2" charset="-122"/>
              </a:rPr>
              <a:t>closer</a:t>
            </a:r>
            <a:endParaRPr lang="en-US" altLang="zh-CN" sz="150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612000" y="864000"/>
            <a:ext cx="6804000" cy="185711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latin typeface="Times New Roman" panose="02020603050405020304" pitchFamily="65" charset="-122"/>
                <a:ea typeface="宋体" panose="02010600030101010101" pitchFamily="2" charset="-122"/>
              </a:rPr>
              <a:t>5.How does Miss Huang go to work?</a:t>
            </a:r>
            <a:endParaRPr lang="zh-CN" altLang="en-US"/>
          </a:p>
          <a:p>
            <a:pPr marL="0" indent="0" eaLnBrk="0" latinLnBrk="1" hangingPunct="0">
              <a:lnSpc>
                <a:spcPct val="150000"/>
              </a:lnSpc>
              <a:spcBef>
                <a:spcPts val="145"/>
              </a:spcBef>
              <a:buNone/>
            </a:pPr>
            <a:r>
              <a:rPr lang="zh-CN" altLang="en-US" sz="4375" kern="0" spc="8825">
                <a:latin typeface="Times New Roman" panose="02020603050405020304" pitchFamily="65" charset="-122"/>
                <a:ea typeface="宋体" panose="02010600030101010101" pitchFamily="2" charset="-122"/>
              </a:rPr>
              <a:t> </a:t>
            </a:r>
            <a:endParaRPr lang="zh-CN" altLang="en-US"/>
          </a:p>
          <a:p>
            <a:pPr marL="0" indent="0" eaLnBrk="0" latinLnBrk="1" hangingPunct="0">
              <a:lnSpc>
                <a:spcPct val="150000"/>
              </a:lnSpc>
              <a:spcBef>
                <a:spcPts val="1145"/>
              </a:spcBef>
              <a:buNone/>
            </a:pPr>
            <a:r>
              <a:rPr lang="zh-CN" altLang="en-US" sz="1500" kern="0">
                <a:latin typeface="Times New Roman" panose="02020603050405020304" pitchFamily="65" charset="-122"/>
                <a:ea typeface="宋体" panose="02010600030101010101" pitchFamily="2" charset="-122"/>
              </a:rPr>
              <a:t>    A                                       </a:t>
            </a:r>
            <a:r>
              <a:rPr lang="en-US" altLang="zh-CN" sz="1500" kern="0">
                <a:latin typeface="Times New Roman" panose="02020603050405020304" pitchFamily="65" charset="-122"/>
                <a:ea typeface="宋体" panose="02010600030101010101" pitchFamily="2" charset="-122"/>
              </a:rPr>
              <a:t>B                                                 C</a:t>
            </a:r>
            <a:endParaRPr lang="zh-CN" altLang="en-US"/>
          </a:p>
        </p:txBody>
      </p:sp>
      <p:pic>
        <p:nvPicPr>
          <p:cNvPr id="4" name="图片 4" title=""/>
          <p:cNvPicPr>
            <a:picLocks noChangeAspect="1"/>
          </p:cNvPicPr>
          <p:nvPr/>
        </p:nvPicPr>
        <p:blipFill>
          <a:blip r:embed="rId3"/>
          <a:stretch>
            <a:fillRect/>
          </a:stretch>
        </p:blipFill>
        <p:spPr>
          <a:xfrm>
            <a:off x="1133798" y="1811717"/>
            <a:ext cx="1676400" cy="1123950"/>
          </a:xfrm>
          <a:prstGeom prst="rect">
            <a:avLst/>
          </a:prstGeom>
        </p:spPr>
      </p:pic>
      <p:pic>
        <p:nvPicPr>
          <p:cNvPr id="5" name="图片 3" title=""/>
          <p:cNvPicPr>
            <a:picLocks noChangeAspect="1"/>
          </p:cNvPicPr>
          <p:nvPr/>
        </p:nvPicPr>
        <p:blipFill>
          <a:blip r:embed="rId4"/>
          <a:stretch>
            <a:fillRect/>
          </a:stretch>
        </p:blipFill>
        <p:spPr>
          <a:xfrm>
            <a:off x="3129873" y="1842952"/>
            <a:ext cx="1676400" cy="1123950"/>
          </a:xfrm>
          <a:prstGeom prst="rect">
            <a:avLst/>
          </a:prstGeom>
        </p:spPr>
      </p:pic>
      <p:pic>
        <p:nvPicPr>
          <p:cNvPr id="6" name="图片 4" title=""/>
          <p:cNvPicPr>
            <a:picLocks noChangeAspect="1"/>
          </p:cNvPicPr>
          <p:nvPr/>
        </p:nvPicPr>
        <p:blipFill>
          <a:blip r:embed="rId5"/>
          <a:stretch>
            <a:fillRect/>
          </a:stretch>
        </p:blipFill>
        <p:spPr>
          <a:xfrm>
            <a:off x="5465783" y="1862932"/>
            <a:ext cx="1676400" cy="1123950"/>
          </a:xfrm>
          <a:prstGeom prst="rect">
            <a:avLst/>
          </a:prstGeom>
        </p:spPr>
      </p:pic>
      <p:grpSp>
        <p:nvGrpSpPr>
          <p:cNvPr id="7" name="组合 63" title=""/>
          <p:cNvGrpSpPr/>
          <p:nvPr/>
        </p:nvGrpSpPr>
        <p:grpSpPr>
          <a:xfrm>
            <a:off x="741770" y="3217797"/>
            <a:ext cx="6524614" cy="562313"/>
            <a:chOff x="741770" y="3505572"/>
            <a:chExt cx="6524614" cy="562313"/>
          </a:xfrm>
        </p:grpSpPr>
        <p:sp>
          <p:nvSpPr>
            <p:cNvPr id="8" name="矩形 7"/>
            <p:cNvSpPr/>
            <p:nvPr/>
          </p:nvSpPr>
          <p:spPr>
            <a:xfrm>
              <a:off x="741770" y="3505572"/>
              <a:ext cx="6452606" cy="56231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9" name="文本框 65"/>
            <p:cNvSpPr txBox="1"/>
            <p:nvPr/>
          </p:nvSpPr>
          <p:spPr>
            <a:xfrm>
              <a:off x="857672" y="3549280"/>
              <a:ext cx="6408712" cy="415498"/>
            </a:xfrm>
            <a:prstGeom prst="rect">
              <a:avLst/>
            </a:prstGeom>
            <a:noFill/>
          </p:spPr>
          <p:txBody>
            <a:bodyPr wrap="square" rtlCol="0" anchor="t">
              <a:spAutoFit/>
            </a:bodyPr>
            <a:lstStyle/>
            <a:p>
              <a:pPr fontAlgn="auto">
                <a:lnSpc>
                  <a:spcPct val="150000"/>
                </a:lnSpc>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听力原文：</a:t>
              </a:r>
              <a:r>
                <a:rPr lang="zh-CN" altLang="en-US" sz="1400" kern="0">
                  <a:solidFill>
                    <a:srgbClr val="000000"/>
                  </a:solidFill>
                  <a:latin typeface="Times New Roman" panose="02020603050405020304" pitchFamily="65" charset="-122"/>
                  <a:ea typeface="宋体" panose="02010600030101010101" pitchFamily="2" charset="-122"/>
                </a:rPr>
                <a:t> Miss Huang goes to work by bus.</a:t>
              </a:r>
              <a:endParaRPr lang="zh-CN" altLang="en-US" sz="1400">
                <a:latin typeface="宋体" panose="02010600030101010101" pitchFamily="2" charset="-122"/>
                <a:ea typeface="宋体" panose="02010600030101010101" pitchFamily="2" charset="-122"/>
                <a:cs typeface="微软雅黑 Light" panose="020b0502040204020203" pitchFamily="34" charset="-122"/>
              </a:endParaRPr>
            </a:p>
          </p:txBody>
        </p:sp>
      </p:grpSp>
      <p:sp>
        <p:nvSpPr>
          <p:cNvPr id="3" name="TextBox 2" title=""/>
          <p:cNvSpPr txBox="1"/>
          <p:nvPr/>
        </p:nvSpPr>
        <p:spPr>
          <a:xfrm>
            <a:off x="612000" y="864000"/>
            <a:ext cx="6804000" cy="185711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5.How does Miss Huang go to work?</a:t>
            </a:r>
            <a:endParaRPr lang="zh-CN" altLang="en-US"/>
          </a:p>
          <a:p>
            <a:pPr marL="0" indent="0" eaLnBrk="0" latinLnBrk="1" hangingPunct="0">
              <a:lnSpc>
                <a:spcPct val="150000"/>
              </a:lnSpc>
              <a:spcBef>
                <a:spcPts val="145"/>
              </a:spcBef>
              <a:buNone/>
            </a:pPr>
            <a:r>
              <a:rPr lang="zh-CN" altLang="en-US" sz="4375" kern="0" spc="8825">
                <a:solidFill>
                  <a:srgbClr val="000000"/>
                </a:solidFill>
                <a:latin typeface="Times New Roman" panose="02020603050405020304" pitchFamily="65" charset="-122"/>
                <a:ea typeface="宋体" panose="02010600030101010101" pitchFamily="2" charset="-122"/>
              </a:rPr>
              <a:t> </a:t>
            </a:r>
            <a:endParaRPr lang="zh-CN" altLang="en-US"/>
          </a:p>
          <a:p>
            <a:pPr marL="0" indent="0" eaLnBrk="0" latinLnBrk="1" hangingPunct="0">
              <a:lnSpc>
                <a:spcPct val="150000"/>
              </a:lnSpc>
              <a:spcBef>
                <a:spcPts val="1145"/>
              </a:spcBef>
              <a:buNone/>
            </a:pPr>
            <a:r>
              <a:rPr lang="zh-CN" altLang="en-US" sz="1500" kern="0">
                <a:solidFill>
                  <a:srgbClr val="000000"/>
                </a:solidFill>
                <a:latin typeface="Times New Roman" panose="02020603050405020304" pitchFamily="65" charset="-122"/>
                <a:ea typeface="宋体" panose="02010600030101010101" pitchFamily="2" charset="-122"/>
              </a:rPr>
              <a:t>    A                                       </a:t>
            </a:r>
            <a:r>
              <a:rPr lang="en-US" altLang="zh-CN" sz="1500" kern="0">
                <a:solidFill>
                  <a:srgbClr val="FF0000"/>
                </a:solidFill>
                <a:latin typeface="Times New Roman" panose="02020603050405020304" pitchFamily="65" charset="-122"/>
                <a:ea typeface="宋体" panose="02010600030101010101" pitchFamily="2" charset="-122"/>
              </a:rPr>
              <a:t>B</a:t>
            </a:r>
            <a:r>
              <a:rPr lang="en-US" altLang="zh-CN" sz="1500" kern="0">
                <a:solidFill>
                  <a:srgbClr val="000000"/>
                </a:solidFill>
                <a:latin typeface="Times New Roman" panose="02020603050405020304" pitchFamily="65" charset="-122"/>
                <a:ea typeface="宋体" panose="02010600030101010101" pitchFamily="2" charset="-122"/>
              </a:rPr>
              <a:t>                                                 C</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413718" y="1115814"/>
            <a:ext cx="6912768" cy="3857652"/>
            <a:chOff x="741770" y="3505572"/>
            <a:chExt cx="6524614" cy="3857652"/>
          </a:xfrm>
        </p:grpSpPr>
        <p:sp>
          <p:nvSpPr>
            <p:cNvPr id="4" name="矩形 3"/>
            <p:cNvSpPr/>
            <p:nvPr/>
          </p:nvSpPr>
          <p:spPr>
            <a:xfrm>
              <a:off x="741770" y="3505572"/>
              <a:ext cx="6452606" cy="3857652"/>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549280"/>
              <a:ext cx="6408712" cy="3713261"/>
            </a:xfrm>
            <a:prstGeom prst="rect">
              <a:avLst/>
            </a:prstGeom>
            <a:noFill/>
          </p:spPr>
          <p:txBody>
            <a:bodyPr wrap="square" rtlCol="0" anchor="t">
              <a:spAutoFit/>
            </a:bodyPr>
            <a:lstStyle/>
            <a:p>
              <a:pPr eaLnBrk="0" latinLnBrk="1" hangingPunct="0">
                <a:lnSpc>
                  <a:spcPct val="150000"/>
                </a:lnSpc>
                <a:spcBef>
                  <a:spcPts val="145"/>
                </a:spcBef>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解析：</a:t>
              </a:r>
              <a:r>
                <a:rPr lang="zh-CN" altLang="en-US" sz="1400" kern="0">
                  <a:solidFill>
                    <a:srgbClr val="000000"/>
                  </a:solidFill>
                  <a:latin typeface="Times New Roman" panose="02020603050405020304" pitchFamily="65" charset="-122"/>
                  <a:ea typeface="宋体" panose="02010600030101010101" pitchFamily="2" charset="-122"/>
                </a:rPr>
                <a:t>语篇解读　本文主要讲述了蒂娜如何适应她在法国的新生活。</a:t>
              </a:r>
              <a:endParaRPr lang="zh-CN" altLang="en-US"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58. a</a:t>
              </a:r>
              <a:r>
                <a:rPr lang="zh-CN" altLang="en-US" sz="1400" kern="0">
                  <a:solidFill>
                    <a:srgbClr val="000000"/>
                  </a:solidFill>
                  <a:latin typeface="Times New Roman" panose="02020603050405020304" pitchFamily="65" charset="-122"/>
                  <a:ea typeface="宋体" panose="02010600030101010101" pitchFamily="2" charset="-122"/>
                </a:rPr>
                <a:t>　“</a:t>
              </a:r>
              <a:r>
                <a:rPr lang="en-US" altLang="zh-CN" sz="1400" kern="0">
                  <a:solidFill>
                    <a:srgbClr val="000000"/>
                  </a:solidFill>
                  <a:latin typeface="Times New Roman" panose="02020603050405020304" pitchFamily="65" charset="-122"/>
                  <a:ea typeface="宋体" panose="02010600030101010101" pitchFamily="2" charset="-122"/>
                </a:rPr>
                <a:t>summer school”</a:t>
              </a:r>
              <a:r>
                <a:rPr lang="zh-CN" altLang="en-US" sz="1400" kern="0">
                  <a:solidFill>
                    <a:srgbClr val="000000"/>
                  </a:solidFill>
                  <a:latin typeface="Times New Roman" panose="02020603050405020304" pitchFamily="65" charset="-122"/>
                  <a:ea typeface="宋体" panose="02010600030101010101" pitchFamily="2" charset="-122"/>
                </a:rPr>
                <a:t>为第一次出现</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且</a:t>
              </a:r>
              <a:r>
                <a:rPr lang="en-US" altLang="zh-CN" sz="1400" kern="0">
                  <a:solidFill>
                    <a:srgbClr val="000000"/>
                  </a:solidFill>
                  <a:latin typeface="Times New Roman" panose="02020603050405020304" pitchFamily="65" charset="-122"/>
                  <a:ea typeface="宋体" panose="02010600030101010101" pitchFamily="2" charset="-122"/>
                </a:rPr>
                <a:t>summer</a:t>
              </a:r>
              <a:r>
                <a:rPr lang="zh-CN" altLang="en-US" sz="1400" kern="0">
                  <a:solidFill>
                    <a:srgbClr val="000000"/>
                  </a:solidFill>
                  <a:latin typeface="Times New Roman" panose="02020603050405020304" pitchFamily="65" charset="-122"/>
                  <a:ea typeface="宋体" panose="02010600030101010101" pitchFamily="2" charset="-122"/>
                </a:rPr>
                <a:t>为辅音音素开头的单词</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因此</a:t>
              </a:r>
              <a:br>
                <a:rPr lang="zh-CN" altLang="en-US" sz="1400"/>
              </a:br>
              <a:r>
                <a:rPr lang="zh-CN" altLang="en-US" sz="1400"/>
                <a:t>     </a:t>
              </a:r>
              <a:r>
                <a:rPr lang="zh-CN" altLang="en-US" sz="1400" kern="0">
                  <a:solidFill>
                    <a:srgbClr val="000000"/>
                  </a:solidFill>
                  <a:latin typeface="Times New Roman" panose="02020603050405020304" pitchFamily="65" charset="-122"/>
                  <a:ea typeface="宋体" panose="02010600030101010101" pitchFamily="2" charset="-122"/>
                </a:rPr>
                <a:t>应用不定冠词</a:t>
              </a:r>
              <a:r>
                <a:rPr lang="en-US" altLang="zh-CN" sz="1400" kern="0">
                  <a:solidFill>
                    <a:srgbClr val="000000"/>
                  </a:solidFill>
                  <a:latin typeface="Times New Roman" panose="02020603050405020304" pitchFamily="65" charset="-122"/>
                  <a:ea typeface="宋体" panose="02010600030101010101" pitchFamily="2" charset="-122"/>
                </a:rPr>
                <a:t>a</a:t>
              </a:r>
              <a:r>
                <a:rPr lang="zh-CN" altLang="en-US" sz="1400" kern="0">
                  <a:solidFill>
                    <a:srgbClr val="000000"/>
                  </a:solidFill>
                  <a:latin typeface="Times New Roman" panose="02020603050405020304" pitchFamily="65" charset="-122"/>
                  <a:ea typeface="宋体" panose="02010600030101010101" pitchFamily="2" charset="-122"/>
                </a:rPr>
                <a:t>来泛指“一所暑期学校”。故填</a:t>
              </a:r>
              <a:r>
                <a:rPr lang="en-US" altLang="zh-CN" sz="1400" kern="0">
                  <a:solidFill>
                    <a:srgbClr val="000000"/>
                  </a:solidFill>
                  <a:latin typeface="Times New Roman" panose="02020603050405020304" pitchFamily="65" charset="-122"/>
                  <a:ea typeface="宋体" panose="02010600030101010101" pitchFamily="2" charset="-122"/>
                </a:rPr>
                <a:t>a</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59. because/as</a:t>
              </a:r>
              <a:r>
                <a:rPr lang="zh-CN" altLang="en-US" sz="1400" kern="0">
                  <a:solidFill>
                    <a:srgbClr val="000000"/>
                  </a:solidFill>
                  <a:latin typeface="Times New Roman" panose="02020603050405020304" pitchFamily="65" charset="-122"/>
                  <a:ea typeface="宋体" panose="02010600030101010101" pitchFamily="2" charset="-122"/>
                </a:rPr>
                <a:t>　句意</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刚开始</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事情进展并不顺利</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因为她不会说法语。空格前后</a:t>
              </a:r>
              <a:br>
                <a:rPr lang="zh-CN" altLang="en-US" sz="1400"/>
              </a:br>
              <a:r>
                <a:rPr lang="zh-CN" altLang="en-US" sz="1400"/>
                <a:t>     </a:t>
              </a:r>
              <a:r>
                <a:rPr lang="zh-CN" altLang="en-US" sz="1400" kern="0">
                  <a:solidFill>
                    <a:srgbClr val="000000"/>
                  </a:solidFill>
                  <a:latin typeface="Times New Roman" panose="02020603050405020304" pitchFamily="65" charset="-122"/>
                  <a:ea typeface="宋体" panose="02010600030101010101" pitchFamily="2" charset="-122"/>
                </a:rPr>
                <a:t>存在因果关系</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前为果</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后为因</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因此可用</a:t>
              </a:r>
              <a:r>
                <a:rPr lang="en-US" altLang="zh-CN" sz="1400" kern="0">
                  <a:solidFill>
                    <a:srgbClr val="000000"/>
                  </a:solidFill>
                  <a:latin typeface="Times New Roman" panose="02020603050405020304" pitchFamily="65" charset="-122"/>
                  <a:ea typeface="宋体" panose="02010600030101010101" pitchFamily="2" charset="-122"/>
                </a:rPr>
                <a:t>because</a:t>
              </a:r>
              <a:r>
                <a:rPr lang="zh-CN" altLang="en-US" sz="1400" kern="0">
                  <a:solidFill>
                    <a:srgbClr val="000000"/>
                  </a:solidFill>
                  <a:latin typeface="Times New Roman" panose="02020603050405020304" pitchFamily="65" charset="-122"/>
                  <a:ea typeface="宋体" panose="02010600030101010101" pitchFamily="2" charset="-122"/>
                </a:rPr>
                <a:t>或</a:t>
              </a:r>
              <a:r>
                <a:rPr lang="en-US" altLang="zh-CN" sz="1400" kern="0">
                  <a:solidFill>
                    <a:srgbClr val="000000"/>
                  </a:solidFill>
                  <a:latin typeface="Times New Roman" panose="02020603050405020304" pitchFamily="65" charset="-122"/>
                  <a:ea typeface="宋体" panose="02010600030101010101" pitchFamily="2" charset="-122"/>
                </a:rPr>
                <a:t>as</a:t>
              </a:r>
              <a:r>
                <a:rPr lang="zh-CN" altLang="en-US" sz="1400" kern="0">
                  <a:solidFill>
                    <a:srgbClr val="000000"/>
                  </a:solidFill>
                  <a:latin typeface="Times New Roman" panose="02020603050405020304" pitchFamily="65" charset="-122"/>
                  <a:ea typeface="宋体" panose="02010600030101010101" pitchFamily="2" charset="-122"/>
                </a:rPr>
                <a:t>来引导原因状语从句。</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故填 </a:t>
              </a:r>
              <a:r>
                <a:rPr lang="en-US" altLang="zh-CN" sz="1400" kern="0">
                  <a:solidFill>
                    <a:srgbClr val="000000"/>
                  </a:solidFill>
                  <a:latin typeface="Times New Roman" panose="02020603050405020304" pitchFamily="65" charset="-122"/>
                  <a:ea typeface="宋体" panose="02010600030101010101" pitchFamily="2" charset="-122"/>
                </a:rPr>
                <a:t>because/as</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60. games</a:t>
              </a:r>
              <a:r>
                <a:rPr lang="zh-CN" altLang="en-US" sz="1400" kern="0">
                  <a:solidFill>
                    <a:srgbClr val="000000"/>
                  </a:solidFill>
                  <a:latin typeface="Times New Roman" panose="02020603050405020304" pitchFamily="65" charset="-122"/>
                  <a:ea typeface="宋体" panose="02010600030101010101" pitchFamily="2" charset="-122"/>
                </a:rPr>
                <a:t>　</a:t>
              </a:r>
              <a:r>
                <a:rPr lang="en-US" altLang="zh-CN" sz="1400" kern="0">
                  <a:solidFill>
                    <a:srgbClr val="000000"/>
                  </a:solidFill>
                  <a:latin typeface="Times New Roman" panose="02020603050405020304" pitchFamily="65" charset="-122"/>
                  <a:ea typeface="宋体" panose="02010600030101010101" pitchFamily="2" charset="-122"/>
                </a:rPr>
                <a:t>game</a:t>
              </a:r>
              <a:r>
                <a:rPr lang="zh-CN" altLang="en-US" sz="1400" kern="0">
                  <a:solidFill>
                    <a:srgbClr val="000000"/>
                  </a:solidFill>
                  <a:latin typeface="Times New Roman" panose="02020603050405020304" pitchFamily="65" charset="-122"/>
                  <a:ea typeface="宋体" panose="02010600030101010101" pitchFamily="2" charset="-122"/>
                </a:rPr>
                <a:t>为可数名词</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空前没有表单数概念的限定词</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故用复数形式</a:t>
              </a:r>
              <a:r>
                <a:rPr lang="en-US" altLang="zh-CN" sz="1400" kern="0">
                  <a:solidFill>
                    <a:srgbClr val="000000"/>
                  </a:solidFill>
                  <a:latin typeface="Times New Roman" panose="02020603050405020304" pitchFamily="65" charset="-122"/>
                  <a:ea typeface="宋体" panose="02010600030101010101" pitchFamily="2" charset="-122"/>
                </a:rPr>
                <a:t>games</a:t>
              </a:r>
              <a:r>
                <a:rPr lang="zh-CN" altLang="en-US" sz="1400" kern="0">
                  <a:solidFill>
                    <a:srgbClr val="000000"/>
                  </a:solidFill>
                  <a:latin typeface="Times New Roman" panose="02020603050405020304" pitchFamily="65" charset="-122"/>
                  <a:ea typeface="宋体" panose="02010600030101010101" pitchFamily="2" charset="-122"/>
                </a:rPr>
                <a:t>。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play games</a:t>
              </a:r>
              <a:r>
                <a:rPr lang="zh-CN" altLang="en-US" sz="1400" kern="0">
                  <a:solidFill>
                    <a:srgbClr val="000000"/>
                  </a:solidFill>
                  <a:latin typeface="Times New Roman" panose="02020603050405020304" pitchFamily="65" charset="-122"/>
                  <a:ea typeface="宋体" panose="02010600030101010101" pitchFamily="2" charset="-122"/>
                </a:rPr>
                <a:t>表示“玩游戏”。</a:t>
              </a:r>
              <a:endParaRPr lang="zh-CN" altLang="en-US"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61. joined</a:t>
              </a:r>
              <a:r>
                <a:rPr lang="zh-CN" altLang="en-US" sz="1400" kern="0">
                  <a:solidFill>
                    <a:srgbClr val="000000"/>
                  </a:solidFill>
                  <a:latin typeface="Times New Roman" panose="02020603050405020304" pitchFamily="65" charset="-122"/>
                  <a:ea typeface="宋体" panose="02010600030101010101" pitchFamily="2" charset="-122"/>
                </a:rPr>
                <a:t>　根据空后的“</a:t>
              </a:r>
              <a:r>
                <a:rPr lang="en-US" altLang="zh-CN" sz="1400" kern="0">
                  <a:solidFill>
                    <a:srgbClr val="000000"/>
                  </a:solidFill>
                  <a:latin typeface="Times New Roman" panose="02020603050405020304" pitchFamily="65" charset="-122"/>
                  <a:ea typeface="宋体" panose="02010600030101010101" pitchFamily="2" charset="-122"/>
                </a:rPr>
                <a:t>and did”</a:t>
              </a:r>
              <a:r>
                <a:rPr lang="zh-CN" altLang="en-US" sz="1400" kern="0">
                  <a:solidFill>
                    <a:srgbClr val="000000"/>
                  </a:solidFill>
                  <a:latin typeface="Times New Roman" panose="02020603050405020304" pitchFamily="65" charset="-122"/>
                  <a:ea typeface="宋体" panose="02010600030101010101" pitchFamily="2" charset="-122"/>
                </a:rPr>
                <a:t>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句子用一般过去时</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动词</a:t>
              </a:r>
              <a:r>
                <a:rPr lang="en-US" altLang="zh-CN" sz="1400" kern="0">
                  <a:solidFill>
                    <a:srgbClr val="000000"/>
                  </a:solidFill>
                  <a:latin typeface="Times New Roman" panose="02020603050405020304" pitchFamily="65" charset="-122"/>
                  <a:ea typeface="宋体" panose="02010600030101010101" pitchFamily="2" charset="-122"/>
                </a:rPr>
                <a:t>join</a:t>
              </a:r>
              <a:r>
                <a:rPr lang="zh-CN" altLang="en-US" sz="1400" kern="0">
                  <a:solidFill>
                    <a:srgbClr val="000000"/>
                  </a:solidFill>
                  <a:latin typeface="Times New Roman" panose="02020603050405020304" pitchFamily="65" charset="-122"/>
                  <a:ea typeface="宋体" panose="02010600030101010101" pitchFamily="2" charset="-122"/>
                </a:rPr>
                <a:t>的过去式为</a:t>
              </a:r>
              <a:r>
                <a:rPr lang="en-US" altLang="zh-CN" sz="1400" kern="0">
                  <a:solidFill>
                    <a:srgbClr val="000000"/>
                  </a:solidFill>
                  <a:latin typeface="Times New Roman" panose="02020603050405020304" pitchFamily="65" charset="-122"/>
                  <a:ea typeface="宋体" panose="02010600030101010101" pitchFamily="2" charset="-122"/>
                </a:rPr>
                <a:t>joined</a:t>
              </a:r>
              <a:r>
                <a:rPr lang="zh-CN" altLang="en-US" sz="1400" kern="0">
                  <a:solidFill>
                    <a:srgbClr val="000000"/>
                  </a:solidFill>
                  <a:latin typeface="Times New Roman" panose="02020603050405020304" pitchFamily="65" charset="-122"/>
                  <a:ea typeface="宋体" panose="02010600030101010101" pitchFamily="2" charset="-122"/>
                </a:rPr>
                <a:t>。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故填</a:t>
              </a:r>
              <a:r>
                <a:rPr lang="en-US" altLang="zh-CN" sz="1400" kern="0">
                  <a:solidFill>
                    <a:srgbClr val="000000"/>
                  </a:solidFill>
                  <a:latin typeface="Times New Roman" panose="02020603050405020304" pitchFamily="65" charset="-122"/>
                  <a:ea typeface="宋体" panose="02010600030101010101" pitchFamily="2" charset="-122"/>
                </a:rPr>
                <a:t>joined</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62. their</a:t>
              </a:r>
              <a:r>
                <a:rPr lang="zh-CN" altLang="en-US" sz="1400" kern="0">
                  <a:solidFill>
                    <a:srgbClr val="000000"/>
                  </a:solidFill>
                  <a:latin typeface="Times New Roman" panose="02020603050405020304" pitchFamily="65" charset="-122"/>
                  <a:ea typeface="宋体" panose="02010600030101010101" pitchFamily="2" charset="-122"/>
                </a:rPr>
                <a:t>　</a:t>
              </a:r>
              <a:r>
                <a:rPr lang="en-US" altLang="zh-CN" sz="1400" kern="0">
                  <a:solidFill>
                    <a:srgbClr val="000000"/>
                  </a:solidFill>
                  <a:latin typeface="Times New Roman" panose="02020603050405020304" pitchFamily="65" charset="-122"/>
                  <a:ea typeface="宋体" panose="02010600030101010101" pitchFamily="2" charset="-122"/>
                </a:rPr>
                <a:t>thanks</a:t>
              </a:r>
              <a:r>
                <a:rPr lang="zh-CN" altLang="en-US" sz="1400" kern="0">
                  <a:solidFill>
                    <a:srgbClr val="000000"/>
                  </a:solidFill>
                  <a:latin typeface="Times New Roman" panose="02020603050405020304" pitchFamily="65" charset="-122"/>
                  <a:ea typeface="宋体" panose="02010600030101010101" pitchFamily="2" charset="-122"/>
                </a:rPr>
                <a:t>在此处为名词</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应用形容词性物主代词修饰名词。故填</a:t>
              </a:r>
              <a:r>
                <a:rPr lang="en-US" altLang="zh-CN" sz="1400" kern="0">
                  <a:solidFill>
                    <a:srgbClr val="000000"/>
                  </a:solidFill>
                  <a:latin typeface="Times New Roman" panose="02020603050405020304" pitchFamily="65" charset="-122"/>
                  <a:ea typeface="宋体" panose="02010600030101010101" pitchFamily="2" charset="-122"/>
                </a:rPr>
                <a:t>their</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269702" y="1043806"/>
            <a:ext cx="7150740" cy="2952328"/>
            <a:chOff x="741770" y="3505572"/>
            <a:chExt cx="6524614" cy="3357586"/>
          </a:xfrm>
        </p:grpSpPr>
        <p:sp>
          <p:nvSpPr>
            <p:cNvPr id="4" name="矩形 3"/>
            <p:cNvSpPr/>
            <p:nvPr/>
          </p:nvSpPr>
          <p:spPr>
            <a:xfrm>
              <a:off x="741770" y="3505572"/>
              <a:ext cx="6452606" cy="3357586"/>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549280"/>
              <a:ext cx="6408712" cy="2730940"/>
            </a:xfrm>
            <a:prstGeom prst="rect">
              <a:avLst/>
            </a:prstGeom>
            <a:noFill/>
          </p:spPr>
          <p:txBody>
            <a:bodyPr wrap="square" rtlCol="0" anchor="t">
              <a:spAutoFit/>
            </a:bodyPr>
            <a:lstStyle/>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63. for</a:t>
              </a:r>
              <a:r>
                <a:rPr lang="zh-CN" altLang="en-US" sz="1400" kern="0">
                  <a:solidFill>
                    <a:srgbClr val="000000"/>
                  </a:solidFill>
                  <a:latin typeface="Times New Roman" panose="02020603050405020304" pitchFamily="65" charset="-122"/>
                  <a:ea typeface="宋体" panose="02010600030101010101" pitchFamily="2" charset="-122"/>
                </a:rPr>
                <a:t>　此处表示“语言对她来说不再是个问题”</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应用介词</a:t>
              </a:r>
              <a:r>
                <a:rPr lang="en-US" altLang="zh-CN" sz="1400" kern="0">
                  <a:solidFill>
                    <a:srgbClr val="000000"/>
                  </a:solidFill>
                  <a:latin typeface="Times New Roman" panose="02020603050405020304" pitchFamily="65" charset="-122"/>
                  <a:ea typeface="宋体" panose="02010600030101010101" pitchFamily="2" charset="-122"/>
                </a:rPr>
                <a:t>for</a:t>
              </a:r>
              <a:r>
                <a:rPr lang="zh-CN" altLang="en-US" sz="1400" kern="0">
                  <a:solidFill>
                    <a:srgbClr val="000000"/>
                  </a:solidFill>
                  <a:latin typeface="Times New Roman" panose="02020603050405020304" pitchFamily="65" charset="-122"/>
                  <a:ea typeface="宋体" panose="02010600030101010101" pitchFamily="2" charset="-122"/>
                </a:rPr>
                <a:t>来表示“对</a:t>
              </a:r>
              <a:r>
                <a:rPr lang="en-US" altLang="zh-CN" sz="1400" kern="0">
                  <a:solidFill>
                    <a:srgbClr val="000000"/>
                  </a:solidFill>
                  <a:latin typeface="黑体" panose="02010609060101010101"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而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言”。故填</a:t>
              </a:r>
              <a:r>
                <a:rPr lang="en-US" altLang="zh-CN" sz="1400" kern="0">
                  <a:solidFill>
                    <a:srgbClr val="000000"/>
                  </a:solidFill>
                  <a:latin typeface="Times New Roman" panose="02020603050405020304" pitchFamily="65" charset="-122"/>
                  <a:ea typeface="宋体" panose="02010600030101010101" pitchFamily="2" charset="-122"/>
                </a:rPr>
                <a:t>for</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64. was invited</a:t>
              </a:r>
              <a:r>
                <a:rPr lang="zh-CN" altLang="en-US" sz="1400" kern="0">
                  <a:solidFill>
                    <a:srgbClr val="000000"/>
                  </a:solidFill>
                  <a:latin typeface="Times New Roman" panose="02020603050405020304" pitchFamily="65" charset="-122"/>
                  <a:ea typeface="宋体" panose="02010600030101010101" pitchFamily="2" charset="-122"/>
                </a:rPr>
                <a:t>　根据上下文的时态可知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此处应用一般过去时</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主语</a:t>
              </a:r>
              <a:r>
                <a:rPr lang="en-US" altLang="zh-CN" sz="1400" kern="0">
                  <a:solidFill>
                    <a:srgbClr val="000000"/>
                  </a:solidFill>
                  <a:latin typeface="Times New Roman" panose="02020603050405020304" pitchFamily="65" charset="-122"/>
                  <a:ea typeface="宋体" panose="02010600030101010101" pitchFamily="2" charset="-122"/>
                </a:rPr>
                <a:t>Tina</a:t>
              </a:r>
              <a:r>
                <a:rPr lang="zh-CN" altLang="en-US" sz="1400" kern="0">
                  <a:solidFill>
                    <a:srgbClr val="000000"/>
                  </a:solidFill>
                  <a:latin typeface="Times New Roman" panose="02020603050405020304" pitchFamily="65" charset="-122"/>
                  <a:ea typeface="宋体" panose="02010600030101010101" pitchFamily="2" charset="-122"/>
                </a:rPr>
                <a:t>和动词</a:t>
              </a:r>
              <a:r>
                <a:rPr lang="en-US" altLang="zh-CN" sz="1400" kern="0">
                  <a:solidFill>
                    <a:srgbClr val="000000"/>
                  </a:solidFill>
                  <a:latin typeface="Times New Roman" panose="02020603050405020304" pitchFamily="65" charset="-122"/>
                  <a:ea typeface="宋体" panose="02010600030101010101" pitchFamily="2" charset="-122"/>
                </a:rPr>
                <a:t>invite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zh-CN" altLang="en-US" sz="1400" kern="0">
                  <a:solidFill>
                    <a:srgbClr val="000000"/>
                  </a:solidFill>
                  <a:latin typeface="Times New Roman" panose="02020603050405020304" pitchFamily="65" charset="-122"/>
                  <a:ea typeface="宋体" panose="02010600030101010101" pitchFamily="2" charset="-122"/>
                </a:rPr>
                <a:t>之间为被动关系</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表示“她被邀请”</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故应用一般过去时的被动语态。故填</a:t>
              </a:r>
              <a:r>
                <a:rPr lang="en-US" altLang="zh-CN" sz="1400" kern="0">
                  <a:solidFill>
                    <a:srgbClr val="000000"/>
                  </a:solidFill>
                  <a:latin typeface="Times New Roman" panose="02020603050405020304" pitchFamily="65" charset="-122"/>
                  <a:ea typeface="宋体" panose="02010600030101010101" pitchFamily="2" charset="-122"/>
                </a:rPr>
                <a:t>was invited</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65. loving/to love</a:t>
              </a:r>
              <a:r>
                <a:rPr lang="zh-CN" altLang="en-US" sz="1400" kern="0">
                  <a:solidFill>
                    <a:srgbClr val="000000"/>
                  </a:solidFill>
                  <a:latin typeface="Times New Roman" panose="02020603050405020304" pitchFamily="65" charset="-122"/>
                  <a:ea typeface="宋体" panose="02010600030101010101" pitchFamily="2" charset="-122"/>
                </a:rPr>
                <a:t>　</a:t>
              </a:r>
              <a:r>
                <a:rPr lang="en-US" altLang="zh-CN" sz="1400" kern="0">
                  <a:solidFill>
                    <a:srgbClr val="000000"/>
                  </a:solidFill>
                  <a:latin typeface="Times New Roman" panose="02020603050405020304" pitchFamily="65" charset="-122"/>
                  <a:ea typeface="宋体" panose="02010600030101010101" pitchFamily="2" charset="-122"/>
                </a:rPr>
                <a:t>begin doing sth.</a:t>
              </a:r>
              <a:r>
                <a:rPr lang="zh-CN" altLang="en-US" sz="1400" kern="0">
                  <a:solidFill>
                    <a:srgbClr val="000000"/>
                  </a:solidFill>
                  <a:latin typeface="Times New Roman" panose="02020603050405020304" pitchFamily="65" charset="-122"/>
                  <a:ea typeface="宋体" panose="02010600030101010101" pitchFamily="2" charset="-122"/>
                </a:rPr>
                <a:t>或</a:t>
              </a:r>
              <a:r>
                <a:rPr lang="en-US" altLang="zh-CN" sz="1400" kern="0">
                  <a:solidFill>
                    <a:srgbClr val="000000"/>
                  </a:solidFill>
                  <a:latin typeface="Times New Roman" panose="02020603050405020304" pitchFamily="65" charset="-122"/>
                  <a:ea typeface="宋体" panose="02010600030101010101" pitchFamily="2" charset="-122"/>
                </a:rPr>
                <a:t>begin to do sth.</a:t>
              </a:r>
              <a:r>
                <a:rPr lang="zh-CN" altLang="en-US" sz="1400" kern="0">
                  <a:solidFill>
                    <a:srgbClr val="000000"/>
                  </a:solidFill>
                  <a:latin typeface="Times New Roman" panose="02020603050405020304" pitchFamily="65" charset="-122"/>
                  <a:ea typeface="宋体" panose="02010600030101010101" pitchFamily="2" charset="-122"/>
                </a:rPr>
                <a:t>表示“开始做某事”</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故填</a:t>
              </a:r>
              <a:r>
                <a:rPr lang="en-US" altLang="zh-CN" sz="1400" kern="0">
                  <a:solidFill>
                    <a:srgbClr val="000000"/>
                  </a:solidFill>
                  <a:latin typeface="Times New Roman" panose="02020603050405020304" pitchFamily="65" charset="-122"/>
                  <a:ea typeface="宋体" panose="02010600030101010101" pitchFamily="2" charset="-122"/>
                </a:rPr>
                <a:t>loving/</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to love</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66. proudly</a:t>
              </a:r>
              <a:r>
                <a:rPr lang="zh-CN" altLang="en-US" sz="1400" kern="0">
                  <a:solidFill>
                    <a:srgbClr val="000000"/>
                  </a:solidFill>
                  <a:latin typeface="Times New Roman" panose="02020603050405020304" pitchFamily="65" charset="-122"/>
                  <a:ea typeface="宋体" panose="02010600030101010101" pitchFamily="2" charset="-122"/>
                </a:rPr>
                <a:t>　</a:t>
              </a:r>
              <a:r>
                <a:rPr lang="en-US" altLang="zh-CN" sz="1400" kern="0">
                  <a:solidFill>
                    <a:srgbClr val="000000"/>
                  </a:solidFill>
                  <a:latin typeface="Times New Roman" panose="02020603050405020304" pitchFamily="65" charset="-122"/>
                  <a:ea typeface="宋体" panose="02010600030101010101" pitchFamily="2" charset="-122"/>
                </a:rPr>
                <a:t>said</a:t>
              </a:r>
              <a:r>
                <a:rPr lang="zh-CN" altLang="en-US" sz="1400" kern="0">
                  <a:solidFill>
                    <a:srgbClr val="000000"/>
                  </a:solidFill>
                  <a:latin typeface="Times New Roman" panose="02020603050405020304" pitchFamily="65" charset="-122"/>
                  <a:ea typeface="宋体" panose="02010600030101010101" pitchFamily="2" charset="-122"/>
                </a:rPr>
                <a:t>为动词</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此处应用</a:t>
              </a:r>
              <a:r>
                <a:rPr lang="en-US" altLang="zh-CN" sz="1400" kern="0">
                  <a:solidFill>
                    <a:srgbClr val="000000"/>
                  </a:solidFill>
                  <a:latin typeface="Times New Roman" panose="02020603050405020304" pitchFamily="65" charset="-122"/>
                  <a:ea typeface="宋体" panose="02010600030101010101" pitchFamily="2" charset="-122"/>
                </a:rPr>
                <a:t>proud</a:t>
              </a:r>
              <a:r>
                <a:rPr lang="zh-CN" altLang="en-US" sz="1400" kern="0">
                  <a:solidFill>
                    <a:srgbClr val="000000"/>
                  </a:solidFill>
                  <a:latin typeface="Times New Roman" panose="02020603050405020304" pitchFamily="65" charset="-122"/>
                  <a:ea typeface="宋体" panose="02010600030101010101" pitchFamily="2" charset="-122"/>
                </a:rPr>
                <a:t>的副词形式</a:t>
              </a:r>
              <a:r>
                <a:rPr lang="en-US" altLang="zh-CN" sz="1400" kern="0">
                  <a:solidFill>
                    <a:srgbClr val="000000"/>
                  </a:solidFill>
                  <a:latin typeface="Times New Roman" panose="02020603050405020304" pitchFamily="65" charset="-122"/>
                  <a:ea typeface="宋体" panose="02010600030101010101" pitchFamily="2" charset="-122"/>
                </a:rPr>
                <a:t>proudly</a:t>
              </a:r>
              <a:r>
                <a:rPr lang="zh-CN" altLang="en-US" sz="1400" kern="0">
                  <a:solidFill>
                    <a:srgbClr val="000000"/>
                  </a:solidFill>
                  <a:latin typeface="Times New Roman" panose="02020603050405020304" pitchFamily="65" charset="-122"/>
                  <a:ea typeface="宋体" panose="02010600030101010101" pitchFamily="2" charset="-122"/>
                </a:rPr>
                <a:t>来修饰动词。故填</a:t>
              </a:r>
              <a:r>
                <a:rPr lang="en-US" altLang="zh-CN" sz="1400" kern="0">
                  <a:solidFill>
                    <a:srgbClr val="000000"/>
                  </a:solidFill>
                  <a:latin typeface="Times New Roman" panose="02020603050405020304" pitchFamily="65" charset="-122"/>
                  <a:ea typeface="宋体" panose="02010600030101010101" pitchFamily="2" charset="-122"/>
                </a:rPr>
                <a:t>proudly</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67. closer</a:t>
              </a:r>
              <a:r>
                <a:rPr lang="zh-CN" altLang="en-US" sz="1400" kern="0">
                  <a:solidFill>
                    <a:srgbClr val="000000"/>
                  </a:solidFill>
                  <a:latin typeface="Times New Roman" panose="02020603050405020304" pitchFamily="65" charset="-122"/>
                  <a:ea typeface="宋体" panose="02010600030101010101" pitchFamily="2" charset="-122"/>
                </a:rPr>
                <a:t>　根据“</a:t>
              </a:r>
              <a:r>
                <a:rPr lang="en-US" altLang="zh-CN" sz="1400" kern="0">
                  <a:solidFill>
                    <a:srgbClr val="000000"/>
                  </a:solidFill>
                  <a:latin typeface="Times New Roman" panose="02020603050405020304" pitchFamily="65" charset="-122"/>
                  <a:ea typeface="宋体" panose="02010600030101010101" pitchFamily="2" charset="-122"/>
                </a:rPr>
                <a:t>than”</a:t>
              </a:r>
              <a:r>
                <a:rPr lang="zh-CN" altLang="en-US" sz="1400" kern="0">
                  <a:solidFill>
                    <a:srgbClr val="000000"/>
                  </a:solidFill>
                  <a:latin typeface="Times New Roman" panose="02020603050405020304" pitchFamily="65" charset="-122"/>
                  <a:ea typeface="宋体" panose="02010600030101010101" pitchFamily="2" charset="-122"/>
                </a:rPr>
                <a:t>可知</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此处应用形容词</a:t>
              </a:r>
              <a:r>
                <a:rPr lang="en-US" altLang="zh-CN" sz="1400" kern="0">
                  <a:solidFill>
                    <a:srgbClr val="000000"/>
                  </a:solidFill>
                  <a:latin typeface="Times New Roman" panose="02020603050405020304" pitchFamily="65" charset="-122"/>
                  <a:ea typeface="宋体" panose="02010600030101010101" pitchFamily="2" charset="-122"/>
                </a:rPr>
                <a:t>close</a:t>
              </a:r>
              <a:r>
                <a:rPr lang="zh-CN" altLang="en-US" sz="1400" kern="0">
                  <a:solidFill>
                    <a:srgbClr val="000000"/>
                  </a:solidFill>
                  <a:latin typeface="Times New Roman" panose="02020603050405020304" pitchFamily="65" charset="-122"/>
                  <a:ea typeface="宋体" panose="02010600030101010101" pitchFamily="2" charset="-122"/>
                </a:rPr>
                <a:t>的比较级</a:t>
              </a:r>
              <a:r>
                <a:rPr lang="en-US" altLang="zh-CN" sz="1400" kern="0">
                  <a:solidFill>
                    <a:srgbClr val="000000"/>
                  </a:solidFill>
                  <a:latin typeface="Times New Roman" panose="02020603050405020304" pitchFamily="65" charset="-122"/>
                  <a:ea typeface="宋体" panose="02010600030101010101" pitchFamily="2" charset="-122"/>
                </a:rPr>
                <a:t>closer</a:t>
              </a:r>
              <a:r>
                <a:rPr lang="zh-CN" altLang="en-US" sz="1400" kern="0">
                  <a:solidFill>
                    <a:srgbClr val="000000"/>
                  </a:solidFill>
                  <a:latin typeface="Times New Roman" panose="02020603050405020304" pitchFamily="65" charset="-122"/>
                  <a:ea typeface="宋体" panose="02010600030101010101" pitchFamily="2" charset="-122"/>
                </a:rPr>
                <a:t>。</a:t>
              </a:r>
              <a:endParaRPr lang="en-US" altLang="zh-CN" sz="1400"/>
            </a:p>
          </p:txBody>
        </p:sp>
      </p:gr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612000" y="1281249"/>
            <a:ext cx="6804000" cy="2491451"/>
          </a:xfrm>
          <a:prstGeom prst="rect">
            <a:avLst/>
          </a:prstGeom>
          <a:noFill/>
        </p:spPr>
        <p:txBody>
          <a:bodyPr wrap="square" lIns="0" tIns="0" rIns="0" bIns="0" rtlCol="0">
            <a:spAutoFit/>
          </a:bodyPr>
          <a:lstStyle/>
          <a:p>
            <a:pPr marL="0" indent="0" eaLnBrk="0" latinLnBrk="1" hangingPunct="0">
              <a:lnSpc>
                <a:spcPct val="150000"/>
              </a:lnSpc>
              <a:spcBef>
                <a:spcPts val="430"/>
              </a:spcBef>
              <a:buNone/>
            </a:pPr>
            <a:r>
              <a:rPr lang="zh-CN" altLang="en-US" sz="1500" kern="0">
                <a:solidFill>
                  <a:srgbClr val="000000"/>
                </a:solidFill>
                <a:latin typeface="楷体" panose="02010609060101010101" pitchFamily="49" charset="-122"/>
                <a:ea typeface="楷体" panose="02010609060101010101" pitchFamily="49" charset="-122"/>
              </a:rPr>
              <a:t>[新课标]【文化意识·文化理解】(2023广东广州广大附中二模,★☆☆)</a:t>
            </a:r>
            <a:endParaRPr lang="zh-CN" altLang="en-US" sz="1500">
              <a:latin typeface="楷体" panose="02010609060101010101" pitchFamily="49" charset="-122"/>
              <a:ea typeface="楷体" panose="02010609060101010101" pitchFamily="49"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假定你是李华,请阅读下面的邮件,用英语表示愿意帮忙并根据邮件的内容回</a:t>
            </a:r>
            <a:br/>
            <a:r>
              <a:rPr lang="zh-CN" altLang="en-US" sz="1500" kern="0">
                <a:solidFill>
                  <a:srgbClr val="000000"/>
                </a:solidFill>
                <a:latin typeface="Times New Roman" panose="02020603050405020304" pitchFamily="65" charset="-122"/>
                <a:ea typeface="宋体" panose="02010600030101010101" pitchFamily="2" charset="-122"/>
              </a:rPr>
              <a:t>复。可以适当发挥。</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要求:</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1. 词数80左右,开头和结尾已经写好,不计入总词数;</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2. 语言通顺,条理清楚,书写规范;</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3. 文中不要出现任何真实人名、校名及其他相关信息,否则不予评分。</a:t>
            </a:r>
            <a:endParaRPr lang="zh-CN" altLang="en-US"/>
          </a:p>
        </p:txBody>
      </p:sp>
      <p:grpSp>
        <p:nvGrpSpPr>
          <p:cNvPr id="4" name="组合 3" title=""/>
          <p:cNvGrpSpPr/>
          <p:nvPr/>
        </p:nvGrpSpPr>
        <p:grpSpPr>
          <a:xfrm>
            <a:off x="1" y="843742"/>
            <a:ext cx="1595421" cy="370585"/>
            <a:chOff x="0" y="2015422"/>
            <a:chExt cx="1951037" cy="370585"/>
          </a:xfrm>
        </p:grpSpPr>
        <p:pic>
          <p:nvPicPr>
            <p:cNvPr id="5" name="Picture 4" descr="F:\版式\24版\24版初中试卷上册版式\初中试卷课件模板\图片7.png"/>
            <p:cNvPicPr>
              <a:picLocks noChangeAspect="1" noChangeArrowheads="1"/>
            </p:cNvPicPr>
            <p:nvPr/>
          </p:nvPicPr>
          <p:blipFill>
            <a:blip r:embed="rId3"/>
            <a:stretch>
              <a:fillRect/>
            </a:stretch>
          </p:blipFill>
          <p:spPr bwMode="auto">
            <a:xfrm>
              <a:off x="0" y="2025644"/>
              <a:ext cx="1951037" cy="360363"/>
            </a:xfrm>
            <a:prstGeom prst="rect">
              <a:avLst/>
            </a:prstGeom>
            <a:noFill/>
          </p:spPr>
        </p:pic>
        <p:grpSp>
          <p:nvGrpSpPr>
            <p:cNvPr id="6" name="组合 27"/>
            <p:cNvGrpSpPr/>
            <p:nvPr/>
          </p:nvGrpSpPr>
          <p:grpSpPr>
            <a:xfrm>
              <a:off x="246246" y="2015422"/>
              <a:ext cx="1624907" cy="362364"/>
              <a:chOff x="246246" y="2046421"/>
              <a:chExt cx="1624907" cy="362364"/>
            </a:xfrm>
          </p:grpSpPr>
          <p:sp>
            <p:nvSpPr>
              <p:cNvPr id="7" name="文本框 30"/>
              <p:cNvSpPr txBox="1"/>
              <p:nvPr/>
            </p:nvSpPr>
            <p:spPr>
              <a:xfrm>
                <a:off x="246246" y="2046421"/>
                <a:ext cx="476747" cy="338554"/>
              </a:xfrm>
              <a:prstGeom prst="rect">
                <a:avLst/>
              </a:prstGeom>
              <a:noFill/>
            </p:spPr>
            <p:txBody>
              <a:bodyPr wrap="none" rtlCol="0">
                <a:spAutoFit/>
              </a:bodyPr>
              <a:lstStyle/>
              <a:p>
                <a:r>
                  <a:rPr lang="zh-CN" altLang="en-US" sz="1600">
                    <a:solidFill>
                      <a:schemeClr val="bg1"/>
                    </a:solidFill>
                    <a:latin typeface="方正兰亭特黑_GBK" panose="02000000000000000000" pitchFamily="2" charset="-122"/>
                    <a:ea typeface="方正兰亭特黑_GBK" panose="02000000000000000000" pitchFamily="2" charset="-122"/>
                  </a:rPr>
                  <a:t>六</a:t>
                </a:r>
                <a:endParaRPr lang="zh-CN" altLang="en-US" sz="1600">
                  <a:latin typeface="方正兰亭黑_GBK" panose="02000000000000000000" pitchFamily="2" charset="-122"/>
                  <a:ea typeface="方正兰亭黑_GBK" panose="02000000000000000000" pitchFamily="2" charset="-122"/>
                </a:endParaRPr>
              </a:p>
            </p:txBody>
          </p:sp>
          <p:sp>
            <p:nvSpPr>
              <p:cNvPr id="8" name="文本框 31"/>
              <p:cNvSpPr txBox="1"/>
              <p:nvPr/>
            </p:nvSpPr>
            <p:spPr>
              <a:xfrm>
                <a:off x="641648" y="2070231"/>
                <a:ext cx="1229505" cy="338554"/>
              </a:xfrm>
              <a:prstGeom prst="rect">
                <a:avLst/>
              </a:prstGeom>
              <a:noFill/>
            </p:spPr>
            <p:txBody>
              <a:bodyPr wrap="none" rtlCol="0">
                <a:spAutoFit/>
              </a:bodyPr>
              <a:lstStyle/>
              <a:p>
                <a:r>
                  <a:rPr lang="zh-CN" altLang="en-US" sz="1600">
                    <a:latin typeface="方正兰亭黑_GBK" panose="02000000000000000000" pitchFamily="2" charset="-122"/>
                    <a:ea typeface="方正兰亭黑_GBK" panose="02000000000000000000" pitchFamily="2" charset="-122"/>
                  </a:rPr>
                  <a:t>书面表达</a:t>
                </a:r>
                <a:endParaRPr lang="zh-CN" altLang="en-US" sz="1600">
                  <a:latin typeface="方正兰亭黑_GBK" panose="02000000000000000000" pitchFamily="2" charset="-122"/>
                  <a:ea typeface="方正兰亭黑_GBK" panose="02000000000000000000" pitchFamily="2" charset="-122"/>
                </a:endParaRPr>
              </a:p>
            </p:txBody>
          </p:sp>
        </p:grpSp>
      </p:gr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2" name="表格 2" title=""/>
          <p:cNvGraphicFramePr>
            <a:graphicFrameLocks noGrp="1"/>
          </p:cNvGraphicFramePr>
          <p:nvPr/>
        </p:nvGraphicFramePr>
        <p:xfrm>
          <a:off x="341710" y="1187822"/>
          <a:ext cx="6912768" cy="3384376"/>
        </p:xfrm>
        <a:graphic>
          <a:graphicData uri="http://schemas.openxmlformats.org/drawingml/2006/table">
            <a:tbl>
              <a:tblPr/>
              <a:tblGrid>
                <a:gridCol w="6912768"/>
              </a:tblGrid>
              <a:tr h="3384376">
                <a:tc>
                  <a:txBody>
                    <a:bodyPr vert="horz" wrap="square"/>
                    <a:lstStyle/>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Dear Li Hua,</a:t>
                      </a:r>
                      <a:endParaRPr lang="zh-CN" altLang="en-US" sz="1415"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      How</a:t>
                      </a:r>
                      <a:r>
                        <a:rPr lang="en-US" altLang="zh-CN" sz="1415" kern="0">
                          <a:solidFill>
                            <a:srgbClr val="000000"/>
                          </a:solidFill>
                          <a:latin typeface="Times New Roman" panose="02020603050405020304" pitchFamily="65" charset="-122"/>
                          <a:ea typeface="宋体" panose="02010600030101010101" pitchFamily="2" charset="-122"/>
                        </a:rPr>
                        <a:t>’</a:t>
                      </a:r>
                      <a:r>
                        <a:rPr lang="zh-CN" altLang="en-US" sz="1415" kern="0">
                          <a:solidFill>
                            <a:srgbClr val="000000"/>
                          </a:solidFill>
                          <a:latin typeface="Times New Roman" panose="02020603050405020304" pitchFamily="65" charset="-122"/>
                          <a:ea typeface="宋体" panose="02010600030101010101" pitchFamily="2" charset="-122"/>
                        </a:rPr>
                        <a:t>s it going? We</a:t>
                      </a:r>
                      <a:r>
                        <a:rPr lang="en-US" altLang="zh-CN" sz="1415" kern="0">
                          <a:solidFill>
                            <a:srgbClr val="000000"/>
                          </a:solidFill>
                          <a:latin typeface="Times New Roman" panose="02020603050405020304" pitchFamily="65" charset="-122"/>
                          <a:ea typeface="宋体" panose="02010600030101010101" pitchFamily="2" charset="-122"/>
                        </a:rPr>
                        <a:t>’</a:t>
                      </a:r>
                      <a:r>
                        <a:rPr lang="zh-CN" altLang="en-US" sz="1415" kern="0">
                          <a:solidFill>
                            <a:srgbClr val="000000"/>
                          </a:solidFill>
                          <a:latin typeface="Times New Roman" panose="02020603050405020304" pitchFamily="65" charset="-122"/>
                          <a:ea typeface="宋体" panose="02010600030101010101" pitchFamily="2" charset="-122"/>
                        </a:rPr>
                        <a:t>re having an activity about Chinese culture. And I am very interested in the Chinese idioms. So I would like to make a speech about it. I really need your help. If </a:t>
                      </a:r>
                      <a:endParaRPr lang="en-US" altLang="zh-CN" sz="1415"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you can, please answer the following questions which can help me </a:t>
                      </a:r>
                      <a:r>
                        <a:rPr lang="en-US" altLang="zh-CN" sz="1415" kern="0">
                          <a:solidFill>
                            <a:srgbClr val="000000"/>
                          </a:solidFill>
                          <a:latin typeface="Times New Roman" panose="02020603050405020304" pitchFamily="65" charset="-122"/>
                          <a:ea typeface="宋体" panose="02010600030101010101" pitchFamily="2" charset="-122"/>
                        </a:rPr>
                        <a:t>p</a:t>
                      </a:r>
                      <a:r>
                        <a:rPr lang="zh-CN" altLang="en-US" sz="1415" kern="0">
                          <a:solidFill>
                            <a:srgbClr val="000000"/>
                          </a:solidFill>
                          <a:latin typeface="Times New Roman" panose="02020603050405020304" pitchFamily="65" charset="-122"/>
                          <a:ea typeface="宋体" panose="02010600030101010101" pitchFamily="2" charset="-122"/>
                        </a:rPr>
                        <a:t>repare for my speech:</a:t>
                      </a:r>
                      <a:endParaRPr lang="zh-CN" altLang="en-US" sz="1415"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      —How do you understand the Chinese saying “Practice makes perfect(熟能生巧)”?</a:t>
                      </a:r>
                      <a:endParaRPr lang="zh-CN" altLang="en-US" sz="1415"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      —Give me a story or an experience about it in your life(such as playing sports, doing </a:t>
                      </a:r>
                      <a:br/>
                      <a:r>
                        <a:rPr lang="zh-CN" altLang="en-US" sz="1415" kern="0">
                          <a:solidFill>
                            <a:srgbClr val="000000"/>
                          </a:solidFill>
                          <a:latin typeface="Times New Roman" panose="02020603050405020304" pitchFamily="65" charset="-122"/>
                          <a:ea typeface="宋体" panose="02010600030101010101" pitchFamily="2" charset="-122"/>
                        </a:rPr>
                        <a:t>housework, studying...).</a:t>
                      </a:r>
                      <a:endParaRPr lang="zh-CN" altLang="en-US" sz="1415"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      —How do you feel about it?</a:t>
                      </a:r>
                      <a:endParaRPr lang="zh-CN" altLang="en-US" sz="1415"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      Thanks very much, and write to me soon.</a:t>
                      </a:r>
                      <a:endParaRPr lang="zh-CN" altLang="en-US" sz="1415" kern="0">
                        <a:solidFill>
                          <a:srgbClr val="000000"/>
                        </a:solidFill>
                        <a:latin typeface="Times New Roman" panose="02020603050405020304" pitchFamily="65" charset="-122"/>
                        <a:ea typeface="宋体" panose="02010600030101010101" pitchFamily="2" charset="-122"/>
                      </a:endParaRPr>
                    </a:p>
                    <a:p>
                      <a:pPr algn="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Eric</a:t>
                      </a:r>
                      <a:endParaRPr lang="zh-CN" altLang="en-US" sz="1415" kern="0">
                        <a:solidFill>
                          <a:srgbClr val="000000"/>
                        </a:solidFill>
                        <a:latin typeface="Times New Roman" panose="02020603050405020304" pitchFamily="65" charset="-122"/>
                        <a:ea typeface="宋体" panose="02010600030101010101" pitchFamily="2" charset="-122"/>
                      </a:endParaRPr>
                    </a:p>
                  </a:txBody>
                  <a:tcPr marL="45720" marR="45720"/>
                </a:tc>
              </a:tr>
            </a:tbl>
          </a:graphicData>
        </a:graphic>
      </p:graphicFrame>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2" name="表格 2" title=""/>
          <p:cNvGraphicFramePr>
            <a:graphicFrameLocks noGrp="1"/>
          </p:cNvGraphicFramePr>
          <p:nvPr/>
        </p:nvGraphicFramePr>
        <p:xfrm>
          <a:off x="629742" y="1259830"/>
          <a:ext cx="6480000" cy="3616389"/>
        </p:xfrm>
        <a:graphic>
          <a:graphicData uri="http://schemas.openxmlformats.org/drawingml/2006/table">
            <a:tbl>
              <a:tblPr/>
              <a:tblGrid>
                <a:gridCol w="6480000"/>
              </a:tblGrid>
              <a:tr h="3168352">
                <a:tc>
                  <a:txBody>
                    <a:bodyPr vert="horz" wrap="square"/>
                    <a:lstStyle/>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Dear Eric,</a:t>
                      </a:r>
                      <a:endParaRPr lang="zh-CN" altLang="en-US" sz="1415"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      </a:t>
                      </a:r>
                      <a:r>
                        <a:rPr lang="en-US" altLang="zh-CN" sz="1415" kern="0">
                          <a:solidFill>
                            <a:srgbClr val="000000"/>
                          </a:solidFill>
                          <a:latin typeface="Times New Roman" panose="02020603050405020304" pitchFamily="65" charset="-122"/>
                          <a:ea typeface="宋体" panose="02010600030101010101" pitchFamily="2" charset="-122"/>
                        </a:rPr>
                        <a:t>Thanks</a:t>
                      </a:r>
                      <a:r>
                        <a:rPr lang="zh-CN" altLang="en-US" sz="1415" kern="0">
                          <a:solidFill>
                            <a:srgbClr val="000000"/>
                          </a:solidFill>
                          <a:latin typeface="Times New Roman" panose="02020603050405020304" pitchFamily="65" charset="-122"/>
                          <a:ea typeface="宋体" panose="02010600030101010101" pitchFamily="2" charset="-122"/>
                        </a:rPr>
                        <a:t> </a:t>
                      </a:r>
                      <a:r>
                        <a:rPr lang="en-US" altLang="zh-CN" sz="1415" kern="0">
                          <a:solidFill>
                            <a:srgbClr val="000000"/>
                          </a:solidFill>
                          <a:latin typeface="Times New Roman" panose="02020603050405020304" pitchFamily="65" charset="-122"/>
                          <a:ea typeface="宋体" panose="02010600030101010101" pitchFamily="2" charset="-122"/>
                        </a:rPr>
                        <a:t>for</a:t>
                      </a:r>
                      <a:r>
                        <a:rPr lang="zh-CN" altLang="en-US" sz="1415" kern="0">
                          <a:solidFill>
                            <a:srgbClr val="000000"/>
                          </a:solidFill>
                          <a:latin typeface="Times New Roman" panose="02020603050405020304" pitchFamily="65" charset="-122"/>
                          <a:ea typeface="宋体" panose="02010600030101010101" pitchFamily="2" charset="-122"/>
                        </a:rPr>
                        <a:t> </a:t>
                      </a:r>
                      <a:r>
                        <a:rPr lang="en-US" altLang="zh-CN" sz="1415" kern="0">
                          <a:solidFill>
                            <a:srgbClr val="000000"/>
                          </a:solidFill>
                          <a:latin typeface="Times New Roman" panose="02020603050405020304" pitchFamily="65" charset="-122"/>
                          <a:ea typeface="宋体" panose="02010600030101010101" pitchFamily="2" charset="-122"/>
                        </a:rPr>
                        <a:t>your</a:t>
                      </a:r>
                      <a:r>
                        <a:rPr lang="zh-CN" altLang="en-US" sz="1415" kern="0">
                          <a:solidFill>
                            <a:srgbClr val="000000"/>
                          </a:solidFill>
                          <a:latin typeface="Times New Roman" panose="02020603050405020304" pitchFamily="65" charset="-122"/>
                          <a:ea typeface="宋体" panose="02010600030101010101" pitchFamily="2" charset="-122"/>
                        </a:rPr>
                        <a:t> </a:t>
                      </a:r>
                      <a:r>
                        <a:rPr lang="en-US" altLang="zh-CN" sz="1415" kern="0">
                          <a:solidFill>
                            <a:srgbClr val="000000"/>
                          </a:solidFill>
                          <a:latin typeface="Times New Roman" panose="02020603050405020304" pitchFamily="65" charset="-122"/>
                          <a:ea typeface="宋体" panose="02010600030101010101" pitchFamily="2" charset="-122"/>
                        </a:rPr>
                        <a:t>e-mail</a:t>
                      </a:r>
                      <a:r>
                        <a:rPr lang="en-US" altLang="zh-CN" sz="1415" u="none" kern="0">
                          <a:solidFill>
                            <a:srgbClr val="000000"/>
                          </a:solidFill>
                          <a:latin typeface="Times New Roman" panose="02020603050405020304" pitchFamily="65" charset="-122"/>
                          <a:ea typeface="宋体" panose="02010600030101010101" pitchFamily="2" charset="-122"/>
                        </a:rPr>
                        <a:t>.</a:t>
                      </a:r>
                      <a:r>
                        <a:rPr lang="en-US" altLang="zh-CN" sz="1415" u="sng" kern="0">
                          <a:solidFill>
                            <a:srgbClr val="000000"/>
                          </a:solidFill>
                          <a:latin typeface="Times New Roman" panose="02020603050405020304" pitchFamily="65" charset="-122"/>
                          <a:ea typeface="宋体" panose="02010600030101010101" pitchFamily="2" charset="-122"/>
                        </a:rPr>
                        <a:t>             </a:t>
                      </a:r>
                      <a:endParaRPr lang="en-US" altLang="zh-CN" sz="1415" u="none"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ct val="0"/>
                        </a:spcBef>
                      </a:pPr>
                      <a:r>
                        <a:rPr lang="zh-CN" altLang="en-US" sz="1415" u="sng" kern="0">
                          <a:solidFill>
                            <a:srgbClr val="000000"/>
                          </a:solidFill>
                          <a:latin typeface="Times New Roman" panose="02020603050405020304" pitchFamily="65" charset="-122"/>
                          <a:ea typeface="宋体" panose="02010600030101010101" pitchFamily="2" charset="-122"/>
                        </a:rPr>
                        <a:t>　　　　                                               　　　                 　                                         </a:t>
                      </a:r>
                      <a:endParaRPr lang="zh-CN" altLang="en-US" sz="1415" u="sng"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ct val="0"/>
                        </a:spcBef>
                      </a:pPr>
                      <a:r>
                        <a:rPr lang="zh-CN" altLang="en-US" sz="1415" u="sng" kern="0">
                          <a:solidFill>
                            <a:srgbClr val="000000"/>
                          </a:solidFill>
                          <a:latin typeface="Times New Roman" panose="02020603050405020304" pitchFamily="65" charset="-122"/>
                          <a:ea typeface="宋体" panose="02010600030101010101" pitchFamily="2" charset="-122"/>
                        </a:rPr>
                        <a:t>　　　　　　　　　                                                                                                          　　　　　　　　　                                                                                                          　　　　　　　　　</a:t>
                      </a:r>
                      <a:r>
                        <a:rPr lang="zh-CN" altLang="en-US" sz="1415" u="none" kern="0">
                          <a:solidFill>
                            <a:srgbClr val="000000"/>
                          </a:solidFill>
                          <a:latin typeface="Times New Roman" panose="02020603050405020304" pitchFamily="65" charset="-122"/>
                          <a:ea typeface="宋体" panose="02010600030101010101" pitchFamily="2" charset="-122"/>
                        </a:rPr>
                        <a:t> </a:t>
                      </a:r>
                      <a:r>
                        <a:rPr lang="zh-CN" altLang="en-US" sz="1415" u="sng" kern="0">
                          <a:solidFill>
                            <a:srgbClr val="000000"/>
                          </a:solidFill>
                          <a:latin typeface="Times New Roman" panose="02020603050405020304" pitchFamily="65" charset="-122"/>
                          <a:ea typeface="宋体" panose="02010600030101010101" pitchFamily="2" charset="-122"/>
                        </a:rPr>
                        <a:t>                                                                                                        　　　　　　　　　                                                                                                        　　　　　　　　　                                                                                                                                                                                                                                                                                 　　　　</a:t>
                      </a:r>
                      <a:endParaRPr lang="en-US" altLang="zh-CN" sz="1415" u="sng"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ct val="0"/>
                        </a:spcBef>
                      </a:pPr>
                      <a:r>
                        <a:rPr lang="en-US" altLang="zh-CN" sz="1415" u="sng" kern="0">
                          <a:solidFill>
                            <a:srgbClr val="000000"/>
                          </a:solidFill>
                          <a:latin typeface="Times New Roman" panose="02020603050405020304" pitchFamily="65" charset="-122"/>
                          <a:ea typeface="宋体" panose="02010600030101010101" pitchFamily="2" charset="-122"/>
                        </a:rPr>
                        <a:t>                                                                                                                                                          </a:t>
                      </a:r>
                      <a:endParaRPr lang="en-US" altLang="zh-CN" sz="1415" u="sng"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ct val="0"/>
                        </a:spcBef>
                      </a:pPr>
                      <a:r>
                        <a:rPr lang="en-US" altLang="zh-CN" sz="1415" u="none" kern="0">
                          <a:solidFill>
                            <a:srgbClr val="000000"/>
                          </a:solidFill>
                          <a:latin typeface="Times New Roman" panose="02020603050405020304" pitchFamily="65" charset="-122"/>
                          <a:ea typeface="宋体" panose="02010600030101010101" pitchFamily="2" charset="-122"/>
                        </a:rPr>
                        <a:t>       </a:t>
                      </a:r>
                      <a:r>
                        <a:rPr lang="zh-CN" altLang="en-US" sz="1415" kern="0">
                          <a:solidFill>
                            <a:srgbClr val="000000"/>
                          </a:solidFill>
                          <a:latin typeface="Times New Roman" panose="02020603050405020304" pitchFamily="65" charset="-122"/>
                          <a:ea typeface="宋体" panose="02010600030101010101" pitchFamily="2" charset="-122"/>
                        </a:rPr>
                        <a:t>Best wishes!</a:t>
                      </a:r>
                      <a:endParaRPr lang="zh-CN" altLang="en-US" sz="1415" kern="0">
                        <a:solidFill>
                          <a:srgbClr val="000000"/>
                        </a:solidFill>
                        <a:latin typeface="Times New Roman" panose="02020603050405020304" pitchFamily="65" charset="-122"/>
                        <a:ea typeface="宋体" panose="02010600030101010101" pitchFamily="2" charset="-122"/>
                      </a:endParaRPr>
                    </a:p>
                    <a:p>
                      <a:pPr algn="r" eaLnBrk="0" latinLnBrk="1" hangingPunct="0">
                        <a:lnSpc>
                          <a:spcPct val="150000"/>
                        </a:lnSpc>
                        <a:spcBef>
                          <a:spcPct val="0"/>
                        </a:spcBef>
                      </a:pPr>
                      <a:r>
                        <a:rPr lang="zh-CN" altLang="en-US" sz="1415" kern="0">
                          <a:solidFill>
                            <a:srgbClr val="000000"/>
                          </a:solidFill>
                          <a:latin typeface="Times New Roman" panose="02020603050405020304" pitchFamily="65" charset="-122"/>
                          <a:ea typeface="宋体" panose="02010600030101010101" pitchFamily="2" charset="-122"/>
                        </a:rPr>
                        <a:t>Li Hua</a:t>
                      </a:r>
                      <a:endParaRPr lang="zh-CN" altLang="en-US" sz="1415" kern="0">
                        <a:solidFill>
                          <a:srgbClr val="000000"/>
                        </a:solidFill>
                        <a:latin typeface="Times New Roman" panose="02020603050405020304" pitchFamily="65" charset="-122"/>
                        <a:ea typeface="宋体" panose="02010600030101010101" pitchFamily="2" charset="-122"/>
                      </a:endParaRPr>
                    </a:p>
                  </a:txBody>
                  <a:tcPr marL="45720" marR="45720"/>
                </a:tc>
              </a:tr>
            </a:tbl>
          </a:graphicData>
        </a:graphic>
      </p:graphicFrame>
      <p:sp>
        <p:nvSpPr>
          <p:cNvPr id="5" name="文本框 4" title=""/>
          <p:cNvSpPr txBox="1"/>
          <p:nvPr/>
        </p:nvSpPr>
        <p:spPr>
          <a:xfrm>
            <a:off x="6541075" y="890498"/>
            <a:ext cx="569387" cy="323165"/>
          </a:xfrm>
          <a:prstGeom prst="rect">
            <a:avLst/>
          </a:prstGeom>
          <a:noFill/>
        </p:spPr>
        <p:txBody>
          <a:bodyPr wrap="none" rtlCol="0">
            <a:spAutoFit/>
          </a:bodyPr>
          <a:lstStyle/>
          <a:p>
            <a:r>
              <a:rPr lang="zh-CN" altLang="en-US" sz="1500">
                <a:latin typeface="宋体" panose="02010600030101010101" pitchFamily="2" charset="-122"/>
                <a:ea typeface="宋体" panose="02010600030101010101" pitchFamily="2" charset="-122"/>
              </a:rPr>
              <a:t>续表</a:t>
            </a:r>
            <a:endParaRPr lang="zh-CN" altLang="en-US" sz="1500">
              <a:latin typeface="宋体" panose="02010600030101010101" pitchFamily="2" charset="-122"/>
              <a:ea typeface="宋体" panose="02010600030101010101" pitchFamily="2" charset="-122"/>
            </a:endParaRP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701750" y="975799"/>
            <a:ext cx="6524614" cy="4143404"/>
            <a:chOff x="741770" y="3505572"/>
            <a:chExt cx="6524614" cy="4143404"/>
          </a:xfrm>
        </p:grpSpPr>
        <p:sp>
          <p:nvSpPr>
            <p:cNvPr id="4" name="矩形 3"/>
            <p:cNvSpPr/>
            <p:nvPr/>
          </p:nvSpPr>
          <p:spPr>
            <a:xfrm>
              <a:off x="741770" y="3505572"/>
              <a:ext cx="6452606" cy="4143404"/>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549280"/>
              <a:ext cx="6408712" cy="4000326"/>
            </a:xfrm>
            <a:prstGeom prst="rect">
              <a:avLst/>
            </a:prstGeom>
            <a:noFill/>
          </p:spPr>
          <p:txBody>
            <a:bodyPr wrap="square" rtlCol="0" anchor="t">
              <a:spAutoFit/>
            </a:bodyPr>
            <a:lstStyle/>
            <a:p>
              <a:pPr eaLnBrk="0" latinLnBrk="1" hangingPunct="0">
                <a:lnSpc>
                  <a:spcPct val="150000"/>
                </a:lnSpc>
                <a:spcBef>
                  <a:spcPts val="145"/>
                </a:spcBef>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解析：</a:t>
              </a:r>
              <a:r>
                <a:rPr lang="en-US" altLang="zh-CN" sz="1400" kern="0">
                  <a:solidFill>
                    <a:srgbClr val="000000"/>
                  </a:solidFill>
                  <a:latin typeface="Times New Roman" panose="02020603050405020304" pitchFamily="65" charset="-122"/>
                  <a:ea typeface="宋体" panose="02010600030101010101" pitchFamily="2" charset="-122"/>
                </a:rPr>
                <a:t>One possible version:</a:t>
              </a:r>
              <a:endParaRPr lang="en-US" altLang="zh-CN" sz="1400"/>
            </a:p>
            <a:p>
              <a:pPr eaLnBrk="0" latinLnBrk="1" hangingPunct="0">
                <a:lnSpc>
                  <a:spcPct val="150000"/>
                </a:lnSpc>
                <a:spcBef>
                  <a:spcPts val="145"/>
                </a:spcBef>
              </a:pPr>
              <a:r>
                <a:rPr lang="en-US" altLang="zh-CN" sz="1400" u="sng" kern="0">
                  <a:solidFill>
                    <a:srgbClr val="000000"/>
                  </a:solidFill>
                  <a:latin typeface="Times New Roman" panose="02020603050405020304" pitchFamily="65" charset="-122"/>
                  <a:ea typeface="宋体" panose="02010600030101010101" pitchFamily="2" charset="-122"/>
                </a:rPr>
                <a:t>Dear Eric,</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en-US" altLang="zh-CN" sz="1400" u="sng" kern="0">
                  <a:solidFill>
                    <a:srgbClr val="000000"/>
                  </a:solidFill>
                  <a:latin typeface="Times New Roman" panose="02020603050405020304" pitchFamily="65" charset="-122"/>
                  <a:ea typeface="宋体" panose="02010600030101010101" pitchFamily="2" charset="-122"/>
                </a:rPr>
                <a:t>Thanks for your e-mail.</a:t>
              </a:r>
              <a:r>
                <a:rPr lang="en-US" altLang="zh-CN" sz="1400" kern="0">
                  <a:solidFill>
                    <a:srgbClr val="000000"/>
                  </a:solidFill>
                  <a:latin typeface="Times New Roman" panose="02020603050405020304" pitchFamily="65" charset="-122"/>
                  <a:ea typeface="宋体" panose="02010600030101010101" pitchFamily="2" charset="-122"/>
                </a:rPr>
                <a:t> I’d like to tell you something about the saying “Practice </a:t>
              </a:r>
              <a:br>
                <a:rPr lang="en-US" sz="1400"/>
              </a:br>
              <a:r>
                <a:rPr lang="en-US" altLang="zh-CN" sz="1400" kern="0">
                  <a:solidFill>
                    <a:srgbClr val="000000"/>
                  </a:solidFill>
                  <a:latin typeface="Times New Roman" panose="02020603050405020304" pitchFamily="65" charset="-122"/>
                  <a:ea typeface="宋体" panose="02010600030101010101" pitchFamily="2" charset="-122"/>
                </a:rPr>
                <a:t>makes perfect”.</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“Practice makes perfect” is an old saying in China. It means whenever you face a </a:t>
              </a:r>
              <a:br>
                <a:rPr lang="en-US" sz="1400"/>
              </a:br>
              <a:r>
                <a:rPr lang="en-US" altLang="zh-CN" sz="1400" kern="0">
                  <a:solidFill>
                    <a:srgbClr val="000000"/>
                  </a:solidFill>
                  <a:latin typeface="Times New Roman" panose="02020603050405020304" pitchFamily="65" charset="-122"/>
                  <a:ea typeface="宋体" panose="02010600030101010101" pitchFamily="2" charset="-122"/>
                </a:rPr>
                <a:t>new thing, you might find it difficult to do it well. However, the more you practice, </a:t>
              </a:r>
              <a:br>
                <a:rPr lang="en-US" sz="1400"/>
              </a:br>
              <a:r>
                <a:rPr lang="en-US" altLang="zh-CN" sz="1400" kern="0">
                  <a:solidFill>
                    <a:srgbClr val="000000"/>
                  </a:solidFill>
                  <a:latin typeface="Times New Roman" panose="02020603050405020304" pitchFamily="65" charset="-122"/>
                  <a:ea typeface="宋体" panose="02010600030101010101" pitchFamily="2" charset="-122"/>
                </a:rPr>
                <a:t>the easier this thing will become, and you will become a better person. So “prac-tice” </a:t>
              </a:r>
              <a:endParaRPr lang="en-US" altLang="zh-CN" sz="14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is a way and “perfect” is a goal.</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Three years ago, I wasn’t good at English. I didn't know how to learn English, and I couldn’t get good grades. I often felt nervous. Later my English teacher told me that </a:t>
              </a:r>
              <a:br>
                <a:rPr lang="en-US" sz="1400"/>
              </a:br>
              <a:r>
                <a:rPr lang="en-US" altLang="zh-CN" sz="1400" kern="0">
                  <a:solidFill>
                    <a:srgbClr val="000000"/>
                  </a:solidFill>
                  <a:latin typeface="Times New Roman" panose="02020603050405020304" pitchFamily="65" charset="-122"/>
                  <a:ea typeface="宋体" panose="02010600030101010101" pitchFamily="2" charset="-122"/>
                </a:rPr>
                <a:t>I should put what I had learned into practice. With the teacher’s help and my effort, I</a:t>
              </a:r>
              <a:br>
                <a:rPr lang="en-US" sz="1400"/>
              </a:br>
              <a:r>
                <a:rPr lang="en-US" altLang="zh-CN" sz="1400" kern="0">
                  <a:solidFill>
                    <a:srgbClr val="000000"/>
                  </a:solidFill>
                  <a:latin typeface="Times New Roman" panose="02020603050405020304" pitchFamily="65" charset="-122"/>
                  <a:ea typeface="宋体" panose="02010600030101010101" pitchFamily="2" charset="-122"/>
                </a:rPr>
                <a:t> found some good methods of learning English. I kept practicing what I had learned,</a:t>
              </a:r>
              <a:endParaRPr lang="en-US" altLang="zh-CN" sz="1400"/>
            </a:p>
          </p:txBody>
        </p:sp>
      </p:grpSp>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557734" y="1043806"/>
            <a:ext cx="6584716" cy="2725724"/>
            <a:chOff x="741770" y="3505572"/>
            <a:chExt cx="6452606" cy="2725724"/>
          </a:xfrm>
        </p:grpSpPr>
        <p:sp>
          <p:nvSpPr>
            <p:cNvPr id="4" name="矩形 3"/>
            <p:cNvSpPr/>
            <p:nvPr/>
          </p:nvSpPr>
          <p:spPr>
            <a:xfrm>
              <a:off x="741770" y="3505572"/>
              <a:ext cx="6452606" cy="2714644"/>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549280"/>
              <a:ext cx="6336704" cy="2682016"/>
            </a:xfrm>
            <a:prstGeom prst="rect">
              <a:avLst/>
            </a:prstGeom>
            <a:noFill/>
          </p:spPr>
          <p:txBody>
            <a:bodyPr wrap="square" rtlCol="0" anchor="t">
              <a:spAutoFit/>
            </a:bodyPr>
            <a:lstStyle/>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and I wasn’t afraid of making mistakes. Gradually, I could understand words and </a:t>
              </a:r>
              <a:br>
                <a:rPr lang="en-US" sz="1400"/>
              </a:br>
              <a:r>
                <a:rPr lang="en-US" altLang="zh-CN" sz="1400" kern="0">
                  <a:solidFill>
                    <a:srgbClr val="000000"/>
                  </a:solidFill>
                  <a:latin typeface="Times New Roman" panose="02020603050405020304" pitchFamily="65" charset="-122"/>
                  <a:ea typeface="宋体" panose="02010600030101010101" pitchFamily="2" charset="-122"/>
                </a:rPr>
                <a:t>grammar deeply. Now, I can memorize words and rules more quickly and use them </a:t>
              </a:r>
              <a:br>
                <a:rPr lang="en-US" sz="1400"/>
              </a:br>
              <a:r>
                <a:rPr lang="en-US" altLang="zh-CN" sz="1400" kern="0">
                  <a:solidFill>
                    <a:srgbClr val="000000"/>
                  </a:solidFill>
                  <a:latin typeface="Times New Roman" panose="02020603050405020304" pitchFamily="65" charset="-122"/>
                  <a:ea typeface="宋体" panose="02010600030101010101" pitchFamily="2" charset="-122"/>
                </a:rPr>
                <a:t>freely.</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From that experience, I learned that practice is very important for everyone. If you </a:t>
              </a:r>
              <a:br>
                <a:rPr lang="en-US" sz="1400"/>
              </a:br>
              <a:r>
                <a:rPr lang="en-US" altLang="zh-CN" sz="1400" kern="0">
                  <a:solidFill>
                    <a:srgbClr val="000000"/>
                  </a:solidFill>
                  <a:latin typeface="Times New Roman" panose="02020603050405020304" pitchFamily="65" charset="-122"/>
                  <a:ea typeface="宋体" panose="02010600030101010101" pitchFamily="2" charset="-122"/>
                </a:rPr>
                <a:t>want to be successful, you must keep practicing and never say never. Remember that</a:t>
              </a:r>
              <a:br>
                <a:rPr lang="en-US" sz="1400"/>
              </a:br>
              <a:r>
                <a:rPr lang="en-US" altLang="zh-CN" sz="1400" kern="0">
                  <a:solidFill>
                    <a:srgbClr val="000000"/>
                  </a:solidFill>
                  <a:latin typeface="Times New Roman" panose="02020603050405020304" pitchFamily="65" charset="-122"/>
                  <a:ea typeface="宋体" panose="02010600030101010101" pitchFamily="2" charset="-122"/>
                </a:rPr>
                <a:t> practice makes perfect. </a:t>
              </a:r>
              <a:endParaRPr lang="en-US" altLang="zh-CN" sz="1400"/>
            </a:p>
            <a:p>
              <a:pPr eaLnBrk="0" latinLnBrk="1" hangingPunct="0">
                <a:lnSpc>
                  <a:spcPct val="150000"/>
                </a:lnSpc>
                <a:spcBef>
                  <a:spcPts val="145"/>
                </a:spcBef>
              </a:pPr>
              <a:r>
                <a:rPr lang="en-US" altLang="zh-CN" sz="1400" kern="0">
                  <a:solidFill>
                    <a:srgbClr val="000000"/>
                  </a:solidFill>
                  <a:latin typeface="Times New Roman" panose="02020603050405020304" pitchFamily="65" charset="-122"/>
                  <a:ea typeface="宋体" panose="02010600030101010101" pitchFamily="2" charset="-122"/>
                </a:rPr>
                <a:t>      </a:t>
              </a:r>
              <a:r>
                <a:rPr lang="en-US" altLang="zh-CN" sz="1400" u="sng" kern="0">
                  <a:solidFill>
                    <a:srgbClr val="000000"/>
                  </a:solidFill>
                  <a:latin typeface="Times New Roman" panose="02020603050405020304" pitchFamily="65" charset="-122"/>
                  <a:ea typeface="宋体" panose="02010600030101010101" pitchFamily="2" charset="-122"/>
                </a:rPr>
                <a:t>Best wishes!</a:t>
              </a:r>
              <a:endParaRPr lang="en-US" altLang="zh-CN" sz="1400"/>
            </a:p>
            <a:p>
              <a:pPr algn="r" eaLnBrk="0" latinLnBrk="1" hangingPunct="0">
                <a:lnSpc>
                  <a:spcPct val="150000"/>
                </a:lnSpc>
                <a:spcBef>
                  <a:spcPts val="145"/>
                </a:spcBef>
              </a:pPr>
              <a:r>
                <a:rPr lang="en-US" altLang="zh-CN" sz="1400" u="sng" kern="0">
                  <a:solidFill>
                    <a:srgbClr val="000000"/>
                  </a:solidFill>
                  <a:latin typeface="Times New Roman" panose="02020603050405020304" pitchFamily="65" charset="-122"/>
                  <a:ea typeface="宋体" panose="02010600030101010101" pitchFamily="2" charset="-122"/>
                </a:rPr>
                <a:t>Li Hua</a:t>
              </a:r>
              <a:endParaRPr lang="en-US" altLang="zh-CN" sz="1400"/>
            </a:p>
          </p:txBody>
        </p:sp>
      </p:gr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557734" y="971798"/>
            <a:ext cx="6804000" cy="3942618"/>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第二节　听对话,然后选择正确答案,录音播放两遍。</a:t>
            </a:r>
            <a:endParaRPr lang="zh-CN" altLang="en-US" sz="1600"/>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听第一段对话,回答第6和第7小题。</a:t>
            </a:r>
            <a:endParaRPr lang="zh-CN" altLang="en-US" sz="1600"/>
          </a:p>
          <a:p>
            <a:pPr marL="0" indent="0" eaLnBrk="0" latinLnBrk="1" hangingPunct="0">
              <a:lnSpc>
                <a:spcPct val="150000"/>
              </a:lnSpc>
              <a:spcBef>
                <a:spcPts val="145"/>
              </a:spcBef>
              <a:buNone/>
            </a:pPr>
            <a:r>
              <a:rPr lang="zh-CN" altLang="en-US" sz="1500" kern="0">
                <a:solidFill>
                  <a:srgbClr val="000000"/>
                </a:solidFill>
                <a:latin typeface="楷体" panose="02010609060101010101" pitchFamily="49" charset="-122"/>
                <a:ea typeface="楷体" panose="02010609060101010101" pitchFamily="49" charset="-122"/>
              </a:rPr>
              <a:t>(2023广东中考,11—12,★☆☆)</a:t>
            </a:r>
            <a:endParaRPr lang="zh-CN" altLang="en-US" sz="1500">
              <a:latin typeface="楷体" panose="02010609060101010101" pitchFamily="49" charset="-122"/>
              <a:ea typeface="楷体" panose="02010609060101010101" pitchFamily="49"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6. What is the relationship between the two speakers?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Husband and wife.</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B. Brother and sister.</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C. Mother and son. </a:t>
            </a:r>
            <a:endParaRPr lang="zh-CN" altLang="en-US">
              <a:solidFill>
                <a:srgbClr val="FF0000"/>
              </a:solidFill>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7. What housework will the boy do today?</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 Tidying up his bedroom.</a:t>
            </a:r>
            <a:endParaRPr lang="zh-CN" altLang="en-US">
              <a:solidFill>
                <a:srgbClr val="FF0000"/>
              </a:solidFill>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B. Washing his clothes.</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Setting the table. </a:t>
            </a:r>
            <a:endParaRPr lang="zh-CN" altLang="en-US"/>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513840" y="1005709"/>
            <a:ext cx="6524614" cy="2126329"/>
            <a:chOff x="741770" y="3505572"/>
            <a:chExt cx="6524614" cy="2126329"/>
          </a:xfrm>
        </p:grpSpPr>
        <p:sp>
          <p:nvSpPr>
            <p:cNvPr id="4" name="矩形 3"/>
            <p:cNvSpPr/>
            <p:nvPr/>
          </p:nvSpPr>
          <p:spPr>
            <a:xfrm>
              <a:off x="741770" y="3505572"/>
              <a:ext cx="6452606" cy="1857388"/>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549280"/>
              <a:ext cx="6408712" cy="2082621"/>
            </a:xfrm>
            <a:prstGeom prst="rect">
              <a:avLst/>
            </a:prstGeom>
            <a:noFill/>
          </p:spPr>
          <p:txBody>
            <a:bodyPr wrap="square" rtlCol="0" anchor="t">
              <a:spAutoFit/>
            </a:bodyPr>
            <a:lstStyle/>
            <a:p>
              <a:pPr eaLnBrk="0" latinLnBrk="1" hangingPunct="0">
                <a:lnSpc>
                  <a:spcPct val="150000"/>
                </a:lnSpc>
                <a:spcBef>
                  <a:spcPts val="145"/>
                </a:spcBef>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听力原文：</a:t>
              </a:r>
              <a:r>
                <a:rPr lang="zh-CN" altLang="en-US" sz="1400" kern="0">
                  <a:solidFill>
                    <a:srgbClr val="000000"/>
                  </a:solidFill>
                  <a:latin typeface="Times New Roman" panose="02020603050405020304" pitchFamily="65" charset="-122"/>
                  <a:ea typeface="宋体" panose="02010600030101010101" pitchFamily="2" charset="-122"/>
                </a:rPr>
                <a:t>M: Mum, may I go outside to play now?</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W: Have you got your housework done, dear?</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M: What is my work today? I washed my clothes yesterday.</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W: Well, tidy up your bedroom, then.</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M: OK, I will do it right away.</a:t>
              </a:r>
              <a:endParaRPr lang="zh-CN" altLang="en-US" sz="1400"/>
            </a:p>
            <a:p>
              <a:pPr fontAlgn="auto">
                <a:lnSpc>
                  <a:spcPct val="150000"/>
                </a:lnSpc>
              </a:pPr>
              <a:endParaRPr lang="zh-CN" altLang="en-US" sz="1400">
                <a:latin typeface="宋体" panose="02010600030101010101" pitchFamily="2" charset="-122"/>
                <a:ea typeface="宋体" panose="02010600030101010101" pitchFamily="2" charset="-122"/>
                <a:cs typeface="微软雅黑 Light" panose="020b0502040204020203" pitchFamily="34" charset="-122"/>
              </a:endParaRPr>
            </a:p>
          </p:txBody>
        </p:sp>
      </p:gr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2" title=""/>
          <p:cNvSpPr txBox="1"/>
          <p:nvPr/>
        </p:nvSpPr>
        <p:spPr>
          <a:xfrm>
            <a:off x="612000" y="1098235"/>
            <a:ext cx="6804000" cy="354597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听第二段对话,回答第8和第9小题。</a:t>
            </a:r>
            <a:endParaRPr lang="zh-CN" altLang="en-US"/>
          </a:p>
          <a:p>
            <a:pPr marL="0" indent="0" eaLnBrk="0" latinLnBrk="1" hangingPunct="0">
              <a:lnSpc>
                <a:spcPct val="150000"/>
              </a:lnSpc>
              <a:spcBef>
                <a:spcPts val="145"/>
              </a:spcBef>
              <a:buNone/>
            </a:pPr>
            <a:r>
              <a:rPr lang="zh-CN" altLang="en-US" sz="1500" kern="0">
                <a:solidFill>
                  <a:srgbClr val="000000"/>
                </a:solidFill>
                <a:latin typeface="楷体" panose="02010609060101010101" pitchFamily="49" charset="-122"/>
                <a:ea typeface="楷体" panose="02010609060101010101" pitchFamily="49" charset="-122"/>
              </a:rPr>
              <a:t>(2023江西中考,6—7,★☆☆)</a:t>
            </a:r>
            <a:endParaRPr lang="zh-CN" altLang="en-US" sz="1500">
              <a:latin typeface="楷体" panose="02010609060101010101" pitchFamily="49" charset="-122"/>
              <a:ea typeface="楷体" panose="02010609060101010101" pitchFamily="49"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8. Where is the city library?</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A. On New Street.　　　　</a:t>
            </a:r>
            <a:endParaRPr lang="en-US" altLang="zh-CN" sz="1500" kern="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en-US" altLang="zh-CN" sz="1500" kern="0">
                <a:solidFill>
                  <a:srgbClr val="000000"/>
                </a:solidFill>
                <a:latin typeface="Times New Roman" panose="02020603050405020304" pitchFamily="65" charset="-122"/>
                <a:ea typeface="宋体" panose="02010600030101010101" pitchFamily="2" charset="-122"/>
              </a:rPr>
              <a:t>    </a:t>
            </a:r>
            <a:r>
              <a:rPr lang="zh-CN" altLang="en-US" sz="1500" kern="0">
                <a:solidFill>
                  <a:srgbClr val="000000"/>
                </a:solidFill>
                <a:latin typeface="Times New Roman" panose="02020603050405020304" pitchFamily="65" charset="-122"/>
                <a:ea typeface="宋体" panose="02010600030101010101" pitchFamily="2" charset="-122"/>
              </a:rPr>
              <a:t>B. On Hill Street.</a:t>
            </a:r>
            <a:endParaRPr lang="zh-CN" altLang="en-US"/>
          </a:p>
          <a:p>
            <a:pPr marL="0" indent="0" eaLnBrk="0" latinLnBrk="1" hangingPunct="0">
              <a:lnSpc>
                <a:spcPct val="150000"/>
              </a:lnSpc>
              <a:spcBef>
                <a:spcPts val="145"/>
              </a:spcBef>
              <a:buNone/>
            </a:pPr>
            <a:r>
              <a:rPr lang="zh-CN" altLang="en-US" sz="1500" kern="0">
                <a:solidFill>
                  <a:srgbClr val="FF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C. On Park Street. </a:t>
            </a:r>
            <a:endParaRPr lang="zh-CN" altLang="en-US"/>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9. How long does it take to walk there?</a:t>
            </a:r>
            <a:endParaRPr lang="zh-CN" altLang="en-US"/>
          </a:p>
          <a:p>
            <a:pPr eaLnBrk="0" latinLnBrk="1" hangingPunct="0">
              <a:lnSpc>
                <a:spcPct val="150000"/>
              </a:lnSpc>
              <a:spcBef>
                <a:spcPts val="145"/>
              </a:spcBef>
            </a:pPr>
            <a:r>
              <a:rPr lang="zh-CN" altLang="en-US" sz="1500" kern="0">
                <a:solidFill>
                  <a:srgbClr val="000000"/>
                </a:solidFill>
                <a:latin typeface="Times New Roman" panose="02020603050405020304" pitchFamily="65" charset="-122"/>
                <a:ea typeface="宋体" panose="02010600030101010101" pitchFamily="2" charset="-122"/>
              </a:rPr>
              <a:t>    A. 10 minutes.　　　　      </a:t>
            </a:r>
            <a:endParaRPr lang="en-US" altLang="zh-CN" sz="1500" ker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en-US" altLang="zh-CN" sz="1500" kern="0">
                <a:solidFill>
                  <a:srgbClr val="000000"/>
                </a:solidFill>
                <a:latin typeface="Times New Roman" panose="02020603050405020304" pitchFamily="65" charset="-122"/>
                <a:ea typeface="宋体" panose="02010600030101010101" pitchFamily="2" charset="-122"/>
              </a:rPr>
              <a:t>    </a:t>
            </a:r>
            <a:r>
              <a:rPr lang="zh-CN" altLang="en-US" sz="1500" kern="0">
                <a:latin typeface="Times New Roman" panose="02020603050405020304" pitchFamily="65" charset="-122"/>
                <a:ea typeface="宋体" panose="02010600030101010101" pitchFamily="2" charset="-122"/>
              </a:rPr>
              <a:t>B. 15 minutes.</a:t>
            </a:r>
            <a:endParaRPr lang="zh-CN" altLang="en-US" sz="1500" kern="0">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1500" kern="0">
                <a:solidFill>
                  <a:srgbClr val="000000"/>
                </a:solidFill>
                <a:latin typeface="Times New Roman" panose="02020603050405020304" pitchFamily="65" charset="-122"/>
                <a:ea typeface="宋体" panose="02010600030101010101" pitchFamily="2" charset="-122"/>
              </a:rPr>
              <a:t>    C. 20 minutes.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5" end="5"/>
                                            </p:txEl>
                                          </p:spTgt>
                                        </p:tgtEl>
                                        <p:attrNameLst>
                                          <p:attrName>style.color</p:attrName>
                                        </p:attrNameLst>
                                      </p:cBhvr>
                                      <p:to>
                                        <a:srgbClr val="FF0000"/>
                                      </p:to>
                                    </p:animClr>
                                  </p:childTnLst>
                                </p:cTn>
                              </p:par>
                            </p:childTnLst>
                          </p:cTn>
                        </p:par>
                      </p:childTnLst>
                    </p:cTn>
                  </p:par>
                  <p:par>
                    <p:cTn id="7" fill="hold" nodeType="clickPar">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 fill="hold"/>
                                        <p:tgtEl>
                                          <p:spTgt spid="2">
                                            <p:txEl>
                                              <p:pRg st="8" end="8"/>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3" name="组合 63" title=""/>
          <p:cNvGrpSpPr/>
          <p:nvPr/>
        </p:nvGrpSpPr>
        <p:grpSpPr>
          <a:xfrm>
            <a:off x="535787" y="1115814"/>
            <a:ext cx="6524614" cy="2798308"/>
            <a:chOff x="741770" y="3505572"/>
            <a:chExt cx="6524614" cy="2798308"/>
          </a:xfrm>
        </p:grpSpPr>
        <p:sp>
          <p:nvSpPr>
            <p:cNvPr id="4" name="矩形 3"/>
            <p:cNvSpPr/>
            <p:nvPr/>
          </p:nvSpPr>
          <p:spPr>
            <a:xfrm>
              <a:off x="741770" y="3505572"/>
              <a:ext cx="6452606" cy="2500330"/>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65"/>
            <p:cNvSpPr txBox="1"/>
            <p:nvPr/>
          </p:nvSpPr>
          <p:spPr>
            <a:xfrm>
              <a:off x="857672" y="3549280"/>
              <a:ext cx="6408712" cy="2754600"/>
            </a:xfrm>
            <a:prstGeom prst="rect">
              <a:avLst/>
            </a:prstGeom>
            <a:noFill/>
          </p:spPr>
          <p:txBody>
            <a:bodyPr wrap="square" rtlCol="0" anchor="t">
              <a:spAutoFit/>
            </a:bodyPr>
            <a:lstStyle/>
            <a:p>
              <a:pPr eaLnBrk="0" latinLnBrk="1" hangingPunct="0">
                <a:lnSpc>
                  <a:spcPct val="150000"/>
                </a:lnSpc>
                <a:spcBef>
                  <a:spcPts val="145"/>
                </a:spcBef>
              </a:pPr>
              <a:r>
                <a:rPr lang="zh-CN" altLang="en-US" sz="1400" b="1">
                  <a:solidFill>
                    <a:srgbClr val="A68ACC"/>
                  </a:solidFill>
                  <a:latin typeface="微软雅黑" panose="020b0503020204020204" pitchFamily="34" charset="-122"/>
                  <a:ea typeface="微软雅黑" panose="020b0503020204020204" pitchFamily="34" charset="-122"/>
                  <a:cs typeface="微软雅黑 Light" panose="020b0502040204020203" pitchFamily="34" charset="-122"/>
                </a:rPr>
                <a:t>听力原文：</a:t>
              </a:r>
              <a:r>
                <a:rPr lang="zh-CN" altLang="en-US" sz="1400" kern="0">
                  <a:solidFill>
                    <a:srgbClr val="000000"/>
                  </a:solidFill>
                  <a:latin typeface="Times New Roman" panose="02020603050405020304" pitchFamily="65" charset="-122"/>
                  <a:ea typeface="宋体" panose="02010600030101010101" pitchFamily="2" charset="-122"/>
                </a:rPr>
                <a:t>W: Excuse me. Is the city library near here?</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M: Yes, it</a:t>
              </a:r>
              <a:r>
                <a:rPr lang="en-US" altLang="zh-CN" sz="1400" kern="0">
                  <a:solidFill>
                    <a:srgbClr val="000000"/>
                  </a:solidFill>
                  <a:latin typeface="Times New Roman" panose="02020603050405020304" pitchFamily="65" charset="-122"/>
                  <a:ea typeface="宋体" panose="02010600030101010101" pitchFamily="2" charset="-122"/>
                </a:rPr>
                <a:t>’</a:t>
              </a:r>
              <a:r>
                <a:rPr lang="zh-CN" altLang="en-US" sz="1400" kern="0">
                  <a:solidFill>
                    <a:srgbClr val="000000"/>
                  </a:solidFill>
                  <a:latin typeface="Times New Roman" panose="02020603050405020304" pitchFamily="65" charset="-122"/>
                  <a:ea typeface="宋体" panose="02010600030101010101" pitchFamily="2" charset="-122"/>
                </a:rPr>
                <a:t>s on Park Street.</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W: How can I get there?</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M: Go along Hill Street and turn right at the end.</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W: How far is it?</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M: 15 minutes on foot.</a:t>
              </a:r>
              <a:endParaRPr lang="zh-CN" altLang="en-US" sz="1400"/>
            </a:p>
            <a:p>
              <a:pPr eaLnBrk="0" latinLnBrk="1" hangingPunct="0">
                <a:lnSpc>
                  <a:spcPct val="150000"/>
                </a:lnSpc>
                <a:spcBef>
                  <a:spcPts val="145"/>
                </a:spcBef>
              </a:pPr>
              <a:r>
                <a:rPr lang="zh-CN" altLang="en-US" sz="1400" kern="0">
                  <a:solidFill>
                    <a:srgbClr val="000000"/>
                  </a:solidFill>
                  <a:latin typeface="Times New Roman" panose="02020603050405020304" pitchFamily="65" charset="-122"/>
                  <a:ea typeface="宋体" panose="02010600030101010101" pitchFamily="2" charset="-122"/>
                </a:rPr>
                <a:t>W: OK. Thanks.</a:t>
              </a:r>
              <a:endParaRPr lang="zh-CN" altLang="en-US" sz="1400"/>
            </a:p>
            <a:p>
              <a:pPr fontAlgn="auto">
                <a:lnSpc>
                  <a:spcPct val="150000"/>
                </a:lnSpc>
              </a:pPr>
              <a:endParaRPr lang="zh-CN" altLang="en-US" sz="1400">
                <a:latin typeface="宋体" panose="02010600030101010101" pitchFamily="2" charset="-122"/>
                <a:ea typeface="宋体" panose="02010600030101010101" pitchFamily="2" charset="-122"/>
                <a:cs typeface="微软雅黑 Light" panose="020b0502040204020203" pitchFamily="34" charset="-122"/>
              </a:endParaRPr>
            </a:p>
          </p:txBody>
        </p:sp>
      </p:grpSp>
    </p:spTree>
  </p:cSld>
  <p:clrMapOvr>
    <a:masterClrMapping/>
  </p:clrMapOvr>
  <p:transition/>
  <p:timing/>
</p:sld>
</file>

<file path=ppt/tags/tag1.xml><?xml version="1.0" encoding="utf-8"?>
<p:tagLst xmlns:p="http://schemas.openxmlformats.org/presentationml/2006/main">
  <p:tag name="AS_NET" val="4.0.30319.42000"/>
  <p:tag name="AS_OS" val="Unix 3.10 unknown"/>
  <p:tag name="AS_RELEASE_DATE" val="2023.03.31"/>
  <p:tag name="AS_TITLE" val="Aspose.Slides for Java"/>
  <p:tag name="AS_VERSION" val="23.3"/>
  <p:tag name="COMMONDATA" val="eyJoZGlkIjoiMzkyMmExYzMyNGI2NDZkYjhmY2JmMGNiY2ZkOWFhOWYifQ=="/>
</p:tagLst>
</file>

<file path=ppt/theme/theme1.xml><?xml version="1.0" encoding="utf-8"?>
<a:theme xmlns:r="http://schemas.openxmlformats.org/officeDocument/2006/relationships" xmlns:a="http://schemas.openxmlformats.org/drawingml/2006/main" name="01-九年级">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02-八年级">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03-七年级">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10.xml.rels>&#65279;<?xml version="1.0" encoding="utf-8" standalone="yes"?><Relationships xmlns="http://schemas.openxmlformats.org/package/2006/relationships"><Relationship Id="rId1" Type="http://schemas.openxmlformats.org/officeDocument/2006/relationships/customXmlProps" Target="itemProps10.xml" /></Relationships>
</file>

<file path=customXml/_rels/item100.xml.rels>&#65279;<?xml version="1.0" encoding="utf-8" standalone="yes"?><Relationships xmlns="http://schemas.openxmlformats.org/package/2006/relationships"><Relationship Id="rId1" Type="http://schemas.openxmlformats.org/officeDocument/2006/relationships/customXmlProps" Target="itemProps100.xml" /></Relationships>
</file>

<file path=customXml/_rels/item101.xml.rels>&#65279;<?xml version="1.0" encoding="utf-8" standalone="yes"?><Relationships xmlns="http://schemas.openxmlformats.org/package/2006/relationships"><Relationship Id="rId1" Type="http://schemas.openxmlformats.org/officeDocument/2006/relationships/customXmlProps" Target="itemProps101.xml" /></Relationships>
</file>

<file path=customXml/_rels/item102.xml.rels>&#65279;<?xml version="1.0" encoding="utf-8" standalone="yes"?><Relationships xmlns="http://schemas.openxmlformats.org/package/2006/relationships"><Relationship Id="rId1" Type="http://schemas.openxmlformats.org/officeDocument/2006/relationships/customXmlProps" Target="itemProps102.xml" /></Relationships>
</file>

<file path=customXml/_rels/item103.xml.rels>&#65279;<?xml version="1.0" encoding="utf-8" standalone="yes"?><Relationships xmlns="http://schemas.openxmlformats.org/package/2006/relationships"><Relationship Id="rId1" Type="http://schemas.openxmlformats.org/officeDocument/2006/relationships/customXmlProps" Target="itemProps103.xml" /></Relationships>
</file>

<file path=customXml/_rels/item104.xml.rels>&#65279;<?xml version="1.0" encoding="utf-8" standalone="yes"?><Relationships xmlns="http://schemas.openxmlformats.org/package/2006/relationships"><Relationship Id="rId1" Type="http://schemas.openxmlformats.org/officeDocument/2006/relationships/customXmlProps" Target="itemProps104.xml" /></Relationships>
</file>

<file path=customXml/_rels/item105.xml.rels>&#65279;<?xml version="1.0" encoding="utf-8" standalone="yes"?><Relationships xmlns="http://schemas.openxmlformats.org/package/2006/relationships"><Relationship Id="rId1" Type="http://schemas.openxmlformats.org/officeDocument/2006/relationships/customXmlProps" Target="itemProps105.xml" /></Relationships>
</file>

<file path=customXml/_rels/item106.xml.rels>&#65279;<?xml version="1.0" encoding="utf-8" standalone="yes"?><Relationships xmlns="http://schemas.openxmlformats.org/package/2006/relationships"><Relationship Id="rId1" Type="http://schemas.openxmlformats.org/officeDocument/2006/relationships/customXmlProps" Target="itemProps106.xml" /></Relationships>
</file>

<file path=customXml/_rels/item107.xml.rels>&#65279;<?xml version="1.0" encoding="utf-8" standalone="yes"?><Relationships xmlns="http://schemas.openxmlformats.org/package/2006/relationships"><Relationship Id="rId1" Type="http://schemas.openxmlformats.org/officeDocument/2006/relationships/customXmlProps" Target="itemProps107.xml" /></Relationships>
</file>

<file path=customXml/_rels/item108.xml.rels>&#65279;<?xml version="1.0" encoding="utf-8" standalone="yes"?><Relationships xmlns="http://schemas.openxmlformats.org/package/2006/relationships"><Relationship Id="rId1" Type="http://schemas.openxmlformats.org/officeDocument/2006/relationships/customXmlProps" Target="itemProps108.xml" /></Relationships>
</file>

<file path=customXml/_rels/item109.xml.rels>&#65279;<?xml version="1.0" encoding="utf-8" standalone="yes"?><Relationships xmlns="http://schemas.openxmlformats.org/package/2006/relationships"><Relationship Id="rId1" Type="http://schemas.openxmlformats.org/officeDocument/2006/relationships/customXmlProps" Target="itemProps109.xml" /></Relationships>
</file>

<file path=customXml/_rels/item11.xml.rels>&#65279;<?xml version="1.0" encoding="utf-8" standalone="yes"?><Relationships xmlns="http://schemas.openxmlformats.org/package/2006/relationships"><Relationship Id="rId1" Type="http://schemas.openxmlformats.org/officeDocument/2006/relationships/customXmlProps" Target="itemProps11.xml" /></Relationships>
</file>

<file path=customXml/_rels/item110.xml.rels>&#65279;<?xml version="1.0" encoding="utf-8" standalone="yes"?><Relationships xmlns="http://schemas.openxmlformats.org/package/2006/relationships"><Relationship Id="rId1" Type="http://schemas.openxmlformats.org/officeDocument/2006/relationships/customXmlProps" Target="itemProps110.xml" /></Relationships>
</file>

<file path=customXml/_rels/item111.xml.rels>&#65279;<?xml version="1.0" encoding="utf-8" standalone="yes"?><Relationships xmlns="http://schemas.openxmlformats.org/package/2006/relationships"><Relationship Id="rId1" Type="http://schemas.openxmlformats.org/officeDocument/2006/relationships/customXmlProps" Target="itemProps111.xml" /></Relationships>
</file>

<file path=customXml/_rels/item112.xml.rels>&#65279;<?xml version="1.0" encoding="utf-8" standalone="yes"?><Relationships xmlns="http://schemas.openxmlformats.org/package/2006/relationships"><Relationship Id="rId1" Type="http://schemas.openxmlformats.org/officeDocument/2006/relationships/customXmlProps" Target="itemProps112.xml" /></Relationships>
</file>

<file path=customXml/_rels/item113.xml.rels>&#65279;<?xml version="1.0" encoding="utf-8" standalone="yes"?><Relationships xmlns="http://schemas.openxmlformats.org/package/2006/relationships"><Relationship Id="rId1" Type="http://schemas.openxmlformats.org/officeDocument/2006/relationships/customXmlProps" Target="itemProps113.xml" /></Relationships>
</file>

<file path=customXml/_rels/item114.xml.rels>&#65279;<?xml version="1.0" encoding="utf-8" standalone="yes"?><Relationships xmlns="http://schemas.openxmlformats.org/package/2006/relationships"><Relationship Id="rId1" Type="http://schemas.openxmlformats.org/officeDocument/2006/relationships/customXmlProps" Target="itemProps114.xml" /></Relationships>
</file>

<file path=customXml/_rels/item115.xml.rels>&#65279;<?xml version="1.0" encoding="utf-8" standalone="yes"?><Relationships xmlns="http://schemas.openxmlformats.org/package/2006/relationships"><Relationship Id="rId1" Type="http://schemas.openxmlformats.org/officeDocument/2006/relationships/customXmlProps" Target="itemProps115.xml" /></Relationships>
</file>

<file path=customXml/_rels/item116.xml.rels>&#65279;<?xml version="1.0" encoding="utf-8" standalone="yes"?><Relationships xmlns="http://schemas.openxmlformats.org/package/2006/relationships"><Relationship Id="rId1" Type="http://schemas.openxmlformats.org/officeDocument/2006/relationships/customXmlProps" Target="itemProps116.xml" /></Relationships>
</file>

<file path=customXml/_rels/item12.xml.rels>&#65279;<?xml version="1.0" encoding="utf-8" standalone="yes"?><Relationships xmlns="http://schemas.openxmlformats.org/package/2006/relationships"><Relationship Id="rId1" Type="http://schemas.openxmlformats.org/officeDocument/2006/relationships/customXmlProps" Target="itemProps12.xml" /></Relationships>
</file>

<file path=customXml/_rels/item13.xml.rels>&#65279;<?xml version="1.0" encoding="utf-8" standalone="yes"?><Relationships xmlns="http://schemas.openxmlformats.org/package/2006/relationships"><Relationship Id="rId1" Type="http://schemas.openxmlformats.org/officeDocument/2006/relationships/customXmlProps" Target="itemProps13.xml" /></Relationships>
</file>

<file path=customXml/_rels/item14.xml.rels>&#65279;<?xml version="1.0" encoding="utf-8" standalone="yes"?><Relationships xmlns="http://schemas.openxmlformats.org/package/2006/relationships"><Relationship Id="rId1" Type="http://schemas.openxmlformats.org/officeDocument/2006/relationships/customXmlProps" Target="itemProps14.xml" /></Relationships>
</file>

<file path=customXml/_rels/item15.xml.rels>&#65279;<?xml version="1.0" encoding="utf-8" standalone="yes"?><Relationships xmlns="http://schemas.openxmlformats.org/package/2006/relationships"><Relationship Id="rId1" Type="http://schemas.openxmlformats.org/officeDocument/2006/relationships/customXmlProps" Target="itemProps15.xml" /></Relationships>
</file>

<file path=customXml/_rels/item16.xml.rels>&#65279;<?xml version="1.0" encoding="utf-8" standalone="yes"?><Relationships xmlns="http://schemas.openxmlformats.org/package/2006/relationships"><Relationship Id="rId1" Type="http://schemas.openxmlformats.org/officeDocument/2006/relationships/customXmlProps" Target="itemProps16.xml" /></Relationships>
</file>

<file path=customXml/_rels/item17.xml.rels>&#65279;<?xml version="1.0" encoding="utf-8" standalone="yes"?><Relationships xmlns="http://schemas.openxmlformats.org/package/2006/relationships"><Relationship Id="rId1" Type="http://schemas.openxmlformats.org/officeDocument/2006/relationships/customXmlProps" Target="itemProps17.xml" /></Relationships>
</file>

<file path=customXml/_rels/item18.xml.rels>&#65279;<?xml version="1.0" encoding="utf-8" standalone="yes"?><Relationships xmlns="http://schemas.openxmlformats.org/package/2006/relationships"><Relationship Id="rId1" Type="http://schemas.openxmlformats.org/officeDocument/2006/relationships/customXmlProps" Target="itemProps18.xml" /></Relationships>
</file>

<file path=customXml/_rels/item19.xml.rels>&#65279;<?xml version="1.0" encoding="utf-8" standalone="yes"?><Relationships xmlns="http://schemas.openxmlformats.org/package/2006/relationships"><Relationship Id="rId1" Type="http://schemas.openxmlformats.org/officeDocument/2006/relationships/customXmlProps" Target="itemProps19.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20.xml.rels>&#65279;<?xml version="1.0" encoding="utf-8" standalone="yes"?><Relationships xmlns="http://schemas.openxmlformats.org/package/2006/relationships"><Relationship Id="rId1" Type="http://schemas.openxmlformats.org/officeDocument/2006/relationships/customXmlProps" Target="itemProps20.xml" /></Relationships>
</file>

<file path=customXml/_rels/item21.xml.rels>&#65279;<?xml version="1.0" encoding="utf-8" standalone="yes"?><Relationships xmlns="http://schemas.openxmlformats.org/package/2006/relationships"><Relationship Id="rId1" Type="http://schemas.openxmlformats.org/officeDocument/2006/relationships/customXmlProps" Target="itemProps21.xml" /></Relationships>
</file>

<file path=customXml/_rels/item22.xml.rels>&#65279;<?xml version="1.0" encoding="utf-8" standalone="yes"?><Relationships xmlns="http://schemas.openxmlformats.org/package/2006/relationships"><Relationship Id="rId1" Type="http://schemas.openxmlformats.org/officeDocument/2006/relationships/customXmlProps" Target="itemProps22.xml" /></Relationships>
</file>

<file path=customXml/_rels/item23.xml.rels>&#65279;<?xml version="1.0" encoding="utf-8" standalone="yes"?><Relationships xmlns="http://schemas.openxmlformats.org/package/2006/relationships"><Relationship Id="rId1" Type="http://schemas.openxmlformats.org/officeDocument/2006/relationships/customXmlProps" Target="itemProps23.xml" /></Relationships>
</file>

<file path=customXml/_rels/item24.xml.rels>&#65279;<?xml version="1.0" encoding="utf-8" standalone="yes"?><Relationships xmlns="http://schemas.openxmlformats.org/package/2006/relationships"><Relationship Id="rId1" Type="http://schemas.openxmlformats.org/officeDocument/2006/relationships/customXmlProps" Target="itemProps24.xml" /></Relationships>
</file>

<file path=customXml/_rels/item25.xml.rels>&#65279;<?xml version="1.0" encoding="utf-8" standalone="yes"?><Relationships xmlns="http://schemas.openxmlformats.org/package/2006/relationships"><Relationship Id="rId1" Type="http://schemas.openxmlformats.org/officeDocument/2006/relationships/customXmlProps" Target="itemProps25.xml" /></Relationships>
</file>

<file path=customXml/_rels/item26.xml.rels>&#65279;<?xml version="1.0" encoding="utf-8" standalone="yes"?><Relationships xmlns="http://schemas.openxmlformats.org/package/2006/relationships"><Relationship Id="rId1" Type="http://schemas.openxmlformats.org/officeDocument/2006/relationships/customXmlProps" Target="itemProps26.xml" /></Relationships>
</file>

<file path=customXml/_rels/item27.xml.rels>&#65279;<?xml version="1.0" encoding="utf-8" standalone="yes"?><Relationships xmlns="http://schemas.openxmlformats.org/package/2006/relationships"><Relationship Id="rId1" Type="http://schemas.openxmlformats.org/officeDocument/2006/relationships/customXmlProps" Target="itemProps27.xml" /></Relationships>
</file>

<file path=customXml/_rels/item28.xml.rels>&#65279;<?xml version="1.0" encoding="utf-8" standalone="yes"?><Relationships xmlns="http://schemas.openxmlformats.org/package/2006/relationships"><Relationship Id="rId1" Type="http://schemas.openxmlformats.org/officeDocument/2006/relationships/customXmlProps" Target="itemProps28.xml" /></Relationships>
</file>

<file path=customXml/_rels/item29.xml.rels>&#65279;<?xml version="1.0" encoding="utf-8" standalone="yes"?><Relationships xmlns="http://schemas.openxmlformats.org/package/2006/relationships"><Relationship Id="rId1" Type="http://schemas.openxmlformats.org/officeDocument/2006/relationships/customXmlProps" Target="itemProps29.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_rels/item30.xml.rels>&#65279;<?xml version="1.0" encoding="utf-8" standalone="yes"?><Relationships xmlns="http://schemas.openxmlformats.org/package/2006/relationships"><Relationship Id="rId1" Type="http://schemas.openxmlformats.org/officeDocument/2006/relationships/customXmlProps" Target="itemProps30.xml" /></Relationships>
</file>

<file path=customXml/_rels/item31.xml.rels>&#65279;<?xml version="1.0" encoding="utf-8" standalone="yes"?><Relationships xmlns="http://schemas.openxmlformats.org/package/2006/relationships"><Relationship Id="rId1" Type="http://schemas.openxmlformats.org/officeDocument/2006/relationships/customXmlProps" Target="itemProps31.xml" /></Relationships>
</file>

<file path=customXml/_rels/item32.xml.rels>&#65279;<?xml version="1.0" encoding="utf-8" standalone="yes"?><Relationships xmlns="http://schemas.openxmlformats.org/package/2006/relationships"><Relationship Id="rId1" Type="http://schemas.openxmlformats.org/officeDocument/2006/relationships/customXmlProps" Target="itemProps32.xml" /></Relationships>
</file>

<file path=customXml/_rels/item33.xml.rels>&#65279;<?xml version="1.0" encoding="utf-8" standalone="yes"?><Relationships xmlns="http://schemas.openxmlformats.org/package/2006/relationships"><Relationship Id="rId1" Type="http://schemas.openxmlformats.org/officeDocument/2006/relationships/customXmlProps" Target="itemProps33.xml" /></Relationships>
</file>

<file path=customXml/_rels/item34.xml.rels>&#65279;<?xml version="1.0" encoding="utf-8" standalone="yes"?><Relationships xmlns="http://schemas.openxmlformats.org/package/2006/relationships"><Relationship Id="rId1" Type="http://schemas.openxmlformats.org/officeDocument/2006/relationships/customXmlProps" Target="itemProps34.xml" /></Relationships>
</file>

<file path=customXml/_rels/item35.xml.rels>&#65279;<?xml version="1.0" encoding="utf-8" standalone="yes"?><Relationships xmlns="http://schemas.openxmlformats.org/package/2006/relationships"><Relationship Id="rId1" Type="http://schemas.openxmlformats.org/officeDocument/2006/relationships/customXmlProps" Target="itemProps35.xml" /></Relationships>
</file>

<file path=customXml/_rels/item36.xml.rels>&#65279;<?xml version="1.0" encoding="utf-8" standalone="yes"?><Relationships xmlns="http://schemas.openxmlformats.org/package/2006/relationships"><Relationship Id="rId1" Type="http://schemas.openxmlformats.org/officeDocument/2006/relationships/customXmlProps" Target="itemProps36.xml" /></Relationships>
</file>

<file path=customXml/_rels/item37.xml.rels>&#65279;<?xml version="1.0" encoding="utf-8" standalone="yes"?><Relationships xmlns="http://schemas.openxmlformats.org/package/2006/relationships"><Relationship Id="rId1" Type="http://schemas.openxmlformats.org/officeDocument/2006/relationships/customXmlProps" Target="itemProps37.xml" /></Relationships>
</file>

<file path=customXml/_rels/item38.xml.rels>&#65279;<?xml version="1.0" encoding="utf-8" standalone="yes"?><Relationships xmlns="http://schemas.openxmlformats.org/package/2006/relationships"><Relationship Id="rId1" Type="http://schemas.openxmlformats.org/officeDocument/2006/relationships/customXmlProps" Target="itemProps38.xml" /></Relationships>
</file>

<file path=customXml/_rels/item39.xml.rels>&#65279;<?xml version="1.0" encoding="utf-8" standalone="yes"?><Relationships xmlns="http://schemas.openxmlformats.org/package/2006/relationships"><Relationship Id="rId1" Type="http://schemas.openxmlformats.org/officeDocument/2006/relationships/customXmlProps" Target="itemProps39.xml" /></Relationships>
</file>

<file path=customXml/_rels/item4.xml.rels>&#65279;<?xml version="1.0" encoding="utf-8" standalone="yes"?><Relationships xmlns="http://schemas.openxmlformats.org/package/2006/relationships"><Relationship Id="rId1" Type="http://schemas.openxmlformats.org/officeDocument/2006/relationships/customXmlProps" Target="itemProps4.xml" /></Relationships>
</file>

<file path=customXml/_rels/item40.xml.rels>&#65279;<?xml version="1.0" encoding="utf-8" standalone="yes"?><Relationships xmlns="http://schemas.openxmlformats.org/package/2006/relationships"><Relationship Id="rId1" Type="http://schemas.openxmlformats.org/officeDocument/2006/relationships/customXmlProps" Target="itemProps40.xml" /></Relationships>
</file>

<file path=customXml/_rels/item41.xml.rels>&#65279;<?xml version="1.0" encoding="utf-8" standalone="yes"?><Relationships xmlns="http://schemas.openxmlformats.org/package/2006/relationships"><Relationship Id="rId1" Type="http://schemas.openxmlformats.org/officeDocument/2006/relationships/customXmlProps" Target="itemProps41.xml" /></Relationships>
</file>

<file path=customXml/_rels/item42.xml.rels>&#65279;<?xml version="1.0" encoding="utf-8" standalone="yes"?><Relationships xmlns="http://schemas.openxmlformats.org/package/2006/relationships"><Relationship Id="rId1" Type="http://schemas.openxmlformats.org/officeDocument/2006/relationships/customXmlProps" Target="itemProps42.xml" /></Relationships>
</file>

<file path=customXml/_rels/item43.xml.rels>&#65279;<?xml version="1.0" encoding="utf-8" standalone="yes"?><Relationships xmlns="http://schemas.openxmlformats.org/package/2006/relationships"><Relationship Id="rId1" Type="http://schemas.openxmlformats.org/officeDocument/2006/relationships/customXmlProps" Target="itemProps43.xml" /></Relationships>
</file>

<file path=customXml/_rels/item44.xml.rels>&#65279;<?xml version="1.0" encoding="utf-8" standalone="yes"?><Relationships xmlns="http://schemas.openxmlformats.org/package/2006/relationships"><Relationship Id="rId1" Type="http://schemas.openxmlformats.org/officeDocument/2006/relationships/customXmlProps" Target="itemProps44.xml" /></Relationships>
</file>

<file path=customXml/_rels/item45.xml.rels>&#65279;<?xml version="1.0" encoding="utf-8" standalone="yes"?><Relationships xmlns="http://schemas.openxmlformats.org/package/2006/relationships"><Relationship Id="rId1" Type="http://schemas.openxmlformats.org/officeDocument/2006/relationships/customXmlProps" Target="itemProps45.xml" /></Relationships>
</file>

<file path=customXml/_rels/item46.xml.rels>&#65279;<?xml version="1.0" encoding="utf-8" standalone="yes"?><Relationships xmlns="http://schemas.openxmlformats.org/package/2006/relationships"><Relationship Id="rId1" Type="http://schemas.openxmlformats.org/officeDocument/2006/relationships/customXmlProps" Target="itemProps46.xml" /></Relationships>
</file>

<file path=customXml/_rels/item47.xml.rels>&#65279;<?xml version="1.0" encoding="utf-8" standalone="yes"?><Relationships xmlns="http://schemas.openxmlformats.org/package/2006/relationships"><Relationship Id="rId1" Type="http://schemas.openxmlformats.org/officeDocument/2006/relationships/customXmlProps" Target="itemProps47.xml" /></Relationships>
</file>

<file path=customXml/_rels/item48.xml.rels>&#65279;<?xml version="1.0" encoding="utf-8" standalone="yes"?><Relationships xmlns="http://schemas.openxmlformats.org/package/2006/relationships"><Relationship Id="rId1" Type="http://schemas.openxmlformats.org/officeDocument/2006/relationships/customXmlProps" Target="itemProps48.xml" /></Relationships>
</file>

<file path=customXml/_rels/item49.xml.rels>&#65279;<?xml version="1.0" encoding="utf-8" standalone="yes"?><Relationships xmlns="http://schemas.openxmlformats.org/package/2006/relationships"><Relationship Id="rId1" Type="http://schemas.openxmlformats.org/officeDocument/2006/relationships/customXmlProps" Target="itemProps49.xml" /></Relationships>
</file>

<file path=customXml/_rels/item5.xml.rels>&#65279;<?xml version="1.0" encoding="utf-8" standalone="yes"?><Relationships xmlns="http://schemas.openxmlformats.org/package/2006/relationships"><Relationship Id="rId1" Type="http://schemas.openxmlformats.org/officeDocument/2006/relationships/customXmlProps" Target="itemProps5.xml" /></Relationships>
</file>

<file path=customXml/_rels/item50.xml.rels>&#65279;<?xml version="1.0" encoding="utf-8" standalone="yes"?><Relationships xmlns="http://schemas.openxmlformats.org/package/2006/relationships"><Relationship Id="rId1" Type="http://schemas.openxmlformats.org/officeDocument/2006/relationships/customXmlProps" Target="itemProps50.xml" /></Relationships>
</file>

<file path=customXml/_rels/item51.xml.rels>&#65279;<?xml version="1.0" encoding="utf-8" standalone="yes"?><Relationships xmlns="http://schemas.openxmlformats.org/package/2006/relationships"><Relationship Id="rId1" Type="http://schemas.openxmlformats.org/officeDocument/2006/relationships/customXmlProps" Target="itemProps51.xml" /></Relationships>
</file>

<file path=customXml/_rels/item52.xml.rels>&#65279;<?xml version="1.0" encoding="utf-8" standalone="yes"?><Relationships xmlns="http://schemas.openxmlformats.org/package/2006/relationships"><Relationship Id="rId1" Type="http://schemas.openxmlformats.org/officeDocument/2006/relationships/customXmlProps" Target="itemProps52.xml" /></Relationships>
</file>

<file path=customXml/_rels/item53.xml.rels>&#65279;<?xml version="1.0" encoding="utf-8" standalone="yes"?><Relationships xmlns="http://schemas.openxmlformats.org/package/2006/relationships"><Relationship Id="rId1" Type="http://schemas.openxmlformats.org/officeDocument/2006/relationships/customXmlProps" Target="itemProps53.xml" /></Relationships>
</file>

<file path=customXml/_rels/item54.xml.rels>&#65279;<?xml version="1.0" encoding="utf-8" standalone="yes"?><Relationships xmlns="http://schemas.openxmlformats.org/package/2006/relationships"><Relationship Id="rId1" Type="http://schemas.openxmlformats.org/officeDocument/2006/relationships/customXmlProps" Target="itemProps54.xml" /></Relationships>
</file>

<file path=customXml/_rels/item55.xml.rels>&#65279;<?xml version="1.0" encoding="utf-8" standalone="yes"?><Relationships xmlns="http://schemas.openxmlformats.org/package/2006/relationships"><Relationship Id="rId1" Type="http://schemas.openxmlformats.org/officeDocument/2006/relationships/customXmlProps" Target="itemProps55.xml" /></Relationships>
</file>

<file path=customXml/_rels/item56.xml.rels>&#65279;<?xml version="1.0" encoding="utf-8" standalone="yes"?><Relationships xmlns="http://schemas.openxmlformats.org/package/2006/relationships"><Relationship Id="rId1" Type="http://schemas.openxmlformats.org/officeDocument/2006/relationships/customXmlProps" Target="itemProps56.xml" /></Relationships>
</file>

<file path=customXml/_rels/item57.xml.rels>&#65279;<?xml version="1.0" encoding="utf-8" standalone="yes"?><Relationships xmlns="http://schemas.openxmlformats.org/package/2006/relationships"><Relationship Id="rId1" Type="http://schemas.openxmlformats.org/officeDocument/2006/relationships/customXmlProps" Target="itemProps57.xml" /></Relationships>
</file>

<file path=customXml/_rels/item58.xml.rels>&#65279;<?xml version="1.0" encoding="utf-8" standalone="yes"?><Relationships xmlns="http://schemas.openxmlformats.org/package/2006/relationships"><Relationship Id="rId1" Type="http://schemas.openxmlformats.org/officeDocument/2006/relationships/customXmlProps" Target="itemProps58.xml" /></Relationships>
</file>

<file path=customXml/_rels/item59.xml.rels>&#65279;<?xml version="1.0" encoding="utf-8" standalone="yes"?><Relationships xmlns="http://schemas.openxmlformats.org/package/2006/relationships"><Relationship Id="rId1" Type="http://schemas.openxmlformats.org/officeDocument/2006/relationships/customXmlProps" Target="itemProps59.xml" /></Relationships>
</file>

<file path=customXml/_rels/item6.xml.rels>&#65279;<?xml version="1.0" encoding="utf-8" standalone="yes"?><Relationships xmlns="http://schemas.openxmlformats.org/package/2006/relationships"><Relationship Id="rId1" Type="http://schemas.openxmlformats.org/officeDocument/2006/relationships/customXmlProps" Target="itemProps6.xml" /></Relationships>
</file>

<file path=customXml/_rels/item60.xml.rels>&#65279;<?xml version="1.0" encoding="utf-8" standalone="yes"?><Relationships xmlns="http://schemas.openxmlformats.org/package/2006/relationships"><Relationship Id="rId1" Type="http://schemas.openxmlformats.org/officeDocument/2006/relationships/customXmlProps" Target="itemProps60.xml" /></Relationships>
</file>

<file path=customXml/_rels/item61.xml.rels>&#65279;<?xml version="1.0" encoding="utf-8" standalone="yes"?><Relationships xmlns="http://schemas.openxmlformats.org/package/2006/relationships"><Relationship Id="rId1" Type="http://schemas.openxmlformats.org/officeDocument/2006/relationships/customXmlProps" Target="itemProps61.xml" /></Relationships>
</file>

<file path=customXml/_rels/item62.xml.rels>&#65279;<?xml version="1.0" encoding="utf-8" standalone="yes"?><Relationships xmlns="http://schemas.openxmlformats.org/package/2006/relationships"><Relationship Id="rId1" Type="http://schemas.openxmlformats.org/officeDocument/2006/relationships/customXmlProps" Target="itemProps62.xml" /></Relationships>
</file>

<file path=customXml/_rels/item63.xml.rels>&#65279;<?xml version="1.0" encoding="utf-8" standalone="yes"?><Relationships xmlns="http://schemas.openxmlformats.org/package/2006/relationships"><Relationship Id="rId1" Type="http://schemas.openxmlformats.org/officeDocument/2006/relationships/customXmlProps" Target="itemProps63.xml" /></Relationships>
</file>

<file path=customXml/_rels/item64.xml.rels>&#65279;<?xml version="1.0" encoding="utf-8" standalone="yes"?><Relationships xmlns="http://schemas.openxmlformats.org/package/2006/relationships"><Relationship Id="rId1" Type="http://schemas.openxmlformats.org/officeDocument/2006/relationships/customXmlProps" Target="itemProps64.xml" /></Relationships>
</file>

<file path=customXml/_rels/item65.xml.rels>&#65279;<?xml version="1.0" encoding="utf-8" standalone="yes"?><Relationships xmlns="http://schemas.openxmlformats.org/package/2006/relationships"><Relationship Id="rId1" Type="http://schemas.openxmlformats.org/officeDocument/2006/relationships/customXmlProps" Target="itemProps65.xml" /></Relationships>
</file>

<file path=customXml/_rels/item66.xml.rels>&#65279;<?xml version="1.0" encoding="utf-8" standalone="yes"?><Relationships xmlns="http://schemas.openxmlformats.org/package/2006/relationships"><Relationship Id="rId1" Type="http://schemas.openxmlformats.org/officeDocument/2006/relationships/customXmlProps" Target="itemProps66.xml" /></Relationships>
</file>

<file path=customXml/_rels/item67.xml.rels>&#65279;<?xml version="1.0" encoding="utf-8" standalone="yes"?><Relationships xmlns="http://schemas.openxmlformats.org/package/2006/relationships"><Relationship Id="rId1" Type="http://schemas.openxmlformats.org/officeDocument/2006/relationships/customXmlProps" Target="itemProps67.xml" /></Relationships>
</file>

<file path=customXml/_rels/item68.xml.rels>&#65279;<?xml version="1.0" encoding="utf-8" standalone="yes"?><Relationships xmlns="http://schemas.openxmlformats.org/package/2006/relationships"><Relationship Id="rId1" Type="http://schemas.openxmlformats.org/officeDocument/2006/relationships/customXmlProps" Target="itemProps68.xml" /></Relationships>
</file>

<file path=customXml/_rels/item69.xml.rels>&#65279;<?xml version="1.0" encoding="utf-8" standalone="yes"?><Relationships xmlns="http://schemas.openxmlformats.org/package/2006/relationships"><Relationship Id="rId1" Type="http://schemas.openxmlformats.org/officeDocument/2006/relationships/customXmlProps" Target="itemProps69.xml" /></Relationships>
</file>

<file path=customXml/_rels/item7.xml.rels>&#65279;<?xml version="1.0" encoding="utf-8" standalone="yes"?><Relationships xmlns="http://schemas.openxmlformats.org/package/2006/relationships"><Relationship Id="rId1" Type="http://schemas.openxmlformats.org/officeDocument/2006/relationships/customXmlProps" Target="itemProps7.xml" /></Relationships>
</file>

<file path=customXml/_rels/item70.xml.rels>&#65279;<?xml version="1.0" encoding="utf-8" standalone="yes"?><Relationships xmlns="http://schemas.openxmlformats.org/package/2006/relationships"><Relationship Id="rId1" Type="http://schemas.openxmlformats.org/officeDocument/2006/relationships/customXmlProps" Target="itemProps70.xml" /></Relationships>
</file>

<file path=customXml/_rels/item71.xml.rels>&#65279;<?xml version="1.0" encoding="utf-8" standalone="yes"?><Relationships xmlns="http://schemas.openxmlformats.org/package/2006/relationships"><Relationship Id="rId1" Type="http://schemas.openxmlformats.org/officeDocument/2006/relationships/customXmlProps" Target="itemProps71.xml" /></Relationships>
</file>

<file path=customXml/_rels/item72.xml.rels>&#65279;<?xml version="1.0" encoding="utf-8" standalone="yes"?><Relationships xmlns="http://schemas.openxmlformats.org/package/2006/relationships"><Relationship Id="rId1" Type="http://schemas.openxmlformats.org/officeDocument/2006/relationships/customXmlProps" Target="itemProps72.xml" /></Relationships>
</file>

<file path=customXml/_rels/item73.xml.rels>&#65279;<?xml version="1.0" encoding="utf-8" standalone="yes"?><Relationships xmlns="http://schemas.openxmlformats.org/package/2006/relationships"><Relationship Id="rId1" Type="http://schemas.openxmlformats.org/officeDocument/2006/relationships/customXmlProps" Target="itemProps73.xml" /></Relationships>
</file>

<file path=customXml/_rels/item74.xml.rels>&#65279;<?xml version="1.0" encoding="utf-8" standalone="yes"?><Relationships xmlns="http://schemas.openxmlformats.org/package/2006/relationships"><Relationship Id="rId1" Type="http://schemas.openxmlformats.org/officeDocument/2006/relationships/customXmlProps" Target="itemProps74.xml" /></Relationships>
</file>

<file path=customXml/_rels/item75.xml.rels>&#65279;<?xml version="1.0" encoding="utf-8" standalone="yes"?><Relationships xmlns="http://schemas.openxmlformats.org/package/2006/relationships"><Relationship Id="rId1" Type="http://schemas.openxmlformats.org/officeDocument/2006/relationships/customXmlProps" Target="itemProps75.xml" /></Relationships>
</file>

<file path=customXml/_rels/item76.xml.rels>&#65279;<?xml version="1.0" encoding="utf-8" standalone="yes"?><Relationships xmlns="http://schemas.openxmlformats.org/package/2006/relationships"><Relationship Id="rId1" Type="http://schemas.openxmlformats.org/officeDocument/2006/relationships/customXmlProps" Target="itemProps76.xml" /></Relationships>
</file>

<file path=customXml/_rels/item77.xml.rels>&#65279;<?xml version="1.0" encoding="utf-8" standalone="yes"?><Relationships xmlns="http://schemas.openxmlformats.org/package/2006/relationships"><Relationship Id="rId1" Type="http://schemas.openxmlformats.org/officeDocument/2006/relationships/customXmlProps" Target="itemProps77.xml" /></Relationships>
</file>

<file path=customXml/_rels/item78.xml.rels>&#65279;<?xml version="1.0" encoding="utf-8" standalone="yes"?><Relationships xmlns="http://schemas.openxmlformats.org/package/2006/relationships"><Relationship Id="rId1" Type="http://schemas.openxmlformats.org/officeDocument/2006/relationships/customXmlProps" Target="itemProps78.xml" /></Relationships>
</file>

<file path=customXml/_rels/item79.xml.rels>&#65279;<?xml version="1.0" encoding="utf-8" standalone="yes"?><Relationships xmlns="http://schemas.openxmlformats.org/package/2006/relationships"><Relationship Id="rId1" Type="http://schemas.openxmlformats.org/officeDocument/2006/relationships/customXmlProps" Target="itemProps79.xml" /></Relationships>
</file>

<file path=customXml/_rels/item8.xml.rels>&#65279;<?xml version="1.0" encoding="utf-8" standalone="yes"?><Relationships xmlns="http://schemas.openxmlformats.org/package/2006/relationships"><Relationship Id="rId1" Type="http://schemas.openxmlformats.org/officeDocument/2006/relationships/customXmlProps" Target="itemProps8.xml" /></Relationships>
</file>

<file path=customXml/_rels/item80.xml.rels>&#65279;<?xml version="1.0" encoding="utf-8" standalone="yes"?><Relationships xmlns="http://schemas.openxmlformats.org/package/2006/relationships"><Relationship Id="rId1" Type="http://schemas.openxmlformats.org/officeDocument/2006/relationships/customXmlProps" Target="itemProps80.xml" /></Relationships>
</file>

<file path=customXml/_rels/item81.xml.rels>&#65279;<?xml version="1.0" encoding="utf-8" standalone="yes"?><Relationships xmlns="http://schemas.openxmlformats.org/package/2006/relationships"><Relationship Id="rId1" Type="http://schemas.openxmlformats.org/officeDocument/2006/relationships/customXmlProps" Target="itemProps81.xml" /></Relationships>
</file>

<file path=customXml/_rels/item82.xml.rels>&#65279;<?xml version="1.0" encoding="utf-8" standalone="yes"?><Relationships xmlns="http://schemas.openxmlformats.org/package/2006/relationships"><Relationship Id="rId1" Type="http://schemas.openxmlformats.org/officeDocument/2006/relationships/customXmlProps" Target="itemProps82.xml" /></Relationships>
</file>

<file path=customXml/_rels/item83.xml.rels>&#65279;<?xml version="1.0" encoding="utf-8" standalone="yes"?><Relationships xmlns="http://schemas.openxmlformats.org/package/2006/relationships"><Relationship Id="rId1" Type="http://schemas.openxmlformats.org/officeDocument/2006/relationships/customXmlProps" Target="itemProps83.xml" /></Relationships>
</file>

<file path=customXml/_rels/item84.xml.rels>&#65279;<?xml version="1.0" encoding="utf-8" standalone="yes"?><Relationships xmlns="http://schemas.openxmlformats.org/package/2006/relationships"><Relationship Id="rId1" Type="http://schemas.openxmlformats.org/officeDocument/2006/relationships/customXmlProps" Target="itemProps84.xml" /></Relationships>
</file>

<file path=customXml/_rels/item85.xml.rels>&#65279;<?xml version="1.0" encoding="utf-8" standalone="yes"?><Relationships xmlns="http://schemas.openxmlformats.org/package/2006/relationships"><Relationship Id="rId1" Type="http://schemas.openxmlformats.org/officeDocument/2006/relationships/customXmlProps" Target="itemProps85.xml" /></Relationships>
</file>

<file path=customXml/_rels/item86.xml.rels>&#65279;<?xml version="1.0" encoding="utf-8" standalone="yes"?><Relationships xmlns="http://schemas.openxmlformats.org/package/2006/relationships"><Relationship Id="rId1" Type="http://schemas.openxmlformats.org/officeDocument/2006/relationships/customXmlProps" Target="itemProps86.xml" /></Relationships>
</file>

<file path=customXml/_rels/item87.xml.rels>&#65279;<?xml version="1.0" encoding="utf-8" standalone="yes"?><Relationships xmlns="http://schemas.openxmlformats.org/package/2006/relationships"><Relationship Id="rId1" Type="http://schemas.openxmlformats.org/officeDocument/2006/relationships/customXmlProps" Target="itemProps87.xml" /></Relationships>
</file>

<file path=customXml/_rels/item88.xml.rels>&#65279;<?xml version="1.0" encoding="utf-8" standalone="yes"?><Relationships xmlns="http://schemas.openxmlformats.org/package/2006/relationships"><Relationship Id="rId1" Type="http://schemas.openxmlformats.org/officeDocument/2006/relationships/customXmlProps" Target="itemProps88.xml" /></Relationships>
</file>

<file path=customXml/_rels/item89.xml.rels>&#65279;<?xml version="1.0" encoding="utf-8" standalone="yes"?><Relationships xmlns="http://schemas.openxmlformats.org/package/2006/relationships"><Relationship Id="rId1" Type="http://schemas.openxmlformats.org/officeDocument/2006/relationships/customXmlProps" Target="itemProps89.xml" /></Relationships>
</file>

<file path=customXml/_rels/item9.xml.rels>&#65279;<?xml version="1.0" encoding="utf-8" standalone="yes"?><Relationships xmlns="http://schemas.openxmlformats.org/package/2006/relationships"><Relationship Id="rId1" Type="http://schemas.openxmlformats.org/officeDocument/2006/relationships/customXmlProps" Target="itemProps9.xml" /></Relationships>
</file>

<file path=customXml/_rels/item90.xml.rels>&#65279;<?xml version="1.0" encoding="utf-8" standalone="yes"?><Relationships xmlns="http://schemas.openxmlformats.org/package/2006/relationships"><Relationship Id="rId1" Type="http://schemas.openxmlformats.org/officeDocument/2006/relationships/customXmlProps" Target="itemProps90.xml" /></Relationships>
</file>

<file path=customXml/_rels/item91.xml.rels>&#65279;<?xml version="1.0" encoding="utf-8" standalone="yes"?><Relationships xmlns="http://schemas.openxmlformats.org/package/2006/relationships"><Relationship Id="rId1" Type="http://schemas.openxmlformats.org/officeDocument/2006/relationships/customXmlProps" Target="itemProps91.xml" /></Relationships>
</file>

<file path=customXml/_rels/item92.xml.rels>&#65279;<?xml version="1.0" encoding="utf-8" standalone="yes"?><Relationships xmlns="http://schemas.openxmlformats.org/package/2006/relationships"><Relationship Id="rId1" Type="http://schemas.openxmlformats.org/officeDocument/2006/relationships/customXmlProps" Target="itemProps92.xml" /></Relationships>
</file>

<file path=customXml/_rels/item93.xml.rels>&#65279;<?xml version="1.0" encoding="utf-8" standalone="yes"?><Relationships xmlns="http://schemas.openxmlformats.org/package/2006/relationships"><Relationship Id="rId1" Type="http://schemas.openxmlformats.org/officeDocument/2006/relationships/customXmlProps" Target="itemProps93.xml" /></Relationships>
</file>

<file path=customXml/_rels/item94.xml.rels>&#65279;<?xml version="1.0" encoding="utf-8" standalone="yes"?><Relationships xmlns="http://schemas.openxmlformats.org/package/2006/relationships"><Relationship Id="rId1" Type="http://schemas.openxmlformats.org/officeDocument/2006/relationships/customXmlProps" Target="itemProps94.xml" /></Relationships>
</file>

<file path=customXml/_rels/item95.xml.rels>&#65279;<?xml version="1.0" encoding="utf-8" standalone="yes"?><Relationships xmlns="http://schemas.openxmlformats.org/package/2006/relationships"><Relationship Id="rId1" Type="http://schemas.openxmlformats.org/officeDocument/2006/relationships/customXmlProps" Target="itemProps95.xml" /></Relationships>
</file>

<file path=customXml/_rels/item96.xml.rels>&#65279;<?xml version="1.0" encoding="utf-8" standalone="yes"?><Relationships xmlns="http://schemas.openxmlformats.org/package/2006/relationships"><Relationship Id="rId1" Type="http://schemas.openxmlformats.org/officeDocument/2006/relationships/customXmlProps" Target="itemProps96.xml" /></Relationships>
</file>

<file path=customXml/_rels/item97.xml.rels>&#65279;<?xml version="1.0" encoding="utf-8" standalone="yes"?><Relationships xmlns="http://schemas.openxmlformats.org/package/2006/relationships"><Relationship Id="rId1" Type="http://schemas.openxmlformats.org/officeDocument/2006/relationships/customXmlProps" Target="itemProps97.xml" /></Relationships>
</file>

<file path=customXml/_rels/item98.xml.rels>&#65279;<?xml version="1.0" encoding="utf-8" standalone="yes"?><Relationships xmlns="http://schemas.openxmlformats.org/package/2006/relationships"><Relationship Id="rId1" Type="http://schemas.openxmlformats.org/officeDocument/2006/relationships/customXmlProps" Target="itemProps98.xml" /></Relationships>
</file>

<file path=customXml/_rels/item99.xml.rels>&#65279;<?xml version="1.0" encoding="utf-8" standalone="yes"?><Relationships xmlns="http://schemas.openxmlformats.org/package/2006/relationships"><Relationship Id="rId1" Type="http://schemas.openxmlformats.org/officeDocument/2006/relationships/customXmlProps" Target="itemProps99.xml" /></Relationships>
</file>

<file path=customXml/item1.xml>��< ? x m l   v e r s i o n = " 1 . 0 " ? > < C u s t o m e r I n f o > < U s e r N a m e > A d m i n i s t r a t o r < / U s e r N a m e > < C o m p a n y N a m e > �_o�-N�V< / C o m p a n y N a m e > < M a c h i n e I D > W S 1 0 3 < / M a c h i n e I D > < T o o l I D > l j R T A A A A K G U = < / T o o l I D > < D a t a > < ! [ C D A T A [ b G p S V E F B Q U F L R 1 U 9 ] ] > < / D a t a > < / C u s t o m e r I n f o > 
</file>

<file path=customXml/item10.xml>��< ? x m l   v e r s i o n = " 1 . 0 " ? > < C u s t o m e r I n f o > < U s e r N a m e > A d m i n i s t r a t o r < / U s e r N a m e > < C o m p a n y N a m e > �_o�-N�V< / C o m p a n y N a m e > < M a c h i n e I D > W S 1 0 3 < / M a c h i n e I D > < T o o l I D > l j R T A A A A K G U = < / T o o l I D > < D a t a > < ! [ C D A T A [ b G p S V E F B Q U F L R 1 U 9 ] ] > < / D a t a > < / C u s t o m e r I n f o > 
</file>

<file path=customXml/item100.xml>��< ? x m l   v e r s i o n = " 1 . 0 " ? > < C u s t o m e r I n f o > < U s e r N a m e > A d m i n i s t r a t o r < / U s e r N a m e > < C o m p a n y N a m e > �_o�-N�V< / C o m p a n y N a m e > < M a c h i n e I D > W S 1 0 3 < / M a c h i n e I D > < T o o l I D > l j R T A A A A K G U = < / T o o l I D > < D a t a > < ! [ C D A T A [ b G p S V E F B Q U F L R 1 U 9 ] ] > < / D a t a > < / C u s t o m e r I n f o > 
</file>

<file path=customXml/item101.xml>��< ? x m l   v e r s i o n = " 1 . 0 " ? > < C u s t o m e r I n f o > < U s e r N a m e > A d m i n i s t r a t o r < / U s e r N a m e > < C o m p a n y N a m e > �_o�-N�V< / C o m p a n y N a m e > < M a c h i n e I D > W S 1 0 3 < / M a c h i n e I D > < T o o l I D > l j R T A A A A K G U = < / T o o l I D > < D a t a > < ! [ C D A T A [ b G p S V E F B Q U F L R 1 U 9 ] ] > < / D a t a > < / C u s t o m e r I n f o > 
</file>

<file path=customXml/item102.xml>��< ? x m l   v e r s i o n = " 1 . 0 " ? > < C u s t o m e r I n f o > < U s e r N a m e > A d m i n i s t r a t o r < / U s e r N a m e > < C o m p a n y N a m e > �_o�-N�V< / C o m p a n y N a m e > < M a c h i n e I D > W S 1 0 3 < / M a c h i n e I D > < T o o l I D > l j R T A A A A K G U = < / T o o l I D > < D a t a > < ! [ C D A T A [ b G p S V E F B Q U F L R 1 U 9 ] ] > < / D a t a > < / C u s t o m e r I n f o > 
</file>

<file path=customXml/item103.xml>��< ? x m l   v e r s i o n = " 1 . 0 " ? > < C u s t o m e r I n f o > < U s e r N a m e > A d m i n i s t r a t o r < / U s e r N a m e > < C o m p a n y N a m e > �_o�-N�V< / C o m p a n y N a m e > < M a c h i n e I D > W S 1 0 3 < / M a c h i n e I D > < T o o l I D > l j R T A A A A K G U = < / T o o l I D > < D a t a > < ! [ C D A T A [ b G p S V E F B Q U F L R 1 U 9 ] ] > < / D a t a > < / C u s t o m e r I n f o > 
</file>

<file path=customXml/item104.xml>��< ? x m l   v e r s i o n = " 1 . 0 " ? > < C u s t o m e r I n f o > < U s e r N a m e > A d m i n i s t r a t o r < / U s e r N a m e > < C o m p a n y N a m e > �_o�-N�V< / C o m p a n y N a m e > < M a c h i n e I D > W S 1 0 3 < / M a c h i n e I D > < T o o l I D > l j R T A A A A K G U = < / T o o l I D > < D a t a > < ! [ C D A T A [ b G p S V E F B Q U F L R 1 U 9 ] ] > < / D a t a > < / C u s t o m e r I n f o > 
</file>

<file path=customXml/item105.xml>��< ? x m l   v e r s i o n = " 1 . 0 " ? > < C u s t o m e r I n f o > < U s e r N a m e > A d m i n i s t r a t o r < / U s e r N a m e > < C o m p a n y N a m e > �_o�-N�V< / C o m p a n y N a m e > < M a c h i n e I D > W S 1 0 3 < / M a c h i n e I D > < T o o l I D > l j R T A A A A K G U = < / T o o l I D > < D a t a > < ! [ C D A T A [ b G p S V E F B Q U F L R 1 U 9 ] ] > < / D a t a > < / C u s t o m e r I n f o > 
</file>

<file path=customXml/item106.xml>��< ? x m l   v e r s i o n = " 1 . 0 " ? > < C u s t o m e r I n f o > < U s e r N a m e > A d m i n i s t r a t o r < / U s e r N a m e > < C o m p a n y N a m e > �_o�-N�V< / C o m p a n y N a m e > < M a c h i n e I D > W S 1 0 3 < / M a c h i n e I D > < T o o l I D > l j R T A A A A K G U = < / T o o l I D > < D a t a > < ! [ C D A T A [ b G p S V E F B Q U F L R 1 U 9 ] ] > < / D a t a > < / C u s t o m e r I n f o > 
</file>

<file path=customXml/item107.xml>��< ? x m l   v e r s i o n = " 1 . 0 " ? > < C u s t o m e r I n f o > < U s e r N a m e > A d m i n i s t r a t o r < / U s e r N a m e > < C o m p a n y N a m e > �_o�-N�V< / C o m p a n y N a m e > < M a c h i n e I D > W S 1 0 3 < / M a c h i n e I D > < T o o l I D > l j R T A A A A K G U = < / T o o l I D > < D a t a > < ! [ C D A T A [ b G p S V E F B Q U F L R 1 U 9 ] ] > < / D a t a > < / C u s t o m e r I n f o > 
</file>

<file path=customXml/item108.xml>��< ? x m l   v e r s i o n = " 1 . 0 " ? > < C u s t o m e r I n f o > < U s e r N a m e > A d m i n i s t r a t o r < / U s e r N a m e > < C o m p a n y N a m e > �_o�-N�V< / C o m p a n y N a m e > < M a c h i n e I D > W S 1 0 3 < / M a c h i n e I D > < T o o l I D > l j R T A A A A K G U = < / T o o l I D > < D a t a > < ! [ C D A T A [ b G p S V E F B Q U F L R 1 U 9 ] ] > < / D a t a > < / C u s t o m e r I n f o > 
</file>

<file path=customXml/item109.xml>��< ? x m l   v e r s i o n = " 1 . 0 " ? > < C u s t o m e r I n f o > < U s e r N a m e > A d m i n i s t r a t o r < / U s e r N a m e > < C o m p a n y N a m e > �_o�-N�V< / C o m p a n y N a m e > < M a c h i n e I D > W S 1 0 3 < / M a c h i n e I D > < T o o l I D > l j R T A A A A K G U = < / T o o l I D > < D a t a > < ! [ C D A T A [ b G p S V E F B Q U F L R 1 U 9 ] ] > < / D a t a > < / C u s t o m e r I n f o > 
</file>

<file path=customXml/item11.xml>��< ? x m l   v e r s i o n = " 1 . 0 " ? > < C u s t o m e r I n f o > < U s e r N a m e > A d m i n i s t r a t o r < / U s e r N a m e > < C o m p a n y N a m e > �_o�-N�V< / C o m p a n y N a m e > < M a c h i n e I D > W S 1 0 3 < / M a c h i n e I D > < T o o l I D > l j R T A A A A K G U = < / T o o l I D > < D a t a > < ! [ C D A T A [ b G p S V E F B Q U F L R 1 U 9 ] ] > < / D a t a > < / C u s t o m e r I n f o > 
</file>

<file path=customXml/item110.xml>��< ? x m l   v e r s i o n = " 1 . 0 " ? > < C u s t o m e r I n f o > < U s e r N a m e > A d m i n i s t r a t o r < / U s e r N a m e > < C o m p a n y N a m e > �_o�-N�V< / C o m p a n y N a m e > < M a c h i n e I D > W S 1 0 3 < / M a c h i n e I D > < T o o l I D > l j R T A A A A K G U = < / T o o l I D > < D a t a > < ! [ C D A T A [ b G p S V E F B Q U F L R 1 U 9 ] ] > < / D a t a > < / C u s t o m e r I n f o > 
</file>

<file path=customXml/item111.xml>��< ? x m l   v e r s i o n = " 1 . 0 " ? > < C u s t o m e r I n f o > < U s e r N a m e > A d m i n i s t r a t o r < / U s e r N a m e > < C o m p a n y N a m e > �_o�-N�V< / C o m p a n y N a m e > < M a c h i n e I D > W S 1 0 3 < / M a c h i n e I D > < T o o l I D > l j R T A A A A K G U = < / T o o l I D > < D a t a > < ! [ C D A T A [ b G p S V E F B Q U F L R 1 U 9 ] ] > < / D a t a > < / C u s t o m e r I n f o > 
</file>

<file path=customXml/item112.xml>��< ? x m l   v e r s i o n = " 1 . 0 " ? > < C u s t o m e r I n f o > < U s e r N a m e > A d m i n i s t r a t o r < / U s e r N a m e > < C o m p a n y N a m e > �_o�-N�V< / C o m p a n y N a m e > < M a c h i n e I D > W S 1 0 3 < / M a c h i n e I D > < T o o l I D > l j R T A A A A K G U = < / T o o l I D > < D a t a > < ! [ C D A T A [ b G p S V E F B Q U F L R 1 U 9 ] ] > < / D a t a > < / C u s t o m e r I n f o > 
</file>

<file path=customXml/item113.xml>��< ? x m l   v e r s i o n = " 1 . 0 " ? > < C u s t o m e r I n f o > < U s e r N a m e > A d m i n i s t r a t o r < / U s e r N a m e > < C o m p a n y N a m e > �_o�-N�V< / C o m p a n y N a m e > < M a c h i n e I D > W S 1 0 3 < / M a c h i n e I D > < T o o l I D > l j R T A A A A K G U = < / T o o l I D > < D a t a > < ! [ C D A T A [ b G p S V E F B Q U F L R 1 U 9 ] ] > < / D a t a > < / C u s t o m e r I n f o > 
</file>

<file path=customXml/item114.xml>��< ? x m l   v e r s i o n = " 1 . 0 " ? > < C u s t o m e r I n f o > < U s e r N a m e > A d m i n i s t r a t o r < / U s e r N a m e > < C o m p a n y N a m e > �_o�-N�V< / C o m p a n y N a m e > < M a c h i n e I D > W S 1 0 3 < / M a c h i n e I D > < T o o l I D > l j R T A A A A K G U = < / T o o l I D > < D a t a > < ! [ C D A T A [ b G p S V E F B Q U F L R 1 U 9 ] ] > < / D a t a > < / C u s t o m e r I n f o > 
</file>

<file path=customXml/item115.xml>��< ? x m l   v e r s i o n = " 1 . 0 " ? > < C u s t o m e r I n f o > < U s e r N a m e > A d m i n i s t r a t o r < / U s e r N a m e > < C o m p a n y N a m e > �_o�-N�V< / C o m p a n y N a m e > < M a c h i n e I D > W S 1 0 3 < / M a c h i n e I D > < T o o l I D > l j R T A A A A K G U = < / T o o l I D > < D a t a > < ! [ C D A T A [ b G p S V E F B Q U F L R 1 U 9 ] ] > < / D a t a > < / C u s t o m e r I n f o > 
</file>

<file path=customXml/item116.xml>��< ? x m l   v e r s i o n = " 1 . 0 " ? > < C u s t o m e r I n f o > < U s e r N a m e > A d m i n i s t r a t o r < / U s e r N a m e > < C o m p a n y N a m e > �_o�-N�V< / C o m p a n y N a m e > < M a c h i n e I D > W S 1 0 3 < / M a c h i n e I D > < T o o l I D > l j R T A A A A K G U = < / T o o l I D > < D a t a > < ! [ C D A T A [ b G p S V E F B Q U F L R 1 U 9 ] ] > < / D a t a > < / C u s t o m e r I n f o > 
</file>

<file path=customXml/item12.xml>��< ? x m l   v e r s i o n = " 1 . 0 " ? > < C u s t o m e r I n f o > < U s e r N a m e > A d m i n i s t r a t o r < / U s e r N a m e > < C o m p a n y N a m e > �_o�-N�V< / C o m p a n y N a m e > < M a c h i n e I D > W S 1 0 3 < / M a c h i n e I D > < T o o l I D > l j R T A A A A K G U = < / T o o l I D > < D a t a > < ! [ C D A T A [ b G p S V E F B Q U F L R 1 U 9 ] ] > < / D a t a > < / C u s t o m e r I n f o > 
</file>

<file path=customXml/item13.xml>��< ? x m l   v e r s i o n = " 1 . 0 " ? > < C u s t o m e r I n f o > < U s e r N a m e > A d m i n i s t r a t o r < / U s e r N a m e > < C o m p a n y N a m e > �_o�-N�V< / C o m p a n y N a m e > < M a c h i n e I D > W S 1 0 3 < / M a c h i n e I D > < T o o l I D > l j R T A A A A K G U = < / T o o l I D > < D a t a > < ! [ C D A T A [ b G p S V E F B Q U F L R 1 U 9 ] ] > < / D a t a > < / C u s t o m e r I n f o > 
</file>

<file path=customXml/item14.xml>��< ? x m l   v e r s i o n = " 1 . 0 " ? > < C u s t o m e r I n f o > < U s e r N a m e > A d m i n i s t r a t o r < / U s e r N a m e > < C o m p a n y N a m e > �_o�-N�V< / C o m p a n y N a m e > < M a c h i n e I D > W S 1 0 3 < / M a c h i n e I D > < T o o l I D > l j R T A A A A K G U = < / T o o l I D > < D a t a > < ! [ C D A T A [ b G p S V E F B Q U F L R 1 U 9 ] ] > < / D a t a > < / C u s t o m e r I n f o > 
</file>

<file path=customXml/item15.xml>��< ? x m l   v e r s i o n = " 1 . 0 " ? > < C u s t o m e r I n f o > < U s e r N a m e > A d m i n i s t r a t o r < / U s e r N a m e > < C o m p a n y N a m e > �_o�-N�V< / C o m p a n y N a m e > < M a c h i n e I D > W S 1 0 3 < / M a c h i n e I D > < T o o l I D > l j R T A A A A K G U = < / T o o l I D > < D a t a > < ! [ C D A T A [ b G p S V E F B Q U F L R 1 U 9 ] ] > < / D a t a > < / C u s t o m e r I n f o > 
</file>

<file path=customXml/item16.xml>��< ? x m l   v e r s i o n = " 1 . 0 " ? > < C u s t o m e r I n f o > < U s e r N a m e > A d m i n i s t r a t o r < / U s e r N a m e > < C o m p a n y N a m e > �_o�-N�V< / C o m p a n y N a m e > < M a c h i n e I D > W S 1 0 3 < / M a c h i n e I D > < T o o l I D > l j R T A A A A K G U = < / T o o l I D > < D a t a > < ! [ C D A T A [ b G p S V E F B Q U F L R 1 U 9 ] ] > < / D a t a > < / C u s t o m e r I n f o > 
</file>

<file path=customXml/item17.xml>��< ? x m l   v e r s i o n = " 1 . 0 " ? > < C u s t o m e r I n f o > < U s e r N a m e > A d m i n i s t r a t o r < / U s e r N a m e > < C o m p a n y N a m e > �_o�-N�V< / C o m p a n y N a m e > < M a c h i n e I D > W S 1 0 3 < / M a c h i n e I D > < T o o l I D > l j R T A A A A K G U = < / T o o l I D > < D a t a > < ! [ C D A T A [ b G p S V E F B Q U F L R 1 U 9 ] ] > < / D a t a > < / C u s t o m e r I n f o > 
</file>

<file path=customXml/item18.xml>��< ? x m l   v e r s i o n = " 1 . 0 " ? > < C u s t o m e r I n f o > < U s e r N a m e > A d m i n i s t r a t o r < / U s e r N a m e > < C o m p a n y N a m e > �_o�-N�V< / C o m p a n y N a m e > < M a c h i n e I D > W S 1 0 3 < / M a c h i n e I D > < T o o l I D > l j R T A A A A K G U = < / T o o l I D > < D a t a > < ! [ C D A T A [ b G p S V E F B Q U F L R 1 U 9 ] ] > < / D a t a > < / C u s t o m e r I n f o > 
</file>

<file path=customXml/item19.xml>��< ? x m l   v e r s i o n = " 1 . 0 " ? > < C u s t o m e r I n f o > < U s e r N a m e > A d m i n i s t r a t o r < / U s e r N a m e > < C o m p a n y N a m e > �_o�-N�V< / C o m p a n y N a m e > < M a c h i n e I D > W S 1 0 3 < / M a c h i n e I D > < T o o l I D > l j R T A A A A K G U = < / T o o l I D > < D a t a > < ! [ C D A T A [ b G p S V E F B Q U F L R 1 U 9 ] ] > < / D a t a > < / C u s t o m e r I n f o > 
</file>

<file path=customXml/item2.xml>��< ? x m l   v e r s i o n = " 1 . 0 " ? > < C u s t o m e r I n f o > < U s e r N a m e > A d m i n i s t r a t o r < / U s e r N a m e > < C o m p a n y N a m e > �_o�-N�V< / C o m p a n y N a m e > < M a c h i n e I D > W S 1 0 3 < / M a c h i n e I D > < T o o l I D > l j R T A A A A K G U = < / T o o l I D > < D a t a > < ! [ C D A T A [ b G p S V E F B Q U F L R 1 U 9 ] ] > < / D a t a > < / C u s t o m e r I n f o > 
</file>

<file path=customXml/item20.xml>��< ? x m l   v e r s i o n = " 1 . 0 " ? > < C u s t o m e r I n f o > < U s e r N a m e > A d m i n i s t r a t o r < / U s e r N a m e > < C o m p a n y N a m e > �_o�-N�V< / C o m p a n y N a m e > < M a c h i n e I D > W S 1 0 3 < / M a c h i n e I D > < T o o l I D > l j R T A A A A K G U = < / T o o l I D > < D a t a > < ! [ C D A T A [ b G p S V E F B Q U F L R 1 U 9 ] ] > < / D a t a > < / C u s t o m e r I n f o > 
</file>

<file path=customXml/item21.xml>��< ? x m l   v e r s i o n = " 1 . 0 " ? > < C u s t o m e r I n f o > < U s e r N a m e > A d m i n i s t r a t o r < / U s e r N a m e > < C o m p a n y N a m e > �_o�-N�V< / C o m p a n y N a m e > < M a c h i n e I D > W S 1 0 3 < / M a c h i n e I D > < T o o l I D > l j R T A A A A K G U = < / T o o l I D > < D a t a > < ! [ C D A T A [ b G p S V E F B Q U F L R 1 U 9 ] ] > < / D a t a > < / C u s t o m e r I n f o > 
</file>

<file path=customXml/item22.xml>��< ? x m l   v e r s i o n = " 1 . 0 " ? > < C u s t o m e r I n f o > < U s e r N a m e > A d m i n i s t r a t o r < / U s e r N a m e > < C o m p a n y N a m e > �_o�-N�V< / C o m p a n y N a m e > < M a c h i n e I D > W S 1 0 3 < / M a c h i n e I D > < T o o l I D > l j R T A A A A K G U = < / T o o l I D > < D a t a > < ! [ C D A T A [ b G p S V E F B Q U F L R 1 U 9 ] ] > < / D a t a > < / C u s t o m e r I n f o > 
</file>

<file path=customXml/item23.xml>��< ? x m l   v e r s i o n = " 1 . 0 " ? > < C u s t o m e r I n f o > < U s e r N a m e > A d m i n i s t r a t o r < / U s e r N a m e > < C o m p a n y N a m e > �_o�-N�V< / C o m p a n y N a m e > < M a c h i n e I D > W S 1 0 3 < / M a c h i n e I D > < T o o l I D > l j R T A A A A K G U = < / T o o l I D > < D a t a > < ! [ C D A T A [ b G p S V E F B Q U F L R 1 U 9 ] ] > < / D a t a > < / C u s t o m e r I n f o > 
</file>

<file path=customXml/item24.xml>��< ? x m l   v e r s i o n = " 1 . 0 " ? > < C u s t o m e r I n f o > < U s e r N a m e > A d m i n i s t r a t o r < / U s e r N a m e > < C o m p a n y N a m e > �_o�-N�V< / C o m p a n y N a m e > < M a c h i n e I D > W S 1 0 3 < / M a c h i n e I D > < T o o l I D > l j R T A A A A K G U = < / T o o l I D > < D a t a > < ! [ C D A T A [ b G p S V E F B Q U F L R 1 U 9 ] ] > < / D a t a > < / C u s t o m e r I n f o > 
</file>

<file path=customXml/item25.xml>��< ? x m l   v e r s i o n = " 1 . 0 " ? > < C u s t o m e r I n f o > < U s e r N a m e > A d m i n i s t r a t o r < / U s e r N a m e > < C o m p a n y N a m e > �_o�-N�V< / C o m p a n y N a m e > < M a c h i n e I D > W S 1 0 3 < / M a c h i n e I D > < T o o l I D > l j R T A A A A K G U = < / T o o l I D > < D a t a > < ! [ C D A T A [ b G p S V E F B Q U F L R 1 U 9 ] ] > < / D a t a > < / C u s t o m e r I n f o > 
</file>

<file path=customXml/item26.xml>��< ? x m l   v e r s i o n = " 1 . 0 " ? > < C u s t o m e r I n f o > < U s e r N a m e > A d m i n i s t r a t o r < / U s e r N a m e > < C o m p a n y N a m e > �_o�-N�V< / C o m p a n y N a m e > < M a c h i n e I D > W S 1 0 3 < / M a c h i n e I D > < T o o l I D > l j R T A A A A K G U = < / T o o l I D > < D a t a > < ! [ C D A T A [ b G p S V E F B Q U F L R 1 U 9 ] ] > < / D a t a > < / C u s t o m e r I n f o > 
</file>

<file path=customXml/item27.xml>��< ? x m l   v e r s i o n = " 1 . 0 " ? > < C u s t o m e r I n f o > < U s e r N a m e > A d m i n i s t r a t o r < / U s e r N a m e > < C o m p a n y N a m e > �_o�-N�V< / C o m p a n y N a m e > < M a c h i n e I D > W S 1 0 3 < / M a c h i n e I D > < T o o l I D > l j R T A A A A K G U = < / T o o l I D > < D a t a > < ! [ C D A T A [ b G p S V E F B Q U F L R 1 U 9 ] ] > < / D a t a > < / C u s t o m e r I n f o > 
</file>

<file path=customXml/item28.xml>��< ? x m l   v e r s i o n = " 1 . 0 " ? > < C u s t o m e r I n f o > < U s e r N a m e > A d m i n i s t r a t o r < / U s e r N a m e > < C o m p a n y N a m e > �_o�-N�V< / C o m p a n y N a m e > < M a c h i n e I D > W S 1 0 3 < / M a c h i n e I D > < T o o l I D > l j R T A A A A K G U = < / T o o l I D > < D a t a > < ! [ C D A T A [ b G p S V E F B Q U F L R 1 U 9 ] ] > < / D a t a > < / C u s t o m e r I n f o > 
</file>

<file path=customXml/item29.xml>��< ? x m l   v e r s i o n = " 1 . 0 " ? > < C u s t o m e r I n f o > < U s e r N a m e > A d m i n i s t r a t o r < / U s e r N a m e > < C o m p a n y N a m e > �_o�-N�V< / C o m p a n y N a m e > < M a c h i n e I D > W S 1 0 3 < / M a c h i n e I D > < T o o l I D > l j R T A A A A K G U = < / T o o l I D > < D a t a > < ! [ C D A T A [ b G p S V E F B Q U F L R 1 U 9 ] ] > < / D a t a > < / C u s t o m e r I n f o > 
</file>

<file path=customXml/item3.xml>��< ? x m l   v e r s i o n = " 1 . 0 " ? > < C u s t o m e r I n f o > < U s e r N a m e > A d m i n i s t r a t o r < / U s e r N a m e > < C o m p a n y N a m e > �_o�-N�V< / C o m p a n y N a m e > < M a c h i n e I D > W S 1 0 3 < / M a c h i n e I D > < T o o l I D > l j R T A A A A K G U = < / T o o l I D > < D a t a > < ! [ C D A T A [ b G p S V E F B Q U F L R 1 U 9 ] ] > < / D a t a > < / C u s t o m e r I n f o > 
</file>

<file path=customXml/item30.xml>��< ? x m l   v e r s i o n = " 1 . 0 " ? > < C u s t o m e r I n f o > < U s e r N a m e > A d m i n i s t r a t o r < / U s e r N a m e > < C o m p a n y N a m e > �_o�-N�V< / C o m p a n y N a m e > < M a c h i n e I D > W S 1 0 3 < / M a c h i n e I D > < T o o l I D > l j R T A A A A K G U = < / T o o l I D > < D a t a > < ! [ C D A T A [ b G p S V E F B Q U F L R 1 U 9 ] ] > < / D a t a > < / C u s t o m e r I n f o > 
</file>

<file path=customXml/item31.xml>��< ? x m l   v e r s i o n = " 1 . 0 " ? > < C u s t o m e r I n f o > < U s e r N a m e > A d m i n i s t r a t o r < / U s e r N a m e > < C o m p a n y N a m e > �_o�-N�V< / C o m p a n y N a m e > < M a c h i n e I D > W S 1 0 3 < / M a c h i n e I D > < T o o l I D > l j R T A A A A K G U = < / T o o l I D > < D a t a > < ! [ C D A T A [ b G p S V E F B Q U F L R 1 U 9 ] ] > < / D a t a > < / C u s t o m e r I n f o > 
</file>

<file path=customXml/item32.xml>��< ? x m l   v e r s i o n = " 1 . 0 " ? > < C u s t o m e r I n f o > < U s e r N a m e > A d m i n i s t r a t o r < / U s e r N a m e > < C o m p a n y N a m e > �_o�-N�V< / C o m p a n y N a m e > < M a c h i n e I D > W S 1 0 3 < / M a c h i n e I D > < T o o l I D > l j R T A A A A K G U = < / T o o l I D > < D a t a > < ! [ C D A T A [ b G p S V E F B Q U F L R 1 U 9 ] ] > < / D a t a > < / C u s t o m e r I n f o > 
</file>

<file path=customXml/item33.xml>��< ? x m l   v e r s i o n = " 1 . 0 " ? > < C u s t o m e r I n f o > < U s e r N a m e > A d m i n i s t r a t o r < / U s e r N a m e > < C o m p a n y N a m e > �_o�-N�V< / C o m p a n y N a m e > < M a c h i n e I D > W S 1 0 3 < / M a c h i n e I D > < T o o l I D > l j R T A A A A K G U = < / T o o l I D > < D a t a > < ! [ C D A T A [ b G p S V E F B Q U F L R 1 U 9 ] ] > < / D a t a > < / C u s t o m e r I n f o > 
</file>

<file path=customXml/item34.xml>��< ? x m l   v e r s i o n = " 1 . 0 " ? > < C u s t o m e r I n f o > < U s e r N a m e > A d m i n i s t r a t o r < / U s e r N a m e > < C o m p a n y N a m e > �_o�-N�V< / C o m p a n y N a m e > < M a c h i n e I D > W S 1 0 3 < / M a c h i n e I D > < T o o l I D > l j R T A A A A K G U = < / T o o l I D > < D a t a > < ! [ C D A T A [ b G p S V E F B Q U F L R 1 U 9 ] ] > < / D a t a > < / C u s t o m e r I n f o > 
</file>

<file path=customXml/item35.xml>��< ? x m l   v e r s i o n = " 1 . 0 " ? > < C u s t o m e r I n f o > < U s e r N a m e > A d m i n i s t r a t o r < / U s e r N a m e > < C o m p a n y N a m e > �_o�-N�V< / C o m p a n y N a m e > < M a c h i n e I D > W S 1 0 3 < / M a c h i n e I D > < T o o l I D > l j R T A A A A K G U = < / T o o l I D > < D a t a > < ! [ C D A T A [ b G p S V E F B Q U F L R 1 U 9 ] ] > < / D a t a > < / C u s t o m e r I n f o > 
</file>

<file path=customXml/item36.xml>��< ? x m l   v e r s i o n = " 1 . 0 " ? > < C u s t o m e r I n f o > < U s e r N a m e > A d m i n i s t r a t o r < / U s e r N a m e > < C o m p a n y N a m e > �_o�-N�V< / C o m p a n y N a m e > < M a c h i n e I D > W S 1 0 3 < / M a c h i n e I D > < T o o l I D > l j R T A A A A K G U = < / T o o l I D > < D a t a > < ! [ C D A T A [ b G p S V E F B Q U F L R 1 U 9 ] ] > < / D a t a > < / C u s t o m e r I n f o > 
</file>

<file path=customXml/item37.xml>��< ? x m l   v e r s i o n = " 1 . 0 " ? > < C u s t o m e r I n f o > < U s e r N a m e > A d m i n i s t r a t o r < / U s e r N a m e > < C o m p a n y N a m e > �_o�-N�V< / C o m p a n y N a m e > < M a c h i n e I D > W S 1 0 3 < / M a c h i n e I D > < T o o l I D > l j R T A A A A K G U = < / T o o l I D > < D a t a > < ! [ C D A T A [ b G p S V E F B Q U F L R 1 U 9 ] ] > < / D a t a > < / C u s t o m e r I n f o > 
</file>

<file path=customXml/item38.xml>��< ? x m l   v e r s i o n = " 1 . 0 " ? > < C u s t o m e r I n f o > < U s e r N a m e > A d m i n i s t r a t o r < / U s e r N a m e > < C o m p a n y N a m e > �_o�-N�V< / C o m p a n y N a m e > < M a c h i n e I D > W S 1 0 3 < / M a c h i n e I D > < T o o l I D > l j R T A A A A K G U = < / T o o l I D > < D a t a > < ! [ C D A T A [ b G p S V E F B Q U F L R 1 U 9 ] ] > < / D a t a > < / C u s t o m e r I n f o > 
</file>

<file path=customXml/item39.xml>��< ? x m l   v e r s i o n = " 1 . 0 " ? > < C u s t o m e r I n f o > < U s e r N a m e > A d m i n i s t r a t o r < / U s e r N a m e > < C o m p a n y N a m e > �_o�-N�V< / C o m p a n y N a m e > < M a c h i n e I D > W S 1 0 3 < / M a c h i n e I D > < T o o l I D > l j R T A A A A K G U = < / T o o l I D > < D a t a > < ! [ C D A T A [ b G p S V E F B Q U F L R 1 U 9 ] ] > < / D a t a > < / C u s t o m e r I n f o > 
</file>

<file path=customXml/item4.xml>��< ? x m l   v e r s i o n = " 1 . 0 " ? > < C u s t o m e r I n f o > < U s e r N a m e > A d m i n i s t r a t o r < / U s e r N a m e > < C o m p a n y N a m e > �_o�-N�V< / C o m p a n y N a m e > < M a c h i n e I D > W S 1 0 3 < / M a c h i n e I D > < T o o l I D > l j R T A A A A K G U = < / T o o l I D > < D a t a > < ! [ C D A T A [ b G p S V E F B Q U F L R 1 U 9 ] ] > < / D a t a > < / C u s t o m e r I n f o > 
</file>

<file path=customXml/item40.xml>��< ? x m l   v e r s i o n = " 1 . 0 " ? > < C u s t o m e r I n f o > < U s e r N a m e > A d m i n i s t r a t o r < / U s e r N a m e > < C o m p a n y N a m e > �_o�-N�V< / C o m p a n y N a m e > < M a c h i n e I D > W S 1 0 3 < / M a c h i n e I D > < T o o l I D > l j R T A A A A K G U = < / T o o l I D > < D a t a > < ! [ C D A T A [ b G p S V E F B Q U F L R 1 U 9 ] ] > < / D a t a > < / C u s t o m e r I n f o > 
</file>

<file path=customXml/item41.xml>��< ? x m l   v e r s i o n = " 1 . 0 " ? > < C u s t o m e r I n f o > < U s e r N a m e > A d m i n i s t r a t o r < / U s e r N a m e > < C o m p a n y N a m e > �_o�-N�V< / C o m p a n y N a m e > < M a c h i n e I D > W S 1 0 3 < / M a c h i n e I D > < T o o l I D > l j R T A A A A K G U = < / T o o l I D > < D a t a > < ! [ C D A T A [ b G p S V E F B Q U F L R 1 U 9 ] ] > < / D a t a > < / C u s t o m e r I n f o > 
</file>

<file path=customXml/item42.xml>��< ? x m l   v e r s i o n = " 1 . 0 " ? > < C u s t o m e r I n f o > < U s e r N a m e > A d m i n i s t r a t o r < / U s e r N a m e > < C o m p a n y N a m e > �_o�-N�V< / C o m p a n y N a m e > < M a c h i n e I D > W S 1 0 3 < / M a c h i n e I D > < T o o l I D > l j R T A A A A K G U = < / T o o l I D > < D a t a > < ! [ C D A T A [ b G p S V E F B Q U F L R 1 U 9 ] ] > < / D a t a > < / C u s t o m e r I n f o > 
</file>

<file path=customXml/item43.xml>��< ? x m l   v e r s i o n = " 1 . 0 " ? > < C u s t o m e r I n f o > < U s e r N a m e > A d m i n i s t r a t o r < / U s e r N a m e > < C o m p a n y N a m e > �_o�-N�V< / C o m p a n y N a m e > < M a c h i n e I D > W S 1 0 3 < / M a c h i n e I D > < T o o l I D > l j R T A A A A K G U = < / T o o l I D > < D a t a > < ! [ C D A T A [ b G p S V E F B Q U F L R 1 U 9 ] ] > < / D a t a > < / C u s t o m e r I n f o > 
</file>

<file path=customXml/item44.xml>��< ? x m l   v e r s i o n = " 1 . 0 " ? > < C u s t o m e r I n f o > < U s e r N a m e > A d m i n i s t r a t o r < / U s e r N a m e > < C o m p a n y N a m e > �_o�-N�V< / C o m p a n y N a m e > < M a c h i n e I D > W S 1 0 3 < / M a c h i n e I D > < T o o l I D > l j R T A A A A K G U = < / T o o l I D > < D a t a > < ! [ C D A T A [ b G p S V E F B Q U F L R 1 U 9 ] ] > < / D a t a > < / C u s t o m e r I n f o > 
</file>

<file path=customXml/item45.xml>��< ? x m l   v e r s i o n = " 1 . 0 " ? > < C u s t o m e r I n f o > < U s e r N a m e > A d m i n i s t r a t o r < / U s e r N a m e > < C o m p a n y N a m e > �_o�-N�V< / C o m p a n y N a m e > < M a c h i n e I D > W S 1 0 3 < / M a c h i n e I D > < T o o l I D > l j R T A A A A K G U = < / T o o l I D > < D a t a > < ! [ C D A T A [ b G p S V E F B Q U F L R 1 U 9 ] ] > < / D a t a > < / C u s t o m e r I n f o > 
</file>

<file path=customXml/item46.xml>��< ? x m l   v e r s i o n = " 1 . 0 " ? > < C u s t o m e r I n f o > < U s e r N a m e > A d m i n i s t r a t o r < / U s e r N a m e > < C o m p a n y N a m e > �_o�-N�V< / C o m p a n y N a m e > < M a c h i n e I D > W S 1 0 3 < / M a c h i n e I D > < T o o l I D > l j R T A A A A K G U = < / T o o l I D > < D a t a > < ! [ C D A T A [ b G p S V E F B Q U F L R 1 U 9 ] ] > < / D a t a > < / C u s t o m e r I n f o > 
</file>

<file path=customXml/item47.xml>��< ? x m l   v e r s i o n = " 1 . 0 " ? > < C u s t o m e r I n f o > < U s e r N a m e > A d m i n i s t r a t o r < / U s e r N a m e > < C o m p a n y N a m e > �_o�-N�V< / C o m p a n y N a m e > < M a c h i n e I D > W S 1 0 3 < / M a c h i n e I D > < T o o l I D > l j R T A A A A K G U = < / T o o l I D > < D a t a > < ! [ C D A T A [ b G p S V E F B Q U F L R 1 U 9 ] ] > < / D a t a > < / C u s t o m e r I n f o > 
</file>

<file path=customXml/item48.xml>��< ? x m l   v e r s i o n = " 1 . 0 " ? > < C u s t o m e r I n f o > < U s e r N a m e > A d m i n i s t r a t o r < / U s e r N a m e > < C o m p a n y N a m e > �_o�-N�V< / C o m p a n y N a m e > < M a c h i n e I D > W S 1 0 3 < / M a c h i n e I D > < T o o l I D > l j R T A A A A K G U = < / T o o l I D > < D a t a > < ! [ C D A T A [ b G p S V E F B Q U F L R 1 U 9 ] ] > < / D a t a > < / C u s t o m e r I n f o > 
</file>

<file path=customXml/item49.xml>��< ? x m l   v e r s i o n = " 1 . 0 " ? > < C u s t o m e r I n f o > < U s e r N a m e > A d m i n i s t r a t o r < / U s e r N a m e > < C o m p a n y N a m e > �_o�-N�V< / C o m p a n y N a m e > < M a c h i n e I D > W S 1 0 3 < / M a c h i n e I D > < T o o l I D > l j R T A A A A K G U = < / T o o l I D > < D a t a > < ! [ C D A T A [ b G p S V E F B Q U F L R 1 U 9 ] ] > < / D a t a > < / C u s t o m e r I n f o > 
</file>

<file path=customXml/item5.xml>��< ? x m l   v e r s i o n = " 1 . 0 " ? > < C u s t o m e r I n f o > < U s e r N a m e > A d m i n i s t r a t o r < / U s e r N a m e > < C o m p a n y N a m e > �_o�-N�V< / C o m p a n y N a m e > < M a c h i n e I D > W S 1 0 3 < / M a c h i n e I D > < T o o l I D > l j R T A A A A K G U = < / T o o l I D > < D a t a > < ! [ C D A T A [ b G p S V E F B Q U F L R 1 U 9 ] ] > < / D a t a > < / C u s t o m e r I n f o > 
</file>

<file path=customXml/item50.xml>��< ? x m l   v e r s i o n = " 1 . 0 " ? > < C u s t o m e r I n f o > < U s e r N a m e > A d m i n i s t r a t o r < / U s e r N a m e > < C o m p a n y N a m e > �_o�-N�V< / C o m p a n y N a m e > < M a c h i n e I D > W S 1 0 3 < / M a c h i n e I D > < T o o l I D > l j R T A A A A K G U = < / T o o l I D > < D a t a > < ! [ C D A T A [ b G p S V E F B Q U F L R 1 U 9 ] ] > < / D a t a > < / C u s t o m e r I n f o > 
</file>

<file path=customXml/item51.xml>��< ? x m l   v e r s i o n = " 1 . 0 " ? > < C u s t o m e r I n f o > < U s e r N a m e > A d m i n i s t r a t o r < / U s e r N a m e > < C o m p a n y N a m e > �_o�-N�V< / C o m p a n y N a m e > < M a c h i n e I D > W S 1 0 3 < / M a c h i n e I D > < T o o l I D > l j R T A A A A K G U = < / T o o l I D > < D a t a > < ! [ C D A T A [ b G p S V E F B Q U F L R 1 U 9 ] ] > < / D a t a > < / C u s t o m e r I n f o > 
</file>

<file path=customXml/item52.xml>��< ? x m l   v e r s i o n = " 1 . 0 " ? > < C u s t o m e r I n f o > < U s e r N a m e > A d m i n i s t r a t o r < / U s e r N a m e > < C o m p a n y N a m e > �_o�-N�V< / C o m p a n y N a m e > < M a c h i n e I D > W S 1 0 3 < / M a c h i n e I D > < T o o l I D > l j R T A A A A K G U = < / T o o l I D > < D a t a > < ! [ C D A T A [ b G p S V E F B Q U F L R 1 U 9 ] ] > < / D a t a > < / C u s t o m e r I n f o > 
</file>

<file path=customXml/item53.xml>��< ? x m l   v e r s i o n = " 1 . 0 " ? > < C u s t o m e r I n f o > < U s e r N a m e > A d m i n i s t r a t o r < / U s e r N a m e > < C o m p a n y N a m e > �_o�-N�V< / C o m p a n y N a m e > < M a c h i n e I D > W S 1 0 3 < / M a c h i n e I D > < T o o l I D > l j R T A A A A K G U = < / T o o l I D > < D a t a > < ! [ C D A T A [ b G p S V E F B Q U F L R 1 U 9 ] ] > < / D a t a > < / C u s t o m e r I n f o > 
</file>

<file path=customXml/item54.xml>��< ? x m l   v e r s i o n = " 1 . 0 " ? > < C u s t o m e r I n f o > < U s e r N a m e > A d m i n i s t r a t o r < / U s e r N a m e > < C o m p a n y N a m e > �_o�-N�V< / C o m p a n y N a m e > < M a c h i n e I D > W S 1 0 3 < / M a c h i n e I D > < T o o l I D > l j R T A A A A K G U = < / T o o l I D > < D a t a > < ! [ C D A T A [ b G p S V E F B Q U F L R 1 U 9 ] ] > < / D a t a > < / C u s t o m e r I n f o > 
</file>

<file path=customXml/item55.xml>��< ? x m l   v e r s i o n = " 1 . 0 " ? > < C u s t o m e r I n f o > < U s e r N a m e > A d m i n i s t r a t o r < / U s e r N a m e > < C o m p a n y N a m e > �_o�-N�V< / C o m p a n y N a m e > < M a c h i n e I D > W S 1 0 3 < / M a c h i n e I D > < T o o l I D > l j R T A A A A K G U = < / T o o l I D > < D a t a > < ! [ C D A T A [ b G p S V E F B Q U F L R 1 U 9 ] ] > < / D a t a > < / C u s t o m e r I n f o > 
</file>

<file path=customXml/item56.xml>��< ? x m l   v e r s i o n = " 1 . 0 " ? > < C u s t o m e r I n f o > < U s e r N a m e > A d m i n i s t r a t o r < / U s e r N a m e > < C o m p a n y N a m e > �_o�-N�V< / C o m p a n y N a m e > < M a c h i n e I D > W S 1 0 3 < / M a c h i n e I D > < T o o l I D > l j R T A A A A K G U = < / T o o l I D > < D a t a > < ! [ C D A T A [ b G p S V E F B Q U F L R 1 U 9 ] ] > < / D a t a > < / C u s t o m e r I n f o > 
</file>

<file path=customXml/item57.xml>��< ? x m l   v e r s i o n = " 1 . 0 " ? > < C u s t o m e r I n f o > < U s e r N a m e > A d m i n i s t r a t o r < / U s e r N a m e > < C o m p a n y N a m e > �_o�-N�V< / C o m p a n y N a m e > < M a c h i n e I D > W S 1 0 3 < / M a c h i n e I D > < T o o l I D > l j R T A A A A K G U = < / T o o l I D > < D a t a > < ! [ C D A T A [ b G p S V E F B Q U F L R 1 U 9 ] ] > < / D a t a > < / C u s t o m e r I n f o > 
</file>

<file path=customXml/item58.xml>��< ? x m l   v e r s i o n = " 1 . 0 " ? > < C u s t o m e r I n f o > < U s e r N a m e > A d m i n i s t r a t o r < / U s e r N a m e > < C o m p a n y N a m e > �_o�-N�V< / C o m p a n y N a m e > < M a c h i n e I D > W S 1 0 3 < / M a c h i n e I D > < T o o l I D > l j R T A A A A K G U = < / T o o l I D > < D a t a > < ! [ C D A T A [ b G p S V E F B Q U F L R 1 U 9 ] ] > < / D a t a > < / C u s t o m e r I n f o > 
</file>

<file path=customXml/item59.xml>��< ? x m l   v e r s i o n = " 1 . 0 " ? > < C u s t o m e r I n f o > < U s e r N a m e > A d m i n i s t r a t o r < / U s e r N a m e > < C o m p a n y N a m e > �_o�-N�V< / C o m p a n y N a m e > < M a c h i n e I D > W S 1 0 3 < / M a c h i n e I D > < T o o l I D > l j R T A A A A K G U = < / T o o l I D > < D a t a > < ! [ C D A T A [ b G p S V E F B Q U F L R 1 U 9 ] ] > < / D a t a > < / C u s t o m e r I n f o > 
</file>

<file path=customXml/item6.xml>��< ? x m l   v e r s i o n = " 1 . 0 " ? > < C u s t o m e r I n f o > < U s e r N a m e > A d m i n i s t r a t o r < / U s e r N a m e > < C o m p a n y N a m e > �_o�-N�V< / C o m p a n y N a m e > < M a c h i n e I D > W S 1 0 3 < / M a c h i n e I D > < T o o l I D > l j R T A A A A K G U = < / T o o l I D > < D a t a > < ! [ C D A T A [ b G p S V E F B Q U F L R 1 U 9 ] ] > < / D a t a > < / C u s t o m e r I n f o > 
</file>

<file path=customXml/item60.xml>��< ? x m l   v e r s i o n = " 1 . 0 " ? > < C u s t o m e r I n f o > < U s e r N a m e > A d m i n i s t r a t o r < / U s e r N a m e > < C o m p a n y N a m e > �_o�-N�V< / C o m p a n y N a m e > < M a c h i n e I D > W S 1 0 3 < / M a c h i n e I D > < T o o l I D > l j R T A A A A K G U = < / T o o l I D > < D a t a > < ! [ C D A T A [ b G p S V E F B Q U F L R 1 U 9 ] ] > < / D a t a > < / C u s t o m e r I n f o > 
</file>

<file path=customXml/item61.xml>��< ? x m l   v e r s i o n = " 1 . 0 " ? > < C u s t o m e r I n f o > < U s e r N a m e > A d m i n i s t r a t o r < / U s e r N a m e > < C o m p a n y N a m e > �_o�-N�V< / C o m p a n y N a m e > < M a c h i n e I D > W S 1 0 3 < / M a c h i n e I D > < T o o l I D > l j R T A A A A K G U = < / T o o l I D > < D a t a > < ! [ C D A T A [ b G p S V E F B Q U F L R 1 U 9 ] ] > < / D a t a > < / C u s t o m e r I n f o > 
</file>

<file path=customXml/item62.xml>��< ? x m l   v e r s i o n = " 1 . 0 " ? > < C u s t o m e r I n f o > < U s e r N a m e > A d m i n i s t r a t o r < / U s e r N a m e > < C o m p a n y N a m e > �_o�-N�V< / C o m p a n y N a m e > < M a c h i n e I D > W S 1 0 3 < / M a c h i n e I D > < T o o l I D > l j R T A A A A K G U = < / T o o l I D > < D a t a > < ! [ C D A T A [ b G p S V E F B Q U F L R 1 U 9 ] ] > < / D a t a > < / C u s t o m e r I n f o > 
</file>

<file path=customXml/item63.xml>��< ? x m l   v e r s i o n = " 1 . 0 " ? > < C u s t o m e r I n f o > < U s e r N a m e > A d m i n i s t r a t o r < / U s e r N a m e > < C o m p a n y N a m e > �_o�-N�V< / C o m p a n y N a m e > < M a c h i n e I D > W S 1 0 3 < / M a c h i n e I D > < T o o l I D > l j R T A A A A K G U = < / T o o l I D > < D a t a > < ! [ C D A T A [ b G p S V E F B Q U F L R 1 U 9 ] ] > < / D a t a > < / C u s t o m e r I n f o > 
</file>

<file path=customXml/item64.xml>��< ? x m l   v e r s i o n = " 1 . 0 " ? > < C u s t o m e r I n f o > < U s e r N a m e > A d m i n i s t r a t o r < / U s e r N a m e > < C o m p a n y N a m e > �_o�-N�V< / C o m p a n y N a m e > < M a c h i n e I D > W S 1 0 3 < / M a c h i n e I D > < T o o l I D > l j R T A A A A K G U = < / T o o l I D > < D a t a > < ! [ C D A T A [ b G p S V E F B Q U F L R 1 U 9 ] ] > < / D a t a > < / C u s t o m e r I n f o > 
</file>

<file path=customXml/item65.xml>��< ? x m l   v e r s i o n = " 1 . 0 " ? > < C u s t o m e r I n f o > < U s e r N a m e > A d m i n i s t r a t o r < / U s e r N a m e > < C o m p a n y N a m e > �_o�-N�V< / C o m p a n y N a m e > < M a c h i n e I D > W S 1 0 3 < / M a c h i n e I D > < T o o l I D > l j R T A A A A K G U = < / T o o l I D > < D a t a > < ! [ C D A T A [ b G p S V E F B Q U F L R 1 U 9 ] ] > < / D a t a > < / C u s t o m e r I n f o > 
</file>

<file path=customXml/item66.xml>��< ? x m l   v e r s i o n = " 1 . 0 " ? > < C u s t o m e r I n f o > < U s e r N a m e > A d m i n i s t r a t o r < / U s e r N a m e > < C o m p a n y N a m e > �_o�-N�V< / C o m p a n y N a m e > < M a c h i n e I D > W S 1 0 3 < / M a c h i n e I D > < T o o l I D > l j R T A A A A K G U = < / T o o l I D > < D a t a > < ! [ C D A T A [ b G p S V E F B Q U F L R 1 U 9 ] ] > < / D a t a > < / C u s t o m e r I n f o > 
</file>

<file path=customXml/item67.xml>��< ? x m l   v e r s i o n = " 1 . 0 " ? > < C u s t o m e r I n f o > < U s e r N a m e > A d m i n i s t r a t o r < / U s e r N a m e > < C o m p a n y N a m e > �_o�-N�V< / C o m p a n y N a m e > < M a c h i n e I D > W S 1 0 3 < / M a c h i n e I D > < T o o l I D > l j R T A A A A K G U = < / T o o l I D > < D a t a > < ! [ C D A T A [ b G p S V E F B Q U F L R 1 U 9 ] ] > < / D a t a > < / C u s t o m e r I n f o > 
</file>

<file path=customXml/item68.xml>��< ? x m l   v e r s i o n = " 1 . 0 " ? > < C u s t o m e r I n f o > < U s e r N a m e > A d m i n i s t r a t o r < / U s e r N a m e > < C o m p a n y N a m e > �_o�-N�V< / C o m p a n y N a m e > < M a c h i n e I D > W S 1 0 3 < / M a c h i n e I D > < T o o l I D > l j R T A A A A K G U = < / T o o l I D > < D a t a > < ! [ C D A T A [ b G p S V E F B Q U F L R 1 U 9 ] ] > < / D a t a > < / C u s t o m e r I n f o > 
</file>

<file path=customXml/item69.xml>��< ? x m l   v e r s i o n = " 1 . 0 " ? > < C u s t o m e r I n f o > < U s e r N a m e > A d m i n i s t r a t o r < / U s e r N a m e > < C o m p a n y N a m e > �_o�-N�V< / C o m p a n y N a m e > < M a c h i n e I D > W S 1 0 3 < / M a c h i n e I D > < T o o l I D > l j R T A A A A K G U = < / T o o l I D > < D a t a > < ! [ C D A T A [ b G p S V E F B Q U F L R 1 U 9 ] ] > < / D a t a > < / C u s t o m e r I n f o > 
</file>

<file path=customXml/item7.xml>��< ? x m l   v e r s i o n = " 1 . 0 " ? > < C u s t o m e r I n f o > < U s e r N a m e > A d m i n i s t r a t o r < / U s e r N a m e > < C o m p a n y N a m e > �_o�-N�V< / C o m p a n y N a m e > < M a c h i n e I D > W S 1 0 3 < / M a c h i n e I D > < T o o l I D > l j R T A A A A K G U = < / T o o l I D > < D a t a > < ! [ C D A T A [ b G p S V E F B Q U F L R 1 U 9 ] ] > < / D a t a > < / C u s t o m e r I n f o > 
</file>

<file path=customXml/item70.xml>��< ? x m l   v e r s i o n = " 1 . 0 " ? > < C u s t o m e r I n f o > < U s e r N a m e > A d m i n i s t r a t o r < / U s e r N a m e > < C o m p a n y N a m e > �_o�-N�V< / C o m p a n y N a m e > < M a c h i n e I D > W S 1 0 3 < / M a c h i n e I D > < T o o l I D > l j R T A A A A K G U = < / T o o l I D > < D a t a > < ! [ C D A T A [ b G p S V E F B Q U F L R 1 U 9 ] ] > < / D a t a > < / C u s t o m e r I n f o > 
</file>

<file path=customXml/item71.xml>��< ? x m l   v e r s i o n = " 1 . 0 " ? > < C u s t o m e r I n f o > < U s e r N a m e > A d m i n i s t r a t o r < / U s e r N a m e > < C o m p a n y N a m e > �_o�-N�V< / C o m p a n y N a m e > < M a c h i n e I D > W S 1 0 3 < / M a c h i n e I D > < T o o l I D > l j R T A A A A K G U = < / T o o l I D > < D a t a > < ! [ C D A T A [ b G p S V E F B Q U F L R 1 U 9 ] ] > < / D a t a > < / C u s t o m e r I n f o > 
</file>

<file path=customXml/item72.xml>��< ? x m l   v e r s i o n = " 1 . 0 " ? > < C u s t o m e r I n f o > < U s e r N a m e > A d m i n i s t r a t o r < / U s e r N a m e > < C o m p a n y N a m e > �_o�-N�V< / C o m p a n y N a m e > < M a c h i n e I D > W S 1 0 3 < / M a c h i n e I D > < T o o l I D > l j R T A A A A K G U = < / T o o l I D > < D a t a > < ! [ C D A T A [ b G p S V E F B Q U F L R 1 U 9 ] ] > < / D a t a > < / C u s t o m e r I n f o > 
</file>

<file path=customXml/item73.xml>��< ? x m l   v e r s i o n = " 1 . 0 " ? > < C u s t o m e r I n f o > < U s e r N a m e > A d m i n i s t r a t o r < / U s e r N a m e > < C o m p a n y N a m e > �_o�-N�V< / C o m p a n y N a m e > < M a c h i n e I D > W S 1 0 3 < / M a c h i n e I D > < T o o l I D > l j R T A A A A K G U = < / T o o l I D > < D a t a > < ! [ C D A T A [ b G p S V E F B Q U F L R 1 U 9 ] ] > < / D a t a > < / C u s t o m e r I n f o > 
</file>

<file path=customXml/item74.xml>��< ? x m l   v e r s i o n = " 1 . 0 " ? > < C u s t o m e r I n f o > < U s e r N a m e > A d m i n i s t r a t o r < / U s e r N a m e > < C o m p a n y N a m e > �_o�-N�V< / C o m p a n y N a m e > < M a c h i n e I D > W S 1 0 3 < / M a c h i n e I D > < T o o l I D > l j R T A A A A K G U = < / T o o l I D > < D a t a > < ! [ C D A T A [ b G p S V E F B Q U F L R 1 U 9 ] ] > < / D a t a > < / C u s t o m e r I n f o > 
</file>

<file path=customXml/item75.xml>��< ? x m l   v e r s i o n = " 1 . 0 " ? > < C u s t o m e r I n f o > < U s e r N a m e > A d m i n i s t r a t o r < / U s e r N a m e > < C o m p a n y N a m e > �_o�-N�V< / C o m p a n y N a m e > < M a c h i n e I D > W S 1 0 3 < / M a c h i n e I D > < T o o l I D > l j R T A A A A K G U = < / T o o l I D > < D a t a > < ! [ C D A T A [ b G p S V E F B Q U F L R 1 U 9 ] ] > < / D a t a > < / C u s t o m e r I n f o > 
</file>

<file path=customXml/item76.xml>��< ? x m l   v e r s i o n = " 1 . 0 " ? > < C u s t o m e r I n f o > < U s e r N a m e > A d m i n i s t r a t o r < / U s e r N a m e > < C o m p a n y N a m e > �_o�-N�V< / C o m p a n y N a m e > < M a c h i n e I D > W S 1 0 3 < / M a c h i n e I D > < T o o l I D > l j R T A A A A K G U = < / T o o l I D > < D a t a > < ! [ C D A T A [ b G p S V E F B Q U F L R 1 U 9 ] ] > < / D a t a > < / C u s t o m e r I n f o > 
</file>

<file path=customXml/item77.xml>��< ? x m l   v e r s i o n = " 1 . 0 " ? > < C u s t o m e r I n f o > < U s e r N a m e > A d m i n i s t r a t o r < / U s e r N a m e > < C o m p a n y N a m e > �_o�-N�V< / C o m p a n y N a m e > < M a c h i n e I D > W S 1 0 3 < / M a c h i n e I D > < T o o l I D > l j R T A A A A K G U = < / T o o l I D > < D a t a > < ! [ C D A T A [ b G p S V E F B Q U F L R 1 U 9 ] ] > < / D a t a > < / C u s t o m e r I n f o > 
</file>

<file path=customXml/item78.xml>��< ? x m l   v e r s i o n = " 1 . 0 " ? > < C u s t o m e r I n f o > < U s e r N a m e > A d m i n i s t r a t o r < / U s e r N a m e > < C o m p a n y N a m e > �_o�-N�V< / C o m p a n y N a m e > < M a c h i n e I D > W S 1 0 3 < / M a c h i n e I D > < T o o l I D > l j R T A A A A K G U = < / T o o l I D > < D a t a > < ! [ C D A T A [ b G p S V E F B Q U F L R 1 U 9 ] ] > < / D a t a > < / C u s t o m e r I n f o > 
</file>

<file path=customXml/item79.xml>��< ? x m l   v e r s i o n = " 1 . 0 " ? > < C u s t o m e r I n f o > < U s e r N a m e > A d m i n i s t r a t o r < / U s e r N a m e > < C o m p a n y N a m e > �_o�-N�V< / C o m p a n y N a m e > < M a c h i n e I D > W S 1 0 3 < / M a c h i n e I D > < T o o l I D > l j R T A A A A K G U = < / T o o l I D > < D a t a > < ! [ C D A T A [ b G p S V E F B Q U F L R 1 U 9 ] ] > < / D a t a > < / C u s t o m e r I n f o > 
</file>

<file path=customXml/item8.xml>��< ? x m l   v e r s i o n = " 1 . 0 " ? > < C u s t o m e r I n f o > < U s e r N a m e > A d m i n i s t r a t o r < / U s e r N a m e > < C o m p a n y N a m e > �_o�-N�V< / C o m p a n y N a m e > < M a c h i n e I D > W S 1 0 3 < / M a c h i n e I D > < T o o l I D > l j R T A A A A K G U = < / T o o l I D > < D a t a > < ! [ C D A T A [ b G p S V E F B Q U F L R 1 U 9 ] ] > < / D a t a > < / C u s t o m e r I n f o > 
</file>

<file path=customXml/item80.xml>��< ? x m l   v e r s i o n = " 1 . 0 " ? > < C u s t o m e r I n f o > < U s e r N a m e > A d m i n i s t r a t o r < / U s e r N a m e > < C o m p a n y N a m e > �_o�-N�V< / C o m p a n y N a m e > < M a c h i n e I D > W S 1 0 3 < / M a c h i n e I D > < T o o l I D > l j R T A A A A K G U = < / T o o l I D > < D a t a > < ! [ C D A T A [ b G p S V E F B Q U F L R 1 U 9 ] ] > < / D a t a > < / C u s t o m e r I n f o > 
</file>

<file path=customXml/item81.xml>��< ? x m l   v e r s i o n = " 1 . 0 " ? > < C u s t o m e r I n f o > < U s e r N a m e > A d m i n i s t r a t o r < / U s e r N a m e > < C o m p a n y N a m e > �_o�-N�V< / C o m p a n y N a m e > < M a c h i n e I D > W S 1 0 3 < / M a c h i n e I D > < T o o l I D > l j R T A A A A K G U = < / T o o l I D > < D a t a > < ! [ C D A T A [ b G p S V E F B Q U F L R 1 U 9 ] ] > < / D a t a > < / C u s t o m e r I n f o > 
</file>

<file path=customXml/item82.xml>��< ? x m l   v e r s i o n = " 1 . 0 " ? > < C u s t o m e r I n f o > < U s e r N a m e > A d m i n i s t r a t o r < / U s e r N a m e > < C o m p a n y N a m e > �_o�-N�V< / C o m p a n y N a m e > < M a c h i n e I D > W S 1 0 3 < / M a c h i n e I D > < T o o l I D > l j R T A A A A K G U = < / T o o l I D > < D a t a > < ! [ C D A T A [ b G p S V E F B Q U F L R 1 U 9 ] ] > < / D a t a > < / C u s t o m e r I n f o > 
</file>

<file path=customXml/item83.xml>��< ? x m l   v e r s i o n = " 1 . 0 " ? > < C u s t o m e r I n f o > < U s e r N a m e > A d m i n i s t r a t o r < / U s e r N a m e > < C o m p a n y N a m e > �_o�-N�V< / C o m p a n y N a m e > < M a c h i n e I D > W S 1 0 3 < / M a c h i n e I D > < T o o l I D > l j R T A A A A K G U = < / T o o l I D > < D a t a > < ! [ C D A T A [ b G p S V E F B Q U F L R 1 U 9 ] ] > < / D a t a > < / C u s t o m e r I n f o > 
</file>

<file path=customXml/item84.xml>��< ? x m l   v e r s i o n = " 1 . 0 " ? > < C u s t o m e r I n f o > < U s e r N a m e > A d m i n i s t r a t o r < / U s e r N a m e > < C o m p a n y N a m e > �_o�-N�V< / C o m p a n y N a m e > < M a c h i n e I D > W S 1 0 3 < / M a c h i n e I D > < T o o l I D > l j R T A A A A K G U = < / T o o l I D > < D a t a > < ! [ C D A T A [ b G p S V E F B Q U F L R 1 U 9 ] ] > < / D a t a > < / C u s t o m e r I n f o > 
</file>

<file path=customXml/item85.xml>��< ? x m l   v e r s i o n = " 1 . 0 " ? > < C u s t o m e r I n f o > < U s e r N a m e > A d m i n i s t r a t o r < / U s e r N a m e > < C o m p a n y N a m e > �_o�-N�V< / C o m p a n y N a m e > < M a c h i n e I D > W S 1 0 3 < / M a c h i n e I D > < T o o l I D > l j R T A A A A K G U = < / T o o l I D > < D a t a > < ! [ C D A T A [ b G p S V E F B Q U F L R 1 U 9 ] ] > < / D a t a > < / C u s t o m e r I n f o > 
</file>

<file path=customXml/item86.xml>��< ? x m l   v e r s i o n = " 1 . 0 " ? > < C u s t o m e r I n f o > < U s e r N a m e > A d m i n i s t r a t o r < / U s e r N a m e > < C o m p a n y N a m e > �_o�-N�V< / C o m p a n y N a m e > < M a c h i n e I D > W S 1 0 3 < / M a c h i n e I D > < T o o l I D > l j R T A A A A K G U = < / T o o l I D > < D a t a > < ! [ C D A T A [ b G p S V E F B Q U F L R 1 U 9 ] ] > < / D a t a > < / C u s t o m e r I n f o > 
</file>

<file path=customXml/item87.xml>��< ? x m l   v e r s i o n = " 1 . 0 " ? > < C u s t o m e r I n f o > < U s e r N a m e > A d m i n i s t r a t o r < / U s e r N a m e > < C o m p a n y N a m e > �_o�-N�V< / C o m p a n y N a m e > < M a c h i n e I D > W S 1 0 3 < / M a c h i n e I D > < T o o l I D > l j R T A A A A K G U = < / T o o l I D > < D a t a > < ! [ C D A T A [ b G p S V E F B Q U F L R 1 U 9 ] ] > < / D a t a > < / C u s t o m e r I n f o > 
</file>

<file path=customXml/item88.xml>��< ? x m l   v e r s i o n = " 1 . 0 " ? > < C u s t o m e r I n f o > < U s e r N a m e > A d m i n i s t r a t o r < / U s e r N a m e > < C o m p a n y N a m e > �_o�-N�V< / C o m p a n y N a m e > < M a c h i n e I D > W S 1 0 3 < / M a c h i n e I D > < T o o l I D > l j R T A A A A K G U = < / T o o l I D > < D a t a > < ! [ C D A T A [ b G p S V E F B Q U F L R 1 U 9 ] ] > < / D a t a > < / C u s t o m e r I n f o > 
</file>

<file path=customXml/item89.xml>��< ? x m l   v e r s i o n = " 1 . 0 " ? > < C u s t o m e r I n f o > < U s e r N a m e > A d m i n i s t r a t o r < / U s e r N a m e > < C o m p a n y N a m e > �_o�-N�V< / C o m p a n y N a m e > < M a c h i n e I D > W S 1 0 3 < / M a c h i n e I D > < T o o l I D > l j R T A A A A K G U = < / T o o l I D > < D a t a > < ! [ C D A T A [ b G p S V E F B Q U F L R 1 U 9 ] ] > < / D a t a > < / C u s t o m e r I n f o > 
</file>

<file path=customXml/item9.xml>��< ? x m l   v e r s i o n = " 1 . 0 " ? > < C u s t o m e r I n f o > < U s e r N a m e > A d m i n i s t r a t o r < / U s e r N a m e > < C o m p a n y N a m e > �_o�-N�V< / C o m p a n y N a m e > < M a c h i n e I D > W S 1 0 3 < / M a c h i n e I D > < T o o l I D > l j R T A A A A K G U = < / T o o l I D > < D a t a > < ! [ C D A T A [ b G p S V E F B Q U F L R 1 U 9 ] ] > < / D a t a > < / C u s t o m e r I n f o > 
</file>

<file path=customXml/item90.xml>��< ? x m l   v e r s i o n = " 1 . 0 " ? > < C u s t o m e r I n f o > < U s e r N a m e > A d m i n i s t r a t o r < / U s e r N a m e > < C o m p a n y N a m e > �_o�-N�V< / C o m p a n y N a m e > < M a c h i n e I D > W S 1 0 3 < / M a c h i n e I D > < T o o l I D > l j R T A A A A K G U = < / T o o l I D > < D a t a > < ! [ C D A T A [ b G p S V E F B Q U F L R 1 U 9 ] ] > < / D a t a > < / C u s t o m e r I n f o > 
</file>

<file path=customXml/item91.xml>��< ? x m l   v e r s i o n = " 1 . 0 " ? > < C u s t o m e r I n f o > < U s e r N a m e > A d m i n i s t r a t o r < / U s e r N a m e > < C o m p a n y N a m e > �_o�-N�V< / C o m p a n y N a m e > < M a c h i n e I D > W S 1 0 3 < / M a c h i n e I D > < T o o l I D > l j R T A A A A K G U = < / T o o l I D > < D a t a > < ! [ C D A T A [ b G p S V E F B Q U F L R 1 U 9 ] ] > < / D a t a > < / C u s t o m e r I n f o > 
</file>

<file path=customXml/item92.xml>��< ? x m l   v e r s i o n = " 1 . 0 " ? > < C u s t o m e r I n f o > < U s e r N a m e > A d m i n i s t r a t o r < / U s e r N a m e > < C o m p a n y N a m e > �_o�-N�V< / C o m p a n y N a m e > < M a c h i n e I D > W S 1 0 3 < / M a c h i n e I D > < T o o l I D > l j R T A A A A K G U = < / T o o l I D > < D a t a > < ! [ C D A T A [ b G p S V E F B Q U F L R 1 U 9 ] ] > < / D a t a > < / C u s t o m e r I n f o > 
</file>

<file path=customXml/item93.xml>��< ? x m l   v e r s i o n = " 1 . 0 " ? > < C u s t o m e r I n f o > < U s e r N a m e > A d m i n i s t r a t o r < / U s e r N a m e > < C o m p a n y N a m e > �_o�-N�V< / C o m p a n y N a m e > < M a c h i n e I D > W S 1 0 3 < / M a c h i n e I D > < T o o l I D > l j R T A A A A K G U = < / T o o l I D > < D a t a > < ! [ C D A T A [ b G p S V E F B Q U F L R 1 U 9 ] ] > < / D a t a > < / C u s t o m e r I n f o > 
</file>

<file path=customXml/item94.xml>��< ? x m l   v e r s i o n = " 1 . 0 " ? > < C u s t o m e r I n f o > < U s e r N a m e > A d m i n i s t r a t o r < / U s e r N a m e > < C o m p a n y N a m e > �_o�-N�V< / C o m p a n y N a m e > < M a c h i n e I D > W S 1 0 3 < / M a c h i n e I D > < T o o l I D > l j R T A A A A K G U = < / T o o l I D > < D a t a > < ! [ C D A T A [ b G p S V E F B Q U F L R 1 U 9 ] ] > < / D a t a > < / C u s t o m e r I n f o > 
</file>

<file path=customXml/item95.xml>��< ? x m l   v e r s i o n = " 1 . 0 " ? > < C u s t o m e r I n f o > < U s e r N a m e > A d m i n i s t r a t o r < / U s e r N a m e > < C o m p a n y N a m e > �_o�-N�V< / C o m p a n y N a m e > < M a c h i n e I D > W S 1 0 3 < / M a c h i n e I D > < T o o l I D > l j R T A A A A K G U = < / T o o l I D > < D a t a > < ! [ C D A T A [ b G p S V E F B Q U F L R 1 U 9 ] ] > < / D a t a > < / C u s t o m e r I n f o > 
</file>

<file path=customXml/item96.xml>��< ? x m l   v e r s i o n = " 1 . 0 " ? > < C u s t o m e r I n f o > < U s e r N a m e > A d m i n i s t r a t o r < / U s e r N a m e > < C o m p a n y N a m e > �_o�-N�V< / C o m p a n y N a m e > < M a c h i n e I D > W S 1 0 3 < / M a c h i n e I D > < T o o l I D > l j R T A A A A K G U = < / T o o l I D > < D a t a > < ! [ C D A T A [ b G p S V E F B Q U F L R 1 U 9 ] ] > < / D a t a > < / C u s t o m e r I n f o > 
</file>

<file path=customXml/item97.xml>��< ? x m l   v e r s i o n = " 1 . 0 " ? > < C u s t o m e r I n f o > < U s e r N a m e > A d m i n i s t r a t o r < / U s e r N a m e > < C o m p a n y N a m e > �_o�-N�V< / C o m p a n y N a m e > < M a c h i n e I D > W S 1 0 3 < / M a c h i n e I D > < T o o l I D > l j R T A A A A K G U = < / T o o l I D > < D a t a > < ! [ C D A T A [ b G p S V E F B Q U F L R 1 U 9 ] ] > < / D a t a > < / C u s t o m e r I n f o > 
</file>

<file path=customXml/item98.xml>��< ? x m l   v e r s i o n = " 1 . 0 " ? > < C u s t o m e r I n f o > < U s e r N a m e > A d m i n i s t r a t o r < / U s e r N a m e > < C o m p a n y N a m e > �_o�-N�V< / C o m p a n y N a m e > < M a c h i n e I D > W S 1 0 3 < / M a c h i n e I D > < T o o l I D > l j R T A A A A K G U = < / T o o l I D > < D a t a > < ! [ C D A T A [ b G p S V E F B Q U F L R 1 U 9 ] ] > < / D a t a > < / C u s t o m e r I n f o > 
</file>

<file path=customXml/item99.xml>��< ? x m l   v e r s i o n = " 1 . 0 " ? > < C u s t o m e r I n f o > < U s e r N a m e > A d m i n i s t r a t o r < / U s e r N a m e > < C o m p a n y N a m e > �_o�-N�V< / C o m p a n y N a m e > < M a c h i n e I D > W S 1 0 3 < / M a c h i n e I D > < T o o l I D > l j R T A A A A K G U = < / T o o l I D > < D a t a > < ! [ C D A T A [ b G p S V E F B Q U F L R 1 U 9 ] ] > < / D a t a > < / C u s t o m e r I n f o > 
</file>

<file path=customXml/itemProps1.xml><?xml version="1.0" encoding="utf-8"?>
<ds:datastoreItem xmlns:ds="http://schemas.openxmlformats.org/officeDocument/2006/customXml" ds:itemID="{A18E7C2A-800F-45AB-819D-96D078EF6384}">
  <ds:schemaRefs/>
</ds:datastoreItem>
</file>

<file path=customXml/itemProps10.xml><?xml version="1.0" encoding="utf-8"?>
<ds:datastoreItem xmlns:ds="http://schemas.openxmlformats.org/officeDocument/2006/customXml" ds:itemID="{0A886DEC-18E7-480D-8C2C-64DAC77F51C1}">
  <ds:schemaRefs/>
</ds:datastoreItem>
</file>

<file path=customXml/itemProps100.xml><?xml version="1.0" encoding="utf-8"?>
<ds:datastoreItem xmlns:ds="http://schemas.openxmlformats.org/officeDocument/2006/customXml" ds:itemID="{161C8965-4E53-46DF-94EF-37C861BAFD28}">
  <ds:schemaRefs/>
</ds:datastoreItem>
</file>

<file path=customXml/itemProps101.xml><?xml version="1.0" encoding="utf-8"?>
<ds:datastoreItem xmlns:ds="http://schemas.openxmlformats.org/officeDocument/2006/customXml" ds:itemID="{CC284B80-4AEE-46B1-BFFD-0BF2659E0CFA}">
  <ds:schemaRefs/>
</ds:datastoreItem>
</file>

<file path=customXml/itemProps102.xml><?xml version="1.0" encoding="utf-8"?>
<ds:datastoreItem xmlns:ds="http://schemas.openxmlformats.org/officeDocument/2006/customXml" ds:itemID="{18D1DCBB-2A08-4315-A3F4-06214E335A73}">
  <ds:schemaRefs/>
</ds:datastoreItem>
</file>

<file path=customXml/itemProps103.xml><?xml version="1.0" encoding="utf-8"?>
<ds:datastoreItem xmlns:ds="http://schemas.openxmlformats.org/officeDocument/2006/customXml" ds:itemID="{AA4A1573-DE86-477D-A021-8042F5C423F3}">
  <ds:schemaRefs/>
</ds:datastoreItem>
</file>

<file path=customXml/itemProps104.xml><?xml version="1.0" encoding="utf-8"?>
<ds:datastoreItem xmlns:ds="http://schemas.openxmlformats.org/officeDocument/2006/customXml" ds:itemID="{97389F27-32AC-4BFC-93D7-9091F6620F4B}">
  <ds:schemaRefs/>
</ds:datastoreItem>
</file>

<file path=customXml/itemProps105.xml><?xml version="1.0" encoding="utf-8"?>
<ds:datastoreItem xmlns:ds="http://schemas.openxmlformats.org/officeDocument/2006/customXml" ds:itemID="{C890812C-B379-4E40-9803-42C4013838E6}">
  <ds:schemaRefs/>
</ds:datastoreItem>
</file>

<file path=customXml/itemProps106.xml><?xml version="1.0" encoding="utf-8"?>
<ds:datastoreItem xmlns:ds="http://schemas.openxmlformats.org/officeDocument/2006/customXml" ds:itemID="{99C6D990-8C04-4E53-ABFD-00BF753565EE}">
  <ds:schemaRefs/>
</ds:datastoreItem>
</file>

<file path=customXml/itemProps107.xml><?xml version="1.0" encoding="utf-8"?>
<ds:datastoreItem xmlns:ds="http://schemas.openxmlformats.org/officeDocument/2006/customXml" ds:itemID="{08D43B54-CCB3-4171-96A0-C1D9D2B7B639}">
  <ds:schemaRefs/>
</ds:datastoreItem>
</file>

<file path=customXml/itemProps108.xml><?xml version="1.0" encoding="utf-8"?>
<ds:datastoreItem xmlns:ds="http://schemas.openxmlformats.org/officeDocument/2006/customXml" ds:itemID="{4360ACC0-E46A-45B4-85EF-BC4C896302BA}">
  <ds:schemaRefs/>
</ds:datastoreItem>
</file>

<file path=customXml/itemProps109.xml><?xml version="1.0" encoding="utf-8"?>
<ds:datastoreItem xmlns:ds="http://schemas.openxmlformats.org/officeDocument/2006/customXml" ds:itemID="{2761CB88-010B-40A0-9F68-5A39DBAAA300}">
  <ds:schemaRefs/>
</ds:datastoreItem>
</file>

<file path=customXml/itemProps11.xml><?xml version="1.0" encoding="utf-8"?>
<ds:datastoreItem xmlns:ds="http://schemas.openxmlformats.org/officeDocument/2006/customXml" ds:itemID="{7B034C38-1DB3-4592-B5D5-E8D090A98F91}">
  <ds:schemaRefs/>
</ds:datastoreItem>
</file>

<file path=customXml/itemProps110.xml><?xml version="1.0" encoding="utf-8"?>
<ds:datastoreItem xmlns:ds="http://schemas.openxmlformats.org/officeDocument/2006/customXml" ds:itemID="{E3D98261-6A49-4912-8BD1-638FAFC70AF5}">
  <ds:schemaRefs/>
</ds:datastoreItem>
</file>

<file path=customXml/itemProps111.xml><?xml version="1.0" encoding="utf-8"?>
<ds:datastoreItem xmlns:ds="http://schemas.openxmlformats.org/officeDocument/2006/customXml" ds:itemID="{C3D6E09D-5A4D-4984-AFCD-25455A574B2E}">
  <ds:schemaRefs/>
</ds:datastoreItem>
</file>

<file path=customXml/itemProps112.xml><?xml version="1.0" encoding="utf-8"?>
<ds:datastoreItem xmlns:ds="http://schemas.openxmlformats.org/officeDocument/2006/customXml" ds:itemID="{B9A6C4A1-91EC-43D7-94CF-3B5DE835C91F}">
  <ds:schemaRefs/>
</ds:datastoreItem>
</file>

<file path=customXml/itemProps113.xml><?xml version="1.0" encoding="utf-8"?>
<ds:datastoreItem xmlns:ds="http://schemas.openxmlformats.org/officeDocument/2006/customXml" ds:itemID="{89304D17-4F3D-496C-86E5-52B3CFFF60E9}">
  <ds:schemaRefs/>
</ds:datastoreItem>
</file>

<file path=customXml/itemProps114.xml><?xml version="1.0" encoding="utf-8"?>
<ds:datastoreItem xmlns:ds="http://schemas.openxmlformats.org/officeDocument/2006/customXml" ds:itemID="{95E7B71B-95A6-4DF7-9BDF-EECB13794FC1}">
  <ds:schemaRefs/>
</ds:datastoreItem>
</file>

<file path=customXml/itemProps115.xml><?xml version="1.0" encoding="utf-8"?>
<ds:datastoreItem xmlns:ds="http://schemas.openxmlformats.org/officeDocument/2006/customXml" ds:itemID="{87845DE8-3390-4CF9-96D0-02F6A0F7EC1D}">
  <ds:schemaRefs/>
</ds:datastoreItem>
</file>

<file path=customXml/itemProps116.xml><?xml version="1.0" encoding="utf-8"?>
<ds:datastoreItem xmlns:ds="http://schemas.openxmlformats.org/officeDocument/2006/customXml" ds:itemID="{A69D262D-045D-4177-8BE6-AAC51B3DCA6B}">
  <ds:schemaRefs/>
</ds:datastoreItem>
</file>

<file path=customXml/itemProps12.xml><?xml version="1.0" encoding="utf-8"?>
<ds:datastoreItem xmlns:ds="http://schemas.openxmlformats.org/officeDocument/2006/customXml" ds:itemID="{A28C883A-741B-4D25-90FD-144ADDD1F164}">
  <ds:schemaRefs/>
</ds:datastoreItem>
</file>

<file path=customXml/itemProps13.xml><?xml version="1.0" encoding="utf-8"?>
<ds:datastoreItem xmlns:ds="http://schemas.openxmlformats.org/officeDocument/2006/customXml" ds:itemID="{C88E18AA-71CC-459D-A899-59D3F375DC98}">
  <ds:schemaRefs/>
</ds:datastoreItem>
</file>

<file path=customXml/itemProps14.xml><?xml version="1.0" encoding="utf-8"?>
<ds:datastoreItem xmlns:ds="http://schemas.openxmlformats.org/officeDocument/2006/customXml" ds:itemID="{0E38E2EB-0734-4769-A9AD-E8BE1A96A492}">
  <ds:schemaRefs/>
</ds:datastoreItem>
</file>

<file path=customXml/itemProps15.xml><?xml version="1.0" encoding="utf-8"?>
<ds:datastoreItem xmlns:ds="http://schemas.openxmlformats.org/officeDocument/2006/customXml" ds:itemID="{120437B0-C515-48C2-9431-143DE4A5F218}">
  <ds:schemaRefs/>
</ds:datastoreItem>
</file>

<file path=customXml/itemProps16.xml><?xml version="1.0" encoding="utf-8"?>
<ds:datastoreItem xmlns:ds="http://schemas.openxmlformats.org/officeDocument/2006/customXml" ds:itemID="{F0E3D168-EF26-4BD4-B4D9-C90A122D48F8}">
  <ds:schemaRefs/>
</ds:datastoreItem>
</file>

<file path=customXml/itemProps17.xml><?xml version="1.0" encoding="utf-8"?>
<ds:datastoreItem xmlns:ds="http://schemas.openxmlformats.org/officeDocument/2006/customXml" ds:itemID="{8E89932F-13CA-4D52-A8A5-C951D137E2F5}">
  <ds:schemaRefs/>
</ds:datastoreItem>
</file>

<file path=customXml/itemProps18.xml><?xml version="1.0" encoding="utf-8"?>
<ds:datastoreItem xmlns:ds="http://schemas.openxmlformats.org/officeDocument/2006/customXml" ds:itemID="{AF2ED865-1C68-40BA-8FA2-6CED2D9870CE}">
  <ds:schemaRefs/>
</ds:datastoreItem>
</file>

<file path=customXml/itemProps19.xml><?xml version="1.0" encoding="utf-8"?>
<ds:datastoreItem xmlns:ds="http://schemas.openxmlformats.org/officeDocument/2006/customXml" ds:itemID="{52D7099E-614E-4282-9685-05DC68218ADC}">
  <ds:schemaRefs/>
</ds:datastoreItem>
</file>

<file path=customXml/itemProps2.xml><?xml version="1.0" encoding="utf-8"?>
<ds:datastoreItem xmlns:ds="http://schemas.openxmlformats.org/officeDocument/2006/customXml" ds:itemID="{88B4CC0F-20FD-4BFB-AE04-7BE923B1D704}">
  <ds:schemaRefs/>
</ds:datastoreItem>
</file>

<file path=customXml/itemProps20.xml><?xml version="1.0" encoding="utf-8"?>
<ds:datastoreItem xmlns:ds="http://schemas.openxmlformats.org/officeDocument/2006/customXml" ds:itemID="{49F1A60C-EB13-493D-812D-F9F40599090B}">
  <ds:schemaRefs/>
</ds:datastoreItem>
</file>

<file path=customXml/itemProps21.xml><?xml version="1.0" encoding="utf-8"?>
<ds:datastoreItem xmlns:ds="http://schemas.openxmlformats.org/officeDocument/2006/customXml" ds:itemID="{F048A3E2-831C-4C68-BFE3-4D5A494113B3}">
  <ds:schemaRefs/>
</ds:datastoreItem>
</file>

<file path=customXml/itemProps22.xml><?xml version="1.0" encoding="utf-8"?>
<ds:datastoreItem xmlns:ds="http://schemas.openxmlformats.org/officeDocument/2006/customXml" ds:itemID="{C2E3822B-2F65-492C-8E9D-DD9F70587EE3}">
  <ds:schemaRefs/>
</ds:datastoreItem>
</file>

<file path=customXml/itemProps23.xml><?xml version="1.0" encoding="utf-8"?>
<ds:datastoreItem xmlns:ds="http://schemas.openxmlformats.org/officeDocument/2006/customXml" ds:itemID="{BF067479-FA2E-45B1-BADA-2EFD68D1D732}">
  <ds:schemaRefs/>
</ds:datastoreItem>
</file>

<file path=customXml/itemProps24.xml><?xml version="1.0" encoding="utf-8"?>
<ds:datastoreItem xmlns:ds="http://schemas.openxmlformats.org/officeDocument/2006/customXml" ds:itemID="{06D00D98-87D2-4C1B-B287-70304E335532}">
  <ds:schemaRefs/>
</ds:datastoreItem>
</file>

<file path=customXml/itemProps25.xml><?xml version="1.0" encoding="utf-8"?>
<ds:datastoreItem xmlns:ds="http://schemas.openxmlformats.org/officeDocument/2006/customXml" ds:itemID="{AFBE4BD7-B265-4CFC-9EBB-C133C3E4BB75}">
  <ds:schemaRefs/>
</ds:datastoreItem>
</file>

<file path=customXml/itemProps26.xml><?xml version="1.0" encoding="utf-8"?>
<ds:datastoreItem xmlns:ds="http://schemas.openxmlformats.org/officeDocument/2006/customXml" ds:itemID="{80EC9919-1CD8-4FEE-AAD2-253A697D0181}">
  <ds:schemaRefs/>
</ds:datastoreItem>
</file>

<file path=customXml/itemProps27.xml><?xml version="1.0" encoding="utf-8"?>
<ds:datastoreItem xmlns:ds="http://schemas.openxmlformats.org/officeDocument/2006/customXml" ds:itemID="{FA06FB60-98F8-4D13-8CE0-4FD867B0FC30}">
  <ds:schemaRefs/>
</ds:datastoreItem>
</file>

<file path=customXml/itemProps28.xml><?xml version="1.0" encoding="utf-8"?>
<ds:datastoreItem xmlns:ds="http://schemas.openxmlformats.org/officeDocument/2006/customXml" ds:itemID="{CFD6C25C-6CC5-4448-95D7-90A6EFE8EDEF}">
  <ds:schemaRefs/>
</ds:datastoreItem>
</file>

<file path=customXml/itemProps29.xml><?xml version="1.0" encoding="utf-8"?>
<ds:datastoreItem xmlns:ds="http://schemas.openxmlformats.org/officeDocument/2006/customXml" ds:itemID="{422EBF2C-73A6-49CD-9CE1-3402540DEB91}">
  <ds:schemaRefs/>
</ds:datastoreItem>
</file>

<file path=customXml/itemProps3.xml><?xml version="1.0" encoding="utf-8"?>
<ds:datastoreItem xmlns:ds="http://schemas.openxmlformats.org/officeDocument/2006/customXml" ds:itemID="{821B0206-DB2D-464A-9033-58CF1E564559}">
  <ds:schemaRefs/>
</ds:datastoreItem>
</file>

<file path=customXml/itemProps30.xml><?xml version="1.0" encoding="utf-8"?>
<ds:datastoreItem xmlns:ds="http://schemas.openxmlformats.org/officeDocument/2006/customXml" ds:itemID="{6C3F6DA4-229B-43BD-BD9E-8438E43826B7}">
  <ds:schemaRefs/>
</ds:datastoreItem>
</file>

<file path=customXml/itemProps31.xml><?xml version="1.0" encoding="utf-8"?>
<ds:datastoreItem xmlns:ds="http://schemas.openxmlformats.org/officeDocument/2006/customXml" ds:itemID="{22535C10-7135-459B-B7D8-EF36C8E0820D}">
  <ds:schemaRefs/>
</ds:datastoreItem>
</file>

<file path=customXml/itemProps32.xml><?xml version="1.0" encoding="utf-8"?>
<ds:datastoreItem xmlns:ds="http://schemas.openxmlformats.org/officeDocument/2006/customXml" ds:itemID="{7FF1A8FC-9396-472B-8D20-4361AACDC6BE}">
  <ds:schemaRefs/>
</ds:datastoreItem>
</file>

<file path=customXml/itemProps33.xml><?xml version="1.0" encoding="utf-8"?>
<ds:datastoreItem xmlns:ds="http://schemas.openxmlformats.org/officeDocument/2006/customXml" ds:itemID="{AA215F79-6530-476D-8911-C396D3B7A4D9}">
  <ds:schemaRefs/>
</ds:datastoreItem>
</file>

<file path=customXml/itemProps34.xml><?xml version="1.0" encoding="utf-8"?>
<ds:datastoreItem xmlns:ds="http://schemas.openxmlformats.org/officeDocument/2006/customXml" ds:itemID="{015F013F-EA8C-4AF8-96E5-090757483315}">
  <ds:schemaRefs/>
</ds:datastoreItem>
</file>

<file path=customXml/itemProps35.xml><?xml version="1.0" encoding="utf-8"?>
<ds:datastoreItem xmlns:ds="http://schemas.openxmlformats.org/officeDocument/2006/customXml" ds:itemID="{D689E88E-EEE0-4BF2-A50C-B39BFAE10BB8}">
  <ds:schemaRefs/>
</ds:datastoreItem>
</file>

<file path=customXml/itemProps36.xml><?xml version="1.0" encoding="utf-8"?>
<ds:datastoreItem xmlns:ds="http://schemas.openxmlformats.org/officeDocument/2006/customXml" ds:itemID="{CAFF92B7-4158-4347-9B9D-A439C25B114C}">
  <ds:schemaRefs/>
</ds:datastoreItem>
</file>

<file path=customXml/itemProps37.xml><?xml version="1.0" encoding="utf-8"?>
<ds:datastoreItem xmlns:ds="http://schemas.openxmlformats.org/officeDocument/2006/customXml" ds:itemID="{69D44117-4B6A-4F98-83D4-F4E39AD39CF7}">
  <ds:schemaRefs/>
</ds:datastoreItem>
</file>

<file path=customXml/itemProps38.xml><?xml version="1.0" encoding="utf-8"?>
<ds:datastoreItem xmlns:ds="http://schemas.openxmlformats.org/officeDocument/2006/customXml" ds:itemID="{B32E47E5-FA29-4240-98FC-B44AAB394859}">
  <ds:schemaRefs/>
</ds:datastoreItem>
</file>

<file path=customXml/itemProps39.xml><?xml version="1.0" encoding="utf-8"?>
<ds:datastoreItem xmlns:ds="http://schemas.openxmlformats.org/officeDocument/2006/customXml" ds:itemID="{4DC2B5CB-76B4-44DE-B56A-EE3976DA6897}">
  <ds:schemaRefs/>
</ds:datastoreItem>
</file>

<file path=customXml/itemProps4.xml><?xml version="1.0" encoding="utf-8"?>
<ds:datastoreItem xmlns:ds="http://schemas.openxmlformats.org/officeDocument/2006/customXml" ds:itemID="{D162D5DA-1933-477C-95B4-ACCFC34F3059}">
  <ds:schemaRefs/>
</ds:datastoreItem>
</file>

<file path=customXml/itemProps40.xml><?xml version="1.0" encoding="utf-8"?>
<ds:datastoreItem xmlns:ds="http://schemas.openxmlformats.org/officeDocument/2006/customXml" ds:itemID="{2EB5101E-D028-4E78-B9C3-D1D2D4E7FAF4}">
  <ds:schemaRefs/>
</ds:datastoreItem>
</file>

<file path=customXml/itemProps41.xml><?xml version="1.0" encoding="utf-8"?>
<ds:datastoreItem xmlns:ds="http://schemas.openxmlformats.org/officeDocument/2006/customXml" ds:itemID="{2EAC55FE-D9DA-4553-9BF6-3839CADB5B36}">
  <ds:schemaRefs/>
</ds:datastoreItem>
</file>

<file path=customXml/itemProps42.xml><?xml version="1.0" encoding="utf-8"?>
<ds:datastoreItem xmlns:ds="http://schemas.openxmlformats.org/officeDocument/2006/customXml" ds:itemID="{6D7B3526-7B3E-4E75-8D7C-34F37CCCE608}">
  <ds:schemaRefs/>
</ds:datastoreItem>
</file>

<file path=customXml/itemProps43.xml><?xml version="1.0" encoding="utf-8"?>
<ds:datastoreItem xmlns:ds="http://schemas.openxmlformats.org/officeDocument/2006/customXml" ds:itemID="{216E29F4-9997-4C00-B7DD-2E13AF6CE8C8}">
  <ds:schemaRefs/>
</ds:datastoreItem>
</file>

<file path=customXml/itemProps44.xml><?xml version="1.0" encoding="utf-8"?>
<ds:datastoreItem xmlns:ds="http://schemas.openxmlformats.org/officeDocument/2006/customXml" ds:itemID="{D722D3CB-6611-477D-8812-8882883A3160}">
  <ds:schemaRefs/>
</ds:datastoreItem>
</file>

<file path=customXml/itemProps45.xml><?xml version="1.0" encoding="utf-8"?>
<ds:datastoreItem xmlns:ds="http://schemas.openxmlformats.org/officeDocument/2006/customXml" ds:itemID="{1BCF97A0-B294-4B9D-B7A0-8DA458227F58}">
  <ds:schemaRefs/>
</ds:datastoreItem>
</file>

<file path=customXml/itemProps46.xml><?xml version="1.0" encoding="utf-8"?>
<ds:datastoreItem xmlns:ds="http://schemas.openxmlformats.org/officeDocument/2006/customXml" ds:itemID="{F7C3CEB4-B58B-4EAC-AE30-16AF530D8AEF}">
  <ds:schemaRefs/>
</ds:datastoreItem>
</file>

<file path=customXml/itemProps47.xml><?xml version="1.0" encoding="utf-8"?>
<ds:datastoreItem xmlns:ds="http://schemas.openxmlformats.org/officeDocument/2006/customXml" ds:itemID="{7774B36E-182B-4BED-86D6-B62207825C10}">
  <ds:schemaRefs/>
</ds:datastoreItem>
</file>

<file path=customXml/itemProps48.xml><?xml version="1.0" encoding="utf-8"?>
<ds:datastoreItem xmlns:ds="http://schemas.openxmlformats.org/officeDocument/2006/customXml" ds:itemID="{A1DC7C3C-33B4-4092-BE55-9737693ED0E9}">
  <ds:schemaRefs/>
</ds:datastoreItem>
</file>

<file path=customXml/itemProps49.xml><?xml version="1.0" encoding="utf-8"?>
<ds:datastoreItem xmlns:ds="http://schemas.openxmlformats.org/officeDocument/2006/customXml" ds:itemID="{2E778F5A-FFDC-4624-8FB8-40E6AF7673A6}">
  <ds:schemaRefs/>
</ds:datastoreItem>
</file>

<file path=customXml/itemProps5.xml><?xml version="1.0" encoding="utf-8"?>
<ds:datastoreItem xmlns:ds="http://schemas.openxmlformats.org/officeDocument/2006/customXml" ds:itemID="{9653BB1B-3800-41D2-810F-C031364A2C27}">
  <ds:schemaRefs/>
</ds:datastoreItem>
</file>

<file path=customXml/itemProps50.xml><?xml version="1.0" encoding="utf-8"?>
<ds:datastoreItem xmlns:ds="http://schemas.openxmlformats.org/officeDocument/2006/customXml" ds:itemID="{2CB2CC11-B145-40F2-8A19-31D440014FA9}">
  <ds:schemaRefs/>
</ds:datastoreItem>
</file>

<file path=customXml/itemProps51.xml><?xml version="1.0" encoding="utf-8"?>
<ds:datastoreItem xmlns:ds="http://schemas.openxmlformats.org/officeDocument/2006/customXml" ds:itemID="{515DB24B-2146-4F68-9369-6B9709FA3824}">
  <ds:schemaRefs/>
</ds:datastoreItem>
</file>

<file path=customXml/itemProps52.xml><?xml version="1.0" encoding="utf-8"?>
<ds:datastoreItem xmlns:ds="http://schemas.openxmlformats.org/officeDocument/2006/customXml" ds:itemID="{BB86608C-3F43-4AA9-B49D-747B1E900C71}">
  <ds:schemaRefs/>
</ds:datastoreItem>
</file>

<file path=customXml/itemProps53.xml><?xml version="1.0" encoding="utf-8"?>
<ds:datastoreItem xmlns:ds="http://schemas.openxmlformats.org/officeDocument/2006/customXml" ds:itemID="{ADE2D1FD-5202-452C-8A3F-869BC5DD6DAB}">
  <ds:schemaRefs/>
</ds:datastoreItem>
</file>

<file path=customXml/itemProps54.xml><?xml version="1.0" encoding="utf-8"?>
<ds:datastoreItem xmlns:ds="http://schemas.openxmlformats.org/officeDocument/2006/customXml" ds:itemID="{2E12B2F7-60CB-428B-87AD-0085BBA739FD}">
  <ds:schemaRefs/>
</ds:datastoreItem>
</file>

<file path=customXml/itemProps55.xml><?xml version="1.0" encoding="utf-8"?>
<ds:datastoreItem xmlns:ds="http://schemas.openxmlformats.org/officeDocument/2006/customXml" ds:itemID="{38687251-1D2E-49D9-BFBD-BAD7540E01BA}">
  <ds:schemaRefs/>
</ds:datastoreItem>
</file>

<file path=customXml/itemProps56.xml><?xml version="1.0" encoding="utf-8"?>
<ds:datastoreItem xmlns:ds="http://schemas.openxmlformats.org/officeDocument/2006/customXml" ds:itemID="{E4F17B78-F44F-46A5-87C2-E9D98861BD55}">
  <ds:schemaRefs/>
</ds:datastoreItem>
</file>

<file path=customXml/itemProps57.xml><?xml version="1.0" encoding="utf-8"?>
<ds:datastoreItem xmlns:ds="http://schemas.openxmlformats.org/officeDocument/2006/customXml" ds:itemID="{D27E56E8-DD76-461F-A6AC-B1CF54F1E60B}">
  <ds:schemaRefs/>
</ds:datastoreItem>
</file>

<file path=customXml/itemProps58.xml><?xml version="1.0" encoding="utf-8"?>
<ds:datastoreItem xmlns:ds="http://schemas.openxmlformats.org/officeDocument/2006/customXml" ds:itemID="{0461FE1B-7995-4686-BE7E-62633357AC6C}">
  <ds:schemaRefs/>
</ds:datastoreItem>
</file>

<file path=customXml/itemProps59.xml><?xml version="1.0" encoding="utf-8"?>
<ds:datastoreItem xmlns:ds="http://schemas.openxmlformats.org/officeDocument/2006/customXml" ds:itemID="{69D5CBF2-2F9E-4A36-853C-F5E9FBF1D5C7}">
  <ds:schemaRefs/>
</ds:datastoreItem>
</file>

<file path=customXml/itemProps6.xml><?xml version="1.0" encoding="utf-8"?>
<ds:datastoreItem xmlns:ds="http://schemas.openxmlformats.org/officeDocument/2006/customXml" ds:itemID="{9C67E0F8-F153-481E-B80A-2E011B880903}">
  <ds:schemaRefs/>
</ds:datastoreItem>
</file>

<file path=customXml/itemProps60.xml><?xml version="1.0" encoding="utf-8"?>
<ds:datastoreItem xmlns:ds="http://schemas.openxmlformats.org/officeDocument/2006/customXml" ds:itemID="{494C921F-AC23-43E7-8184-5635F74113BA}">
  <ds:schemaRefs/>
</ds:datastoreItem>
</file>

<file path=customXml/itemProps61.xml><?xml version="1.0" encoding="utf-8"?>
<ds:datastoreItem xmlns:ds="http://schemas.openxmlformats.org/officeDocument/2006/customXml" ds:itemID="{8A524AFB-DF98-4F3D-BF92-3CCF693A8941}">
  <ds:schemaRefs/>
</ds:datastoreItem>
</file>

<file path=customXml/itemProps62.xml><?xml version="1.0" encoding="utf-8"?>
<ds:datastoreItem xmlns:ds="http://schemas.openxmlformats.org/officeDocument/2006/customXml" ds:itemID="{92AC3AE2-1445-4111-8151-C1C6426E872C}">
  <ds:schemaRefs/>
</ds:datastoreItem>
</file>

<file path=customXml/itemProps63.xml><?xml version="1.0" encoding="utf-8"?>
<ds:datastoreItem xmlns:ds="http://schemas.openxmlformats.org/officeDocument/2006/customXml" ds:itemID="{3E998E21-3823-43C6-BF2F-79B4FA7CB7CD}">
  <ds:schemaRefs/>
</ds:datastoreItem>
</file>

<file path=customXml/itemProps64.xml><?xml version="1.0" encoding="utf-8"?>
<ds:datastoreItem xmlns:ds="http://schemas.openxmlformats.org/officeDocument/2006/customXml" ds:itemID="{7B3295F3-286D-49CA-BD6D-1E1B739AACCE}">
  <ds:schemaRefs/>
</ds:datastoreItem>
</file>

<file path=customXml/itemProps65.xml><?xml version="1.0" encoding="utf-8"?>
<ds:datastoreItem xmlns:ds="http://schemas.openxmlformats.org/officeDocument/2006/customXml" ds:itemID="{B2FC1B28-D8E6-4D7C-A0E7-79D9226E8BAE}">
  <ds:schemaRefs/>
</ds:datastoreItem>
</file>

<file path=customXml/itemProps66.xml><?xml version="1.0" encoding="utf-8"?>
<ds:datastoreItem xmlns:ds="http://schemas.openxmlformats.org/officeDocument/2006/customXml" ds:itemID="{4C93AB1B-AA08-447E-B873-23CB1562FA8A}">
  <ds:schemaRefs/>
</ds:datastoreItem>
</file>

<file path=customXml/itemProps67.xml><?xml version="1.0" encoding="utf-8"?>
<ds:datastoreItem xmlns:ds="http://schemas.openxmlformats.org/officeDocument/2006/customXml" ds:itemID="{276771E4-61D9-4CED-B12D-F03073957DBD}">
  <ds:schemaRefs/>
</ds:datastoreItem>
</file>

<file path=customXml/itemProps68.xml><?xml version="1.0" encoding="utf-8"?>
<ds:datastoreItem xmlns:ds="http://schemas.openxmlformats.org/officeDocument/2006/customXml" ds:itemID="{E60E1480-38E7-4A41-A5E1-1D2B9D1F0A39}">
  <ds:schemaRefs/>
</ds:datastoreItem>
</file>

<file path=customXml/itemProps69.xml><?xml version="1.0" encoding="utf-8"?>
<ds:datastoreItem xmlns:ds="http://schemas.openxmlformats.org/officeDocument/2006/customXml" ds:itemID="{1739A3F6-8D9B-47DC-B749-0F5D8CBFC164}">
  <ds:schemaRefs/>
</ds:datastoreItem>
</file>

<file path=customXml/itemProps7.xml><?xml version="1.0" encoding="utf-8"?>
<ds:datastoreItem xmlns:ds="http://schemas.openxmlformats.org/officeDocument/2006/customXml" ds:itemID="{E0435F38-E8A6-4178-8674-9391C300A740}">
  <ds:schemaRefs/>
</ds:datastoreItem>
</file>

<file path=customXml/itemProps70.xml><?xml version="1.0" encoding="utf-8"?>
<ds:datastoreItem xmlns:ds="http://schemas.openxmlformats.org/officeDocument/2006/customXml" ds:itemID="{A6B0B0E3-9768-486A-9F82-9824721453D0}">
  <ds:schemaRefs/>
</ds:datastoreItem>
</file>

<file path=customXml/itemProps71.xml><?xml version="1.0" encoding="utf-8"?>
<ds:datastoreItem xmlns:ds="http://schemas.openxmlformats.org/officeDocument/2006/customXml" ds:itemID="{DAB8E832-F847-40A8-B7A9-765ACB39A287}">
  <ds:schemaRefs/>
</ds:datastoreItem>
</file>

<file path=customXml/itemProps72.xml><?xml version="1.0" encoding="utf-8"?>
<ds:datastoreItem xmlns:ds="http://schemas.openxmlformats.org/officeDocument/2006/customXml" ds:itemID="{8BD9C6C3-01E9-4D66-826F-2E3BD0BF0584}">
  <ds:schemaRefs/>
</ds:datastoreItem>
</file>

<file path=customXml/itemProps73.xml><?xml version="1.0" encoding="utf-8"?>
<ds:datastoreItem xmlns:ds="http://schemas.openxmlformats.org/officeDocument/2006/customXml" ds:itemID="{0D1146B6-F877-4604-AF61-D60059C32DEB}">
  <ds:schemaRefs/>
</ds:datastoreItem>
</file>

<file path=customXml/itemProps74.xml><?xml version="1.0" encoding="utf-8"?>
<ds:datastoreItem xmlns:ds="http://schemas.openxmlformats.org/officeDocument/2006/customXml" ds:itemID="{35F448E7-A31F-4BB6-8E0E-D754C5B359B8}">
  <ds:schemaRefs/>
</ds:datastoreItem>
</file>

<file path=customXml/itemProps75.xml><?xml version="1.0" encoding="utf-8"?>
<ds:datastoreItem xmlns:ds="http://schemas.openxmlformats.org/officeDocument/2006/customXml" ds:itemID="{1E88C937-76E2-46A2-B0EE-12B6C4E506C9}">
  <ds:schemaRefs/>
</ds:datastoreItem>
</file>

<file path=customXml/itemProps76.xml><?xml version="1.0" encoding="utf-8"?>
<ds:datastoreItem xmlns:ds="http://schemas.openxmlformats.org/officeDocument/2006/customXml" ds:itemID="{B36EC1C5-5406-48C0-A1DD-0CE34765BA60}">
  <ds:schemaRefs/>
</ds:datastoreItem>
</file>

<file path=customXml/itemProps77.xml><?xml version="1.0" encoding="utf-8"?>
<ds:datastoreItem xmlns:ds="http://schemas.openxmlformats.org/officeDocument/2006/customXml" ds:itemID="{3B1626AE-9D87-41DD-8E89-415B65492ABC}">
  <ds:schemaRefs/>
</ds:datastoreItem>
</file>

<file path=customXml/itemProps78.xml><?xml version="1.0" encoding="utf-8"?>
<ds:datastoreItem xmlns:ds="http://schemas.openxmlformats.org/officeDocument/2006/customXml" ds:itemID="{D61B0F70-9130-4E6B-B790-55D11376B4FB}">
  <ds:schemaRefs/>
</ds:datastoreItem>
</file>

<file path=customXml/itemProps79.xml><?xml version="1.0" encoding="utf-8"?>
<ds:datastoreItem xmlns:ds="http://schemas.openxmlformats.org/officeDocument/2006/customXml" ds:itemID="{90447F12-A20C-46E4-A322-12DAFBA3E06B}">
  <ds:schemaRefs/>
</ds:datastoreItem>
</file>

<file path=customXml/itemProps8.xml><?xml version="1.0" encoding="utf-8"?>
<ds:datastoreItem xmlns:ds="http://schemas.openxmlformats.org/officeDocument/2006/customXml" ds:itemID="{9B077C10-77F7-4485-924F-D46720A27BDC}">
  <ds:schemaRefs/>
</ds:datastoreItem>
</file>

<file path=customXml/itemProps80.xml><?xml version="1.0" encoding="utf-8"?>
<ds:datastoreItem xmlns:ds="http://schemas.openxmlformats.org/officeDocument/2006/customXml" ds:itemID="{836CB278-5062-4132-90C9-3B931F65934F}">
  <ds:schemaRefs/>
</ds:datastoreItem>
</file>

<file path=customXml/itemProps81.xml><?xml version="1.0" encoding="utf-8"?>
<ds:datastoreItem xmlns:ds="http://schemas.openxmlformats.org/officeDocument/2006/customXml" ds:itemID="{392DD43D-1361-40A9-8680-5A7B4EACE6D6}">
  <ds:schemaRefs/>
</ds:datastoreItem>
</file>

<file path=customXml/itemProps82.xml><?xml version="1.0" encoding="utf-8"?>
<ds:datastoreItem xmlns:ds="http://schemas.openxmlformats.org/officeDocument/2006/customXml" ds:itemID="{A44E85E4-2AFB-4BFB-8E2F-89D8437746D7}">
  <ds:schemaRefs/>
</ds:datastoreItem>
</file>

<file path=customXml/itemProps83.xml><?xml version="1.0" encoding="utf-8"?>
<ds:datastoreItem xmlns:ds="http://schemas.openxmlformats.org/officeDocument/2006/customXml" ds:itemID="{75CACEBF-02AB-4DF2-9F8C-8E10739C2393}">
  <ds:schemaRefs/>
</ds:datastoreItem>
</file>

<file path=customXml/itemProps84.xml><?xml version="1.0" encoding="utf-8"?>
<ds:datastoreItem xmlns:ds="http://schemas.openxmlformats.org/officeDocument/2006/customXml" ds:itemID="{348D0AB0-33D9-4E40-9E50-310B46B57F5D}">
  <ds:schemaRefs/>
</ds:datastoreItem>
</file>

<file path=customXml/itemProps85.xml><?xml version="1.0" encoding="utf-8"?>
<ds:datastoreItem xmlns:ds="http://schemas.openxmlformats.org/officeDocument/2006/customXml" ds:itemID="{A49A7F27-B0DA-4D33-A592-19717C04E707}">
  <ds:schemaRefs/>
</ds:datastoreItem>
</file>

<file path=customXml/itemProps86.xml><?xml version="1.0" encoding="utf-8"?>
<ds:datastoreItem xmlns:ds="http://schemas.openxmlformats.org/officeDocument/2006/customXml" ds:itemID="{C512B6FC-19E5-4FA8-B747-4C781460DF00}">
  <ds:schemaRefs/>
</ds:datastoreItem>
</file>

<file path=customXml/itemProps87.xml><?xml version="1.0" encoding="utf-8"?>
<ds:datastoreItem xmlns:ds="http://schemas.openxmlformats.org/officeDocument/2006/customXml" ds:itemID="{D3058892-20CB-434B-BF5C-97CADB5DC014}">
  <ds:schemaRefs/>
</ds:datastoreItem>
</file>

<file path=customXml/itemProps88.xml><?xml version="1.0" encoding="utf-8"?>
<ds:datastoreItem xmlns:ds="http://schemas.openxmlformats.org/officeDocument/2006/customXml" ds:itemID="{9ADED3FD-3D4B-4DC6-8F77-7D3EDE9BD303}">
  <ds:schemaRefs/>
</ds:datastoreItem>
</file>

<file path=customXml/itemProps89.xml><?xml version="1.0" encoding="utf-8"?>
<ds:datastoreItem xmlns:ds="http://schemas.openxmlformats.org/officeDocument/2006/customXml" ds:itemID="{94C12E2C-AD80-4193-B01F-EC5D82A4D503}">
  <ds:schemaRefs/>
</ds:datastoreItem>
</file>

<file path=customXml/itemProps9.xml><?xml version="1.0" encoding="utf-8"?>
<ds:datastoreItem xmlns:ds="http://schemas.openxmlformats.org/officeDocument/2006/customXml" ds:itemID="{8C40F276-ED56-47E2-8461-D978ACA2759E}">
  <ds:schemaRefs/>
</ds:datastoreItem>
</file>

<file path=customXml/itemProps90.xml><?xml version="1.0" encoding="utf-8"?>
<ds:datastoreItem xmlns:ds="http://schemas.openxmlformats.org/officeDocument/2006/customXml" ds:itemID="{3ECF3655-BD14-4274-AE49-E2BF242D3374}">
  <ds:schemaRefs/>
</ds:datastoreItem>
</file>

<file path=customXml/itemProps91.xml><?xml version="1.0" encoding="utf-8"?>
<ds:datastoreItem xmlns:ds="http://schemas.openxmlformats.org/officeDocument/2006/customXml" ds:itemID="{3C7BF077-EEAF-4AC8-829B-E8C76C030710}">
  <ds:schemaRefs/>
</ds:datastoreItem>
</file>

<file path=customXml/itemProps92.xml><?xml version="1.0" encoding="utf-8"?>
<ds:datastoreItem xmlns:ds="http://schemas.openxmlformats.org/officeDocument/2006/customXml" ds:itemID="{FB963FA5-5229-4880-8910-8E22232F4A3C}">
  <ds:schemaRefs/>
</ds:datastoreItem>
</file>

<file path=customXml/itemProps93.xml><?xml version="1.0" encoding="utf-8"?>
<ds:datastoreItem xmlns:ds="http://schemas.openxmlformats.org/officeDocument/2006/customXml" ds:itemID="{881D3ADF-5A5E-416D-9FF7-2954B4F4D6F7}">
  <ds:schemaRefs/>
</ds:datastoreItem>
</file>

<file path=customXml/itemProps94.xml><?xml version="1.0" encoding="utf-8"?>
<ds:datastoreItem xmlns:ds="http://schemas.openxmlformats.org/officeDocument/2006/customXml" ds:itemID="{FA3709E2-B656-42F3-B14A-6E3096548A79}">
  <ds:schemaRefs/>
</ds:datastoreItem>
</file>

<file path=customXml/itemProps95.xml><?xml version="1.0" encoding="utf-8"?>
<ds:datastoreItem xmlns:ds="http://schemas.openxmlformats.org/officeDocument/2006/customXml" ds:itemID="{CA80FADA-EDFD-4498-B27A-4808F1482BA8}">
  <ds:schemaRefs/>
</ds:datastoreItem>
</file>

<file path=customXml/itemProps96.xml><?xml version="1.0" encoding="utf-8"?>
<ds:datastoreItem xmlns:ds="http://schemas.openxmlformats.org/officeDocument/2006/customXml" ds:itemID="{3F1FA335-1D69-4EF6-91E9-A1734BE7E1A6}">
  <ds:schemaRefs/>
</ds:datastoreItem>
</file>

<file path=customXml/itemProps97.xml><?xml version="1.0" encoding="utf-8"?>
<ds:datastoreItem xmlns:ds="http://schemas.openxmlformats.org/officeDocument/2006/customXml" ds:itemID="{D1BB0A1E-6B12-41C2-9F7E-B4A5B4C9374F}">
  <ds:schemaRefs/>
</ds:datastoreItem>
</file>

<file path=customXml/itemProps98.xml><?xml version="1.0" encoding="utf-8"?>
<ds:datastoreItem xmlns:ds="http://schemas.openxmlformats.org/officeDocument/2006/customXml" ds:itemID="{DF273575-C2C9-4CE5-839F-9E1445CB0615}">
  <ds:schemaRefs/>
</ds:datastoreItem>
</file>

<file path=customXml/itemProps99.xml><?xml version="1.0" encoding="utf-8"?>
<ds:datastoreItem xmlns:ds="http://schemas.openxmlformats.org/officeDocument/2006/customXml" ds:itemID="{F49C95F4-2A5F-43A7-8E41-23F7D4C1F083}">
  <ds:schemaRefs/>
</ds:datastoreItem>
</file>

<file path=docProps/app.xml><?xml version="1.0" encoding="utf-8"?>
<Properties xmlns:vt="http://schemas.openxmlformats.org/officeDocument/2006/docPropsVTypes" xmlns="http://schemas.openxmlformats.org/officeDocument/2006/extended-properties">
  <Company>学科网</Company>
  <Paragraphs>524</Paragraphs>
  <Slides>56</Slides>
  <Notes>56</Notes>
  <TotalTime>0</TotalTime>
  <HiddenSlides>0</HiddenSlides>
  <MMClips>0</MMClips>
  <ScaleCrop>0</ScaleCrop>
  <HeadingPairs>
    <vt:vector baseType="variant" size="6">
      <vt:variant>
        <vt:lpstr>Fonts used</vt:lpstr>
      </vt:variant>
      <vt:variant>
        <vt:i4>12</vt:i4>
      </vt:variant>
      <vt:variant>
        <vt:lpstr>Theme</vt:lpstr>
      </vt:variant>
      <vt:variant>
        <vt:i4>1</vt:i4>
      </vt:variant>
      <vt:variant>
        <vt:lpstr>Slide Titles</vt:lpstr>
      </vt:variant>
      <vt:variant>
        <vt:i4>56</vt:i4>
      </vt:variant>
    </vt:vector>
  </HeadingPairs>
  <TitlesOfParts>
    <vt:vector baseType="lpstr" size="69">
      <vt:lpstr>Arial</vt:lpstr>
      <vt:lpstr>等线 Light</vt:lpstr>
      <vt:lpstr>等线</vt:lpstr>
      <vt:lpstr>微软雅黑</vt:lpstr>
      <vt:lpstr>Times New Roman</vt:lpstr>
      <vt:lpstr>Calibri</vt:lpstr>
      <vt:lpstr>宋体</vt:lpstr>
      <vt:lpstr>方正兰亭特黑_GBK</vt:lpstr>
      <vt:lpstr>方正兰亭黑_GBK</vt:lpstr>
      <vt:lpstr>微软雅黑 Light</vt:lpstr>
      <vt:lpstr>楷体</vt:lpstr>
      <vt:lpstr>黑体</vt:lpstr>
      <vt:lpstr>01-九年级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2024-05-30T19:34:53.906</cp:lastPrinted>
  <dcterms:created xsi:type="dcterms:W3CDTF">2024-05-30T19:34:53Z</dcterms:created>
  <dcterms:modified xsi:type="dcterms:W3CDTF">2024-05-30T11:34:53Z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