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35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4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7"/>
  </p:notesMasterIdLst>
  <p:sldIdLst>
    <p:sldId id="702" r:id="rId5"/>
    <p:sldId id="986" r:id="rId6"/>
    <p:sldId id="985" r:id="rId7"/>
    <p:sldId id="704" r:id="rId8"/>
    <p:sldId id="705" r:id="rId9"/>
    <p:sldId id="707" r:id="rId10"/>
    <p:sldId id="708" r:id="rId11"/>
    <p:sldId id="709" r:id="rId12"/>
    <p:sldId id="752" r:id="rId13"/>
    <p:sldId id="795" r:id="rId14"/>
    <p:sldId id="710" r:id="rId15"/>
    <p:sldId id="838" r:id="rId16"/>
    <p:sldId id="712" r:id="rId18"/>
    <p:sldId id="713" r:id="rId19"/>
    <p:sldId id="714" r:id="rId20"/>
    <p:sldId id="715" r:id="rId21"/>
    <p:sldId id="716" r:id="rId22"/>
    <p:sldId id="717" r:id="rId23"/>
    <p:sldId id="988" r:id="rId24"/>
    <p:sldId id="718" r:id="rId25"/>
    <p:sldId id="721" r:id="rId26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87" d="100"/>
          <a:sy n="87" d="100"/>
        </p:scale>
        <p:origin x="-642" y="-78"/>
      </p:cViewPr>
      <p:guideLst>
        <p:guide orient="horz" pos="1724"/>
        <p:guide pos="284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54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35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852764-D41B-4020-91DF-3A615949CF2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B86D15-F431-4563-839D-98960DEF1AE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tags" Target="../tags/tag9.xml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8.png"/><Relationship Id="rId4" Type="http://schemas.openxmlformats.org/officeDocument/2006/relationships/tags" Target="../tags/tag28.xml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image" Target="../media/image8.png"/><Relationship Id="rId4" Type="http://schemas.openxmlformats.org/officeDocument/2006/relationships/tags" Target="../tags/tag36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image" Target="../media/image8.png"/><Relationship Id="rId4" Type="http://schemas.openxmlformats.org/officeDocument/2006/relationships/tags" Target="../tags/tag50.xml"/><Relationship Id="rId3" Type="http://schemas.openxmlformats.org/officeDocument/2006/relationships/image" Target="../media/image7.pn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image" Target="../media/image7.png"/><Relationship Id="rId2" Type="http://schemas.openxmlformats.org/officeDocument/2006/relationships/tags" Target="../tags/tag54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8.png"/><Relationship Id="rId4" Type="http://schemas.openxmlformats.org/officeDocument/2006/relationships/tags" Target="../tags/tag68.xml"/><Relationship Id="rId3" Type="http://schemas.openxmlformats.org/officeDocument/2006/relationships/image" Target="../media/image7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8.png"/><Relationship Id="rId4" Type="http://schemas.openxmlformats.org/officeDocument/2006/relationships/tags" Target="../tags/tag79.xml"/><Relationship Id="rId3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7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11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8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image" Target="../media/image11.pn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8.png"/><Relationship Id="rId5" Type="http://schemas.openxmlformats.org/officeDocument/2006/relationships/tags" Target="../tags/tag111.xml"/><Relationship Id="rId4" Type="http://schemas.openxmlformats.org/officeDocument/2006/relationships/image" Target="../media/image7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image" Target="../media/image12.png"/><Relationship Id="rId5" Type="http://schemas.openxmlformats.org/officeDocument/2006/relationships/tags" Target="../tags/tag120.xml"/><Relationship Id="rId4" Type="http://schemas.openxmlformats.org/officeDocument/2006/relationships/image" Target="../media/image11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8.png"/><Relationship Id="rId5" Type="http://schemas.openxmlformats.org/officeDocument/2006/relationships/tags" Target="../tags/tag131.xml"/><Relationship Id="rId4" Type="http://schemas.openxmlformats.org/officeDocument/2006/relationships/image" Target="../media/image13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image" Target="../media/image6.png"/><Relationship Id="rId4" Type="http://schemas.openxmlformats.org/officeDocument/2006/relationships/tags" Target="../tags/tag145.xml"/><Relationship Id="rId3" Type="http://schemas.openxmlformats.org/officeDocument/2006/relationships/image" Target="../media/image5.png"/><Relationship Id="rId2" Type="http://schemas.openxmlformats.org/officeDocument/2006/relationships/tags" Target="../tags/tag144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image" Target="../media/image8.png"/><Relationship Id="rId4" Type="http://schemas.openxmlformats.org/officeDocument/2006/relationships/tags" Target="../tags/tag152.xml"/><Relationship Id="rId3" Type="http://schemas.openxmlformats.org/officeDocument/2006/relationships/image" Target="../media/image7.png"/><Relationship Id="rId2" Type="http://schemas.openxmlformats.org/officeDocument/2006/relationships/tags" Target="../tags/tag151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image" Target="../media/image9.png"/><Relationship Id="rId2" Type="http://schemas.openxmlformats.org/officeDocument/2006/relationships/tags" Target="../tags/tag158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image" Target="../media/image8.png"/><Relationship Id="rId4" Type="http://schemas.openxmlformats.org/officeDocument/2006/relationships/tags" Target="../tags/tag171.xml"/><Relationship Id="rId3" Type="http://schemas.openxmlformats.org/officeDocument/2006/relationships/image" Target="../media/image7.png"/><Relationship Id="rId2" Type="http://schemas.openxmlformats.org/officeDocument/2006/relationships/tags" Target="../tags/tag170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image" Target="../media/image8.png"/><Relationship Id="rId4" Type="http://schemas.openxmlformats.org/officeDocument/2006/relationships/tags" Target="../tags/tag179.xml"/><Relationship Id="rId3" Type="http://schemas.openxmlformats.org/officeDocument/2006/relationships/image" Target="../media/image7.png"/><Relationship Id="rId2" Type="http://schemas.openxmlformats.org/officeDocument/2006/relationships/tags" Target="../tags/tag17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image" Target="../media/image8.png"/><Relationship Id="rId4" Type="http://schemas.openxmlformats.org/officeDocument/2006/relationships/tags" Target="../tags/tag193.xml"/><Relationship Id="rId3" Type="http://schemas.openxmlformats.org/officeDocument/2006/relationships/image" Target="../media/image7.pn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image" Target="../media/image8.png"/><Relationship Id="rId4" Type="http://schemas.openxmlformats.org/officeDocument/2006/relationships/tags" Target="../tags/tag198.xml"/><Relationship Id="rId3" Type="http://schemas.openxmlformats.org/officeDocument/2006/relationships/image" Target="../media/image7.png"/><Relationship Id="rId2" Type="http://schemas.openxmlformats.org/officeDocument/2006/relationships/tags" Target="../tags/tag197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8.png"/><Relationship Id="rId4" Type="http://schemas.openxmlformats.org/officeDocument/2006/relationships/tags" Target="../tags/tag211.xml"/><Relationship Id="rId3" Type="http://schemas.openxmlformats.org/officeDocument/2006/relationships/image" Target="../media/image7.png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image" Target="../media/image10.png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image" Target="../media/image8.png"/><Relationship Id="rId4" Type="http://schemas.openxmlformats.org/officeDocument/2006/relationships/tags" Target="../tags/tag222.xml"/><Relationship Id="rId3" Type="http://schemas.openxmlformats.org/officeDocument/2006/relationships/image" Target="../media/image7.png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../media/image7.png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image" Target="../media/image11.png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8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2" Type="http://schemas.openxmlformats.org/officeDocument/2006/relationships/image" Target="../media/image11.png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image" Target="../media/image8.png"/><Relationship Id="rId5" Type="http://schemas.openxmlformats.org/officeDocument/2006/relationships/tags" Target="../tags/tag254.xml"/><Relationship Id="rId4" Type="http://schemas.openxmlformats.org/officeDocument/2006/relationships/image" Target="../media/image7.png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image" Target="../media/image12.png"/><Relationship Id="rId5" Type="http://schemas.openxmlformats.org/officeDocument/2006/relationships/tags" Target="../tags/tag263.xml"/><Relationship Id="rId4" Type="http://schemas.openxmlformats.org/officeDocument/2006/relationships/image" Target="../media/image11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4" Type="http://schemas.openxmlformats.org/officeDocument/2006/relationships/tags" Target="../tags/tag271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image" Target="../media/image8.png"/><Relationship Id="rId5" Type="http://schemas.openxmlformats.org/officeDocument/2006/relationships/tags" Target="../tags/tag274.xml"/><Relationship Id="rId4" Type="http://schemas.openxmlformats.org/officeDocument/2006/relationships/image" Target="../media/image13.png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EDE64D-58E3-427D-A19D-E073BAB92B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47130-38C3-442C-A767-F01B2DA3E22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520F1-500D-4F2E-ADE7-4D650AED6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1948A-CB4C-4F20-9AD0-E3708F603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79"/>
            <a:ext cx="1543032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97C38-9A89-499B-A14C-D9ADF873D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FE43F-9AD8-41F7-9273-A37A2766A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704" y="420215"/>
            <a:ext cx="5468586" cy="4723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5237780" y="0"/>
            <a:ext cx="3923116" cy="43346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1143000" y="1739900"/>
            <a:ext cx="6858000" cy="917974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1143000" y="2726931"/>
            <a:ext cx="6858000" cy="62587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08B6EFE1-B7CB-44DD-B503-CB5CE072E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26786BB7-8BA0-428F-B531-750D017E9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793" y="0"/>
            <a:ext cx="9144793" cy="2830313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4119392" y="1846766"/>
            <a:ext cx="905216" cy="90521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Shape 10492"/>
          <p:cNvSpPr/>
          <p:nvPr>
            <p:custDataLst>
              <p:tags r:id="rId5"/>
            </p:custDataLst>
          </p:nvPr>
        </p:nvSpPr>
        <p:spPr>
          <a:xfrm>
            <a:off x="4373114" y="2083311"/>
            <a:ext cx="446326" cy="41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600" extrusionOk="0">
                <a:moveTo>
                  <a:pt x="12801" y="11554"/>
                </a:moveTo>
                <a:lnTo>
                  <a:pt x="14474" y="13472"/>
                </a:lnTo>
                <a:cubicBezTo>
                  <a:pt x="15180" y="14170"/>
                  <a:pt x="15156" y="13968"/>
                  <a:pt x="15669" y="13361"/>
                </a:cubicBezTo>
                <a:cubicBezTo>
                  <a:pt x="16181" y="12754"/>
                  <a:pt x="17088" y="12832"/>
                  <a:pt x="17088" y="13867"/>
                </a:cubicBezTo>
                <a:lnTo>
                  <a:pt x="17088" y="18147"/>
                </a:lnTo>
                <a:cubicBezTo>
                  <a:pt x="17088" y="19182"/>
                  <a:pt x="16304" y="20029"/>
                  <a:pt x="15346" y="20029"/>
                </a:cubicBezTo>
                <a:lnTo>
                  <a:pt x="3197" y="20029"/>
                </a:lnTo>
                <a:cubicBezTo>
                  <a:pt x="2239" y="20029"/>
                  <a:pt x="1455" y="19182"/>
                  <a:pt x="1455" y="18147"/>
                </a:cubicBezTo>
                <a:lnTo>
                  <a:pt x="1455" y="3453"/>
                </a:lnTo>
                <a:cubicBezTo>
                  <a:pt x="1455" y="2419"/>
                  <a:pt x="2239" y="1572"/>
                  <a:pt x="3197" y="1572"/>
                </a:cubicBezTo>
                <a:lnTo>
                  <a:pt x="15346" y="1572"/>
                </a:lnTo>
                <a:cubicBezTo>
                  <a:pt x="16304" y="1572"/>
                  <a:pt x="17088" y="2363"/>
                  <a:pt x="17088" y="3331"/>
                </a:cubicBezTo>
                <a:cubicBezTo>
                  <a:pt x="17088" y="4299"/>
                  <a:pt x="16560" y="5716"/>
                  <a:pt x="15916" y="6482"/>
                </a:cubicBezTo>
                <a:lnTo>
                  <a:pt x="12972" y="9969"/>
                </a:lnTo>
                <a:cubicBezTo>
                  <a:pt x="12327" y="10735"/>
                  <a:pt x="12095" y="10856"/>
                  <a:pt x="12801" y="11554"/>
                </a:cubicBezTo>
                <a:close/>
                <a:moveTo>
                  <a:pt x="20242" y="4140"/>
                </a:moveTo>
                <a:cubicBezTo>
                  <a:pt x="19534" y="3442"/>
                  <a:pt x="18863" y="2982"/>
                  <a:pt x="18749" y="3116"/>
                </a:cubicBezTo>
                <a:cubicBezTo>
                  <a:pt x="18635" y="3250"/>
                  <a:pt x="18543" y="2605"/>
                  <a:pt x="18543" y="1681"/>
                </a:cubicBezTo>
                <a:cubicBezTo>
                  <a:pt x="18543" y="756"/>
                  <a:pt x="17759" y="0"/>
                  <a:pt x="16801" y="0"/>
                </a:cubicBezTo>
                <a:lnTo>
                  <a:pt x="1742" y="0"/>
                </a:lnTo>
                <a:cubicBezTo>
                  <a:pt x="784" y="0"/>
                  <a:pt x="0" y="847"/>
                  <a:pt x="0" y="1881"/>
                </a:cubicBezTo>
                <a:lnTo>
                  <a:pt x="0" y="19719"/>
                </a:lnTo>
                <a:cubicBezTo>
                  <a:pt x="0" y="20754"/>
                  <a:pt x="784" y="21600"/>
                  <a:pt x="1742" y="21600"/>
                </a:cubicBezTo>
                <a:lnTo>
                  <a:pt x="16801" y="21600"/>
                </a:lnTo>
                <a:cubicBezTo>
                  <a:pt x="17759" y="21600"/>
                  <a:pt x="18543" y="20754"/>
                  <a:pt x="18543" y="19719"/>
                </a:cubicBezTo>
                <a:lnTo>
                  <a:pt x="18543" y="12138"/>
                </a:lnTo>
                <a:cubicBezTo>
                  <a:pt x="18543" y="11103"/>
                  <a:pt x="19070" y="9630"/>
                  <a:pt x="19715" y="8865"/>
                </a:cubicBezTo>
                <a:lnTo>
                  <a:pt x="20956" y="7391"/>
                </a:lnTo>
                <a:cubicBezTo>
                  <a:pt x="21600" y="6625"/>
                  <a:pt x="21549" y="5427"/>
                  <a:pt x="20841" y="4730"/>
                </a:cubicBezTo>
                <a:cubicBezTo>
                  <a:pt x="20841" y="4730"/>
                  <a:pt x="20242" y="4140"/>
                  <a:pt x="20242" y="414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0" name="Shape 10493"/>
          <p:cNvSpPr/>
          <p:nvPr>
            <p:custDataLst>
              <p:tags r:id="rId6"/>
            </p:custDataLst>
          </p:nvPr>
        </p:nvSpPr>
        <p:spPr>
          <a:xfrm>
            <a:off x="4798674" y="2090402"/>
            <a:ext cx="76669" cy="7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2" h="20192" extrusionOk="0">
                <a:moveTo>
                  <a:pt x="18594" y="12070"/>
                </a:moveTo>
                <a:lnTo>
                  <a:pt x="7092" y="1201"/>
                </a:lnTo>
                <a:cubicBezTo>
                  <a:pt x="5504" y="-301"/>
                  <a:pt x="3202" y="-413"/>
                  <a:pt x="1998" y="973"/>
                </a:cubicBezTo>
                <a:cubicBezTo>
                  <a:pt x="-1118" y="4756"/>
                  <a:pt x="-523" y="10826"/>
                  <a:pt x="3322" y="14462"/>
                </a:cubicBezTo>
                <a:lnTo>
                  <a:pt x="6591" y="17550"/>
                </a:lnTo>
                <a:cubicBezTo>
                  <a:pt x="10436" y="21187"/>
                  <a:pt x="16133" y="21052"/>
                  <a:pt x="19251" y="17253"/>
                </a:cubicBezTo>
                <a:cubicBezTo>
                  <a:pt x="20482" y="15896"/>
                  <a:pt x="20155" y="13542"/>
                  <a:pt x="18594" y="1207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1" name="Shape 10494"/>
          <p:cNvSpPr/>
          <p:nvPr>
            <p:custDataLst>
              <p:tags r:id="rId7"/>
            </p:custDataLst>
          </p:nvPr>
        </p:nvSpPr>
        <p:spPr>
          <a:xfrm>
            <a:off x="4585895" y="2324460"/>
            <a:ext cx="79889" cy="78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02" h="20234" extrusionOk="0">
                <a:moveTo>
                  <a:pt x="3781" y="4130"/>
                </a:moveTo>
                <a:lnTo>
                  <a:pt x="1908" y="10784"/>
                </a:lnTo>
                <a:cubicBezTo>
                  <a:pt x="657" y="15745"/>
                  <a:pt x="-186" y="19986"/>
                  <a:pt x="35" y="20207"/>
                </a:cubicBezTo>
                <a:cubicBezTo>
                  <a:pt x="255" y="20430"/>
                  <a:pt x="4141" y="19277"/>
                  <a:pt x="8670" y="17645"/>
                </a:cubicBezTo>
                <a:lnTo>
                  <a:pt x="16886" y="13833"/>
                </a:lnTo>
                <a:cubicBezTo>
                  <a:pt x="21414" y="12202"/>
                  <a:pt x="18159" y="10349"/>
                  <a:pt x="14634" y="6879"/>
                </a:cubicBezTo>
                <a:lnTo>
                  <a:pt x="9739" y="2298"/>
                </a:lnTo>
                <a:cubicBezTo>
                  <a:pt x="6214" y="-1170"/>
                  <a:pt x="5034" y="-831"/>
                  <a:pt x="3781" y="413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2" name="Shape 10495"/>
          <p:cNvSpPr/>
          <p:nvPr>
            <p:custDataLst>
              <p:tags r:id="rId8"/>
            </p:custDataLst>
          </p:nvPr>
        </p:nvSpPr>
        <p:spPr>
          <a:xfrm>
            <a:off x="4436948" y="2324459"/>
            <a:ext cx="111060" cy="111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9" y="0"/>
                  <a:pt x="0" y="4839"/>
                  <a:pt x="0" y="10799"/>
                </a:cubicBezTo>
                <a:cubicBezTo>
                  <a:pt x="0" y="16784"/>
                  <a:pt x="4839" y="21600"/>
                  <a:pt x="10801" y="21600"/>
                </a:cubicBezTo>
                <a:cubicBezTo>
                  <a:pt x="16782" y="21600"/>
                  <a:pt x="21600" y="16784"/>
                  <a:pt x="21600" y="10799"/>
                </a:cubicBezTo>
                <a:cubicBezTo>
                  <a:pt x="21600" y="4839"/>
                  <a:pt x="16782" y="0"/>
                  <a:pt x="1080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3" name="Shape 10496"/>
          <p:cNvSpPr/>
          <p:nvPr>
            <p:custDataLst>
              <p:tags r:id="rId9"/>
            </p:custDataLst>
          </p:nvPr>
        </p:nvSpPr>
        <p:spPr>
          <a:xfrm>
            <a:off x="4444040" y="2182608"/>
            <a:ext cx="106111" cy="83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37" h="20578" extrusionOk="0">
                <a:moveTo>
                  <a:pt x="3902" y="20578"/>
                </a:moveTo>
                <a:lnTo>
                  <a:pt x="15538" y="20578"/>
                </a:lnTo>
                <a:cubicBezTo>
                  <a:pt x="19196" y="20578"/>
                  <a:pt x="20519" y="17241"/>
                  <a:pt x="18478" y="13159"/>
                </a:cubicBezTo>
                <a:lnTo>
                  <a:pt x="13423" y="3060"/>
                </a:lnTo>
                <a:cubicBezTo>
                  <a:pt x="11381" y="-1022"/>
                  <a:pt x="8041" y="-1019"/>
                  <a:pt x="6001" y="3064"/>
                </a:cubicBezTo>
                <a:lnTo>
                  <a:pt x="959" y="13155"/>
                </a:lnTo>
                <a:cubicBezTo>
                  <a:pt x="-1081" y="17237"/>
                  <a:pt x="243" y="20578"/>
                  <a:pt x="3902" y="20578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602581" y="2640689"/>
            <a:ext cx="5938838" cy="11572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602581" y="3831412"/>
            <a:ext cx="5938838" cy="747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9841" y="1308721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9841" y="1961707"/>
            <a:ext cx="3868340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9"/>
            </p:custDataLst>
          </p:nvPr>
        </p:nvSpPr>
        <p:spPr>
          <a:xfrm>
            <a:off x="4629150" y="1308721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29150" y="1961707"/>
            <a:ext cx="3887391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28650" y="535255"/>
            <a:ext cx="3511241" cy="10711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4231888" y="535255"/>
            <a:ext cx="4283912" cy="40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8650" y="1735405"/>
            <a:ext cx="3511241" cy="28586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498AA-E9DB-46DC-AFF1-CF3800145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AD39C-EF89-4EEE-9F56-E4433B872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632551" y="273844"/>
            <a:ext cx="88280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273844"/>
            <a:ext cx="6721512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28650" y="413657"/>
            <a:ext cx="7886700" cy="4169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1444201" y="-223"/>
            <a:ext cx="6127011" cy="51439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357313" y="1618061"/>
            <a:ext cx="6429375" cy="190738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7909453" y="0"/>
            <a:ext cx="1234547" cy="1042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email"/>
          <a:stretch>
            <a:fillRect/>
          </a:stretch>
        </p:blipFill>
        <p:spPr>
          <a:xfrm flipV="1">
            <a:off x="0" y="4100994"/>
            <a:ext cx="1234547" cy="10425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04" y="3532239"/>
            <a:ext cx="1865507" cy="16112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 flipV="1">
            <a:off x="0" y="0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7278494" y="3532239"/>
            <a:ext cx="1865507" cy="1611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7909453" y="0"/>
            <a:ext cx="1234547" cy="10425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 flipH="1">
            <a:off x="0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04" y="3532239"/>
            <a:ext cx="1865507" cy="16112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92181" y="0"/>
            <a:ext cx="1668716" cy="18437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0"/>
            <a:ext cx="1588439" cy="1755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42595" y="2116394"/>
            <a:ext cx="1701405" cy="302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7DA223-C2CB-4E20-B633-A55234EDA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B119F-ECCE-42E4-AA8F-8C566A19C8E9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704" y="420215"/>
            <a:ext cx="5468586" cy="4723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5237780" y="0"/>
            <a:ext cx="3923116" cy="43346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1143000" y="1739900"/>
            <a:ext cx="6858000" cy="917974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1143000" y="2726931"/>
            <a:ext cx="6858000" cy="62587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08B6EFE1-B7CB-44DD-B503-CB5CE072E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26786BB7-8BA0-428F-B531-750D017E9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793" y="0"/>
            <a:ext cx="9144793" cy="2830313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4119392" y="1846766"/>
            <a:ext cx="905216" cy="90521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Shape 10492"/>
          <p:cNvSpPr/>
          <p:nvPr>
            <p:custDataLst>
              <p:tags r:id="rId5"/>
            </p:custDataLst>
          </p:nvPr>
        </p:nvSpPr>
        <p:spPr>
          <a:xfrm>
            <a:off x="4373114" y="2083311"/>
            <a:ext cx="446326" cy="41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600" extrusionOk="0">
                <a:moveTo>
                  <a:pt x="12801" y="11554"/>
                </a:moveTo>
                <a:lnTo>
                  <a:pt x="14474" y="13472"/>
                </a:lnTo>
                <a:cubicBezTo>
                  <a:pt x="15180" y="14170"/>
                  <a:pt x="15156" y="13968"/>
                  <a:pt x="15669" y="13361"/>
                </a:cubicBezTo>
                <a:cubicBezTo>
                  <a:pt x="16181" y="12754"/>
                  <a:pt x="17088" y="12832"/>
                  <a:pt x="17088" y="13867"/>
                </a:cubicBezTo>
                <a:lnTo>
                  <a:pt x="17088" y="18147"/>
                </a:lnTo>
                <a:cubicBezTo>
                  <a:pt x="17088" y="19182"/>
                  <a:pt x="16304" y="20029"/>
                  <a:pt x="15346" y="20029"/>
                </a:cubicBezTo>
                <a:lnTo>
                  <a:pt x="3197" y="20029"/>
                </a:lnTo>
                <a:cubicBezTo>
                  <a:pt x="2239" y="20029"/>
                  <a:pt x="1455" y="19182"/>
                  <a:pt x="1455" y="18147"/>
                </a:cubicBezTo>
                <a:lnTo>
                  <a:pt x="1455" y="3453"/>
                </a:lnTo>
                <a:cubicBezTo>
                  <a:pt x="1455" y="2419"/>
                  <a:pt x="2239" y="1572"/>
                  <a:pt x="3197" y="1572"/>
                </a:cubicBezTo>
                <a:lnTo>
                  <a:pt x="15346" y="1572"/>
                </a:lnTo>
                <a:cubicBezTo>
                  <a:pt x="16304" y="1572"/>
                  <a:pt x="17088" y="2363"/>
                  <a:pt x="17088" y="3331"/>
                </a:cubicBezTo>
                <a:cubicBezTo>
                  <a:pt x="17088" y="4299"/>
                  <a:pt x="16560" y="5716"/>
                  <a:pt x="15916" y="6482"/>
                </a:cubicBezTo>
                <a:lnTo>
                  <a:pt x="12972" y="9969"/>
                </a:lnTo>
                <a:cubicBezTo>
                  <a:pt x="12327" y="10735"/>
                  <a:pt x="12095" y="10856"/>
                  <a:pt x="12801" y="11554"/>
                </a:cubicBezTo>
                <a:close/>
                <a:moveTo>
                  <a:pt x="20242" y="4140"/>
                </a:moveTo>
                <a:cubicBezTo>
                  <a:pt x="19534" y="3442"/>
                  <a:pt x="18863" y="2982"/>
                  <a:pt x="18749" y="3116"/>
                </a:cubicBezTo>
                <a:cubicBezTo>
                  <a:pt x="18635" y="3250"/>
                  <a:pt x="18543" y="2605"/>
                  <a:pt x="18543" y="1681"/>
                </a:cubicBezTo>
                <a:cubicBezTo>
                  <a:pt x="18543" y="756"/>
                  <a:pt x="17759" y="0"/>
                  <a:pt x="16801" y="0"/>
                </a:cubicBezTo>
                <a:lnTo>
                  <a:pt x="1742" y="0"/>
                </a:lnTo>
                <a:cubicBezTo>
                  <a:pt x="784" y="0"/>
                  <a:pt x="0" y="847"/>
                  <a:pt x="0" y="1881"/>
                </a:cubicBezTo>
                <a:lnTo>
                  <a:pt x="0" y="19719"/>
                </a:lnTo>
                <a:cubicBezTo>
                  <a:pt x="0" y="20754"/>
                  <a:pt x="784" y="21600"/>
                  <a:pt x="1742" y="21600"/>
                </a:cubicBezTo>
                <a:lnTo>
                  <a:pt x="16801" y="21600"/>
                </a:lnTo>
                <a:cubicBezTo>
                  <a:pt x="17759" y="21600"/>
                  <a:pt x="18543" y="20754"/>
                  <a:pt x="18543" y="19719"/>
                </a:cubicBezTo>
                <a:lnTo>
                  <a:pt x="18543" y="12138"/>
                </a:lnTo>
                <a:cubicBezTo>
                  <a:pt x="18543" y="11103"/>
                  <a:pt x="19070" y="9630"/>
                  <a:pt x="19715" y="8865"/>
                </a:cubicBezTo>
                <a:lnTo>
                  <a:pt x="20956" y="7391"/>
                </a:lnTo>
                <a:cubicBezTo>
                  <a:pt x="21600" y="6625"/>
                  <a:pt x="21549" y="5427"/>
                  <a:pt x="20841" y="4730"/>
                </a:cubicBezTo>
                <a:cubicBezTo>
                  <a:pt x="20841" y="4730"/>
                  <a:pt x="20242" y="4140"/>
                  <a:pt x="20242" y="414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0" name="Shape 10493"/>
          <p:cNvSpPr/>
          <p:nvPr>
            <p:custDataLst>
              <p:tags r:id="rId6"/>
            </p:custDataLst>
          </p:nvPr>
        </p:nvSpPr>
        <p:spPr>
          <a:xfrm>
            <a:off x="4798674" y="2090402"/>
            <a:ext cx="76669" cy="7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2" h="20192" extrusionOk="0">
                <a:moveTo>
                  <a:pt x="18594" y="12070"/>
                </a:moveTo>
                <a:lnTo>
                  <a:pt x="7092" y="1201"/>
                </a:lnTo>
                <a:cubicBezTo>
                  <a:pt x="5504" y="-301"/>
                  <a:pt x="3202" y="-413"/>
                  <a:pt x="1998" y="973"/>
                </a:cubicBezTo>
                <a:cubicBezTo>
                  <a:pt x="-1118" y="4756"/>
                  <a:pt x="-523" y="10826"/>
                  <a:pt x="3322" y="14462"/>
                </a:cubicBezTo>
                <a:lnTo>
                  <a:pt x="6591" y="17550"/>
                </a:lnTo>
                <a:cubicBezTo>
                  <a:pt x="10436" y="21187"/>
                  <a:pt x="16133" y="21052"/>
                  <a:pt x="19251" y="17253"/>
                </a:cubicBezTo>
                <a:cubicBezTo>
                  <a:pt x="20482" y="15896"/>
                  <a:pt x="20155" y="13542"/>
                  <a:pt x="18594" y="1207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1" name="Shape 10494"/>
          <p:cNvSpPr/>
          <p:nvPr>
            <p:custDataLst>
              <p:tags r:id="rId7"/>
            </p:custDataLst>
          </p:nvPr>
        </p:nvSpPr>
        <p:spPr>
          <a:xfrm>
            <a:off x="4585895" y="2324460"/>
            <a:ext cx="79889" cy="78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02" h="20234" extrusionOk="0">
                <a:moveTo>
                  <a:pt x="3781" y="4130"/>
                </a:moveTo>
                <a:lnTo>
                  <a:pt x="1908" y="10784"/>
                </a:lnTo>
                <a:cubicBezTo>
                  <a:pt x="657" y="15745"/>
                  <a:pt x="-186" y="19986"/>
                  <a:pt x="35" y="20207"/>
                </a:cubicBezTo>
                <a:cubicBezTo>
                  <a:pt x="255" y="20430"/>
                  <a:pt x="4141" y="19277"/>
                  <a:pt x="8670" y="17645"/>
                </a:cubicBezTo>
                <a:lnTo>
                  <a:pt x="16886" y="13833"/>
                </a:lnTo>
                <a:cubicBezTo>
                  <a:pt x="21414" y="12202"/>
                  <a:pt x="18159" y="10349"/>
                  <a:pt x="14634" y="6879"/>
                </a:cubicBezTo>
                <a:lnTo>
                  <a:pt x="9739" y="2298"/>
                </a:lnTo>
                <a:cubicBezTo>
                  <a:pt x="6214" y="-1170"/>
                  <a:pt x="5034" y="-831"/>
                  <a:pt x="3781" y="413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2" name="Shape 10495"/>
          <p:cNvSpPr/>
          <p:nvPr>
            <p:custDataLst>
              <p:tags r:id="rId8"/>
            </p:custDataLst>
          </p:nvPr>
        </p:nvSpPr>
        <p:spPr>
          <a:xfrm>
            <a:off x="4436948" y="2324459"/>
            <a:ext cx="111060" cy="111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9" y="0"/>
                  <a:pt x="0" y="4839"/>
                  <a:pt x="0" y="10799"/>
                </a:cubicBezTo>
                <a:cubicBezTo>
                  <a:pt x="0" y="16784"/>
                  <a:pt x="4839" y="21600"/>
                  <a:pt x="10801" y="21600"/>
                </a:cubicBezTo>
                <a:cubicBezTo>
                  <a:pt x="16782" y="21600"/>
                  <a:pt x="21600" y="16784"/>
                  <a:pt x="21600" y="10799"/>
                </a:cubicBezTo>
                <a:cubicBezTo>
                  <a:pt x="21600" y="4839"/>
                  <a:pt x="16782" y="0"/>
                  <a:pt x="1080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13" name="Shape 10496"/>
          <p:cNvSpPr/>
          <p:nvPr>
            <p:custDataLst>
              <p:tags r:id="rId9"/>
            </p:custDataLst>
          </p:nvPr>
        </p:nvSpPr>
        <p:spPr>
          <a:xfrm>
            <a:off x="4444040" y="2182608"/>
            <a:ext cx="106111" cy="83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37" h="20578" extrusionOk="0">
                <a:moveTo>
                  <a:pt x="3902" y="20578"/>
                </a:moveTo>
                <a:lnTo>
                  <a:pt x="15538" y="20578"/>
                </a:lnTo>
                <a:cubicBezTo>
                  <a:pt x="19196" y="20578"/>
                  <a:pt x="20519" y="17241"/>
                  <a:pt x="18478" y="13159"/>
                </a:cubicBezTo>
                <a:lnTo>
                  <a:pt x="13423" y="3060"/>
                </a:lnTo>
                <a:cubicBezTo>
                  <a:pt x="11381" y="-1022"/>
                  <a:pt x="8041" y="-1019"/>
                  <a:pt x="6001" y="3064"/>
                </a:cubicBezTo>
                <a:lnTo>
                  <a:pt x="959" y="13155"/>
                </a:lnTo>
                <a:cubicBezTo>
                  <a:pt x="-1081" y="17237"/>
                  <a:pt x="243" y="20578"/>
                  <a:pt x="3902" y="20578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602581" y="2640689"/>
            <a:ext cx="5938838" cy="11572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602581" y="3831412"/>
            <a:ext cx="5938838" cy="747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9841" y="1308721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9841" y="1961707"/>
            <a:ext cx="3868340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9"/>
            </p:custDataLst>
          </p:nvPr>
        </p:nvSpPr>
        <p:spPr>
          <a:xfrm>
            <a:off x="4629150" y="1308721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29150" y="1961707"/>
            <a:ext cx="3887391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28650" y="535255"/>
            <a:ext cx="3511241" cy="10711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4231888" y="535255"/>
            <a:ext cx="4283912" cy="40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8650" y="1735405"/>
            <a:ext cx="3511241" cy="28586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632551" y="273844"/>
            <a:ext cx="88280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273844"/>
            <a:ext cx="6721512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28650" y="413657"/>
            <a:ext cx="7886700" cy="4169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6169D-CEC3-4DC3-A0E1-3AF667465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AE253-8BCC-45F7-A337-2381720394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1444201" y="-223"/>
            <a:ext cx="6127011" cy="51439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357313" y="1618061"/>
            <a:ext cx="6429375" cy="190738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7909453" y="0"/>
            <a:ext cx="1234547" cy="1042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email"/>
          <a:stretch>
            <a:fillRect/>
          </a:stretch>
        </p:blipFill>
        <p:spPr>
          <a:xfrm flipV="1">
            <a:off x="0" y="4100994"/>
            <a:ext cx="1234547" cy="10425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04" y="3532239"/>
            <a:ext cx="1865507" cy="16112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 flipV="1">
            <a:off x="0" y="0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7278494" y="3532239"/>
            <a:ext cx="1865507" cy="1611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flipH="1">
            <a:off x="7909453" y="0"/>
            <a:ext cx="1234547" cy="10425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 flipH="1">
            <a:off x="0" y="2564669"/>
            <a:ext cx="1449449" cy="2578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04" y="3532239"/>
            <a:ext cx="1865507" cy="16112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92181" y="0"/>
            <a:ext cx="1668716" cy="18437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0" y="0"/>
            <a:ext cx="1588439" cy="1755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42595" y="2116394"/>
            <a:ext cx="1701405" cy="302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F4FCF-8371-4A9A-9435-1FCEF4E52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B61D6-81A0-4332-A290-09E06135B8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E0D2B-D345-4168-B6A2-628B2A61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60378-AAA5-48F3-BBB5-08B59BC6B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D11CB8-313D-46B8-A54D-C616FFC61C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D0C9B-DAFE-4CC1-9AB2-B3DE9FE93A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33701-9DFF-4D58-80BD-F116A47F8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4A673-6A49-43BD-8C8D-9AD225DA7E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D3389-98BE-4710-9399-F28B763B06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2DC68-D1B5-460C-BEC7-44FC15159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7" Type="http://schemas.openxmlformats.org/officeDocument/2006/relationships/theme" Target="../theme/theme3.xml"/><Relationship Id="rId26" Type="http://schemas.openxmlformats.org/officeDocument/2006/relationships/tags" Target="../tags/tag286.xml"/><Relationship Id="rId25" Type="http://schemas.openxmlformats.org/officeDocument/2006/relationships/tags" Target="../tags/tag285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image" Target="../media/image14.png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80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90ABEB-4841-44AC-B6BF-38D9B63C9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F150F5-6335-476F-95DC-5A72839E26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13.xml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3" Type="http://schemas.openxmlformats.org/officeDocument/2006/relationships/tags" Target="../tags/tag312.xml"/><Relationship Id="rId2" Type="http://schemas.openxmlformats.org/officeDocument/2006/relationships/image" Target="../media/image7.png"/><Relationship Id="rId1" Type="http://schemas.openxmlformats.org/officeDocument/2006/relationships/tags" Target="../tags/tag3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image" Target="../media/image1.sv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Relationship Id="rId3" Type="http://schemas.openxmlformats.org/officeDocument/2006/relationships/tags" Target="../tags/tag315.xml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1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19.xml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tags" Target="../tags/tag318.xml"/><Relationship Id="rId2" Type="http://schemas.openxmlformats.org/officeDocument/2006/relationships/image" Target="../media/image7.png"/><Relationship Id="rId1" Type="http://schemas.openxmlformats.org/officeDocument/2006/relationships/tags" Target="../tags/tag3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24.xml"/><Relationship Id="rId7" Type="http://schemas.openxmlformats.org/officeDocument/2006/relationships/image" Target="../media/image26.png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image" Target="../media/image8.png"/><Relationship Id="rId3" Type="http://schemas.openxmlformats.org/officeDocument/2006/relationships/tags" Target="../tags/tag321.xml"/><Relationship Id="rId2" Type="http://schemas.openxmlformats.org/officeDocument/2006/relationships/image" Target="../media/image7.png"/><Relationship Id="rId1" Type="http://schemas.openxmlformats.org/officeDocument/2006/relationships/tags" Target="../tags/tag3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29.xml"/><Relationship Id="rId7" Type="http://schemas.openxmlformats.org/officeDocument/2006/relationships/image" Target="../media/image27.png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image" Target="../media/image8.png"/><Relationship Id="rId3" Type="http://schemas.openxmlformats.org/officeDocument/2006/relationships/tags" Target="../tags/tag326.xml"/><Relationship Id="rId2" Type="http://schemas.openxmlformats.org/officeDocument/2006/relationships/image" Target="../media/image7.png"/><Relationship Id="rId1" Type="http://schemas.openxmlformats.org/officeDocument/2006/relationships/tags" Target="../tags/tag3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33.xml"/><Relationship Id="rId6" Type="http://schemas.openxmlformats.org/officeDocument/2006/relationships/image" Target="../media/image28.png"/><Relationship Id="rId5" Type="http://schemas.openxmlformats.org/officeDocument/2006/relationships/tags" Target="../tags/tag332.xml"/><Relationship Id="rId4" Type="http://schemas.openxmlformats.org/officeDocument/2006/relationships/image" Target="../media/image8.png"/><Relationship Id="rId3" Type="http://schemas.openxmlformats.org/officeDocument/2006/relationships/tags" Target="../tags/tag331.xml"/><Relationship Id="rId2" Type="http://schemas.openxmlformats.org/officeDocument/2006/relationships/image" Target="../media/image7.png"/><Relationship Id="rId1" Type="http://schemas.openxmlformats.org/officeDocument/2006/relationships/tags" Target="../tags/tag33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37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tags" Target="../tags/tag336.xml"/><Relationship Id="rId4" Type="http://schemas.openxmlformats.org/officeDocument/2006/relationships/image" Target="../media/image8.png"/><Relationship Id="rId3" Type="http://schemas.openxmlformats.org/officeDocument/2006/relationships/tags" Target="../tags/tag335.xml"/><Relationship Id="rId2" Type="http://schemas.openxmlformats.org/officeDocument/2006/relationships/image" Target="../media/image7.png"/><Relationship Id="rId1" Type="http://schemas.openxmlformats.org/officeDocument/2006/relationships/tags" Target="../tags/tag3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image" Target="../media/image31.png"/><Relationship Id="rId5" Type="http://schemas.openxmlformats.org/officeDocument/2006/relationships/tags" Target="../tags/tag340.xml"/><Relationship Id="rId4" Type="http://schemas.openxmlformats.org/officeDocument/2006/relationships/image" Target="../media/image8.png"/><Relationship Id="rId3" Type="http://schemas.openxmlformats.org/officeDocument/2006/relationships/tags" Target="../tags/tag339.xml"/><Relationship Id="rId2" Type="http://schemas.openxmlformats.org/officeDocument/2006/relationships/image" Target="../media/image7.png"/><Relationship Id="rId1" Type="http://schemas.openxmlformats.org/officeDocument/2006/relationships/tags" Target="../tags/tag3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image" Target="../media/image31.png"/><Relationship Id="rId4" Type="http://schemas.openxmlformats.org/officeDocument/2006/relationships/image" Target="../media/image8.png"/><Relationship Id="rId3" Type="http://schemas.openxmlformats.org/officeDocument/2006/relationships/tags" Target="../tags/tag346.xml"/><Relationship Id="rId2" Type="http://schemas.openxmlformats.org/officeDocument/2006/relationships/image" Target="../media/image7.png"/><Relationship Id="rId1" Type="http://schemas.openxmlformats.org/officeDocument/2006/relationships/tags" Target="../tags/tag3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52.xml"/><Relationship Id="rId6" Type="http://schemas.openxmlformats.org/officeDocument/2006/relationships/image" Target="../media/image32.png"/><Relationship Id="rId5" Type="http://schemas.openxmlformats.org/officeDocument/2006/relationships/tags" Target="../tags/tag351.xml"/><Relationship Id="rId4" Type="http://schemas.openxmlformats.org/officeDocument/2006/relationships/image" Target="../media/image8.png"/><Relationship Id="rId3" Type="http://schemas.openxmlformats.org/officeDocument/2006/relationships/tags" Target="../tags/tag350.xml"/><Relationship Id="rId2" Type="http://schemas.openxmlformats.org/officeDocument/2006/relationships/image" Target="../media/image7.png"/><Relationship Id="rId1" Type="http://schemas.openxmlformats.org/officeDocument/2006/relationships/tags" Target="../tags/tag3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0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image" Target="../media/image8.png"/><Relationship Id="rId3" Type="http://schemas.openxmlformats.org/officeDocument/2006/relationships/tags" Target="../tags/tag292.xml"/><Relationship Id="rId2" Type="http://schemas.openxmlformats.org/officeDocument/2006/relationships/image" Target="../media/image7.png"/><Relationship Id="rId1" Type="http://schemas.openxmlformats.org/officeDocument/2006/relationships/tags" Target="../tags/tag29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97.xml"/><Relationship Id="rId4" Type="http://schemas.openxmlformats.org/officeDocument/2006/relationships/image" Target="../media/image8.png"/><Relationship Id="rId3" Type="http://schemas.openxmlformats.org/officeDocument/2006/relationships/tags" Target="../tags/tag296.xml"/><Relationship Id="rId2" Type="http://schemas.openxmlformats.org/officeDocument/2006/relationships/image" Target="../media/image7.png"/><Relationship Id="rId1" Type="http://schemas.openxmlformats.org/officeDocument/2006/relationships/tags" Target="../tags/tag29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00.xml"/><Relationship Id="rId4" Type="http://schemas.openxmlformats.org/officeDocument/2006/relationships/image" Target="../media/image8.png"/><Relationship Id="rId3" Type="http://schemas.openxmlformats.org/officeDocument/2006/relationships/tags" Target="../tags/tag299.xml"/><Relationship Id="rId2" Type="http://schemas.openxmlformats.org/officeDocument/2006/relationships/image" Target="../media/image7.png"/><Relationship Id="rId1" Type="http://schemas.openxmlformats.org/officeDocument/2006/relationships/tags" Target="../tags/tag29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304.xml"/><Relationship Id="rId6" Type="http://schemas.openxmlformats.org/officeDocument/2006/relationships/image" Target="../media/image17.png"/><Relationship Id="rId5" Type="http://schemas.openxmlformats.org/officeDocument/2006/relationships/tags" Target="../tags/tag303.xml"/><Relationship Id="rId4" Type="http://schemas.openxmlformats.org/officeDocument/2006/relationships/image" Target="../media/image8.png"/><Relationship Id="rId3" Type="http://schemas.openxmlformats.org/officeDocument/2006/relationships/tags" Target="../tags/tag302.xml"/><Relationship Id="rId2" Type="http://schemas.openxmlformats.org/officeDocument/2006/relationships/image" Target="../media/image7.png"/><Relationship Id="rId1" Type="http://schemas.openxmlformats.org/officeDocument/2006/relationships/tags" Target="../tags/tag30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07.xml"/><Relationship Id="rId5" Type="http://schemas.openxmlformats.org/officeDocument/2006/relationships/image" Target="../media/image18.png"/><Relationship Id="rId4" Type="http://schemas.openxmlformats.org/officeDocument/2006/relationships/image" Target="../media/image8.png"/><Relationship Id="rId3" Type="http://schemas.openxmlformats.org/officeDocument/2006/relationships/tags" Target="../tags/tag306.xml"/><Relationship Id="rId2" Type="http://schemas.openxmlformats.org/officeDocument/2006/relationships/image" Target="../media/image7.png"/><Relationship Id="rId1" Type="http://schemas.openxmlformats.org/officeDocument/2006/relationships/tags" Target="../tags/tag30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308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895" y="1419860"/>
            <a:ext cx="6858000" cy="2547620"/>
          </a:xfrm>
        </p:spPr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dirty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2022年小升初工作会议</a:t>
            </a:r>
            <a:endParaRPr lang="en-US" altLang="zh-CN" sz="4000" b="1" dirty="0">
              <a:solidFill>
                <a:schemeClr val="accent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altLang="zh-CN" sz="4000" b="1" dirty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</a:br>
            <a:br>
              <a:rPr lang="en-US" altLang="zh-CN" sz="4000" b="1" dirty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</a:br>
            <a:r>
              <a:rPr lang="en-US" altLang="zh-CN" sz="2665" b="1" dirty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铁西区教育局</a:t>
            </a:r>
            <a:endParaRPr lang="en-US" altLang="zh-CN" sz="2665" b="1" dirty="0">
              <a:solidFill>
                <a:schemeClr val="accent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665" b="1" dirty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2022.5.19</a:t>
            </a:r>
            <a:endParaRPr lang="en-US" altLang="zh-CN" sz="2665" b="1" dirty="0">
              <a:solidFill>
                <a:schemeClr val="accent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3305" y="1279525"/>
            <a:ext cx="4225925" cy="2370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  <a:sym typeface="+mn-ea"/>
              </a:rPr>
              <a:t>按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信息卡背面填表说明进行确认。填写内容为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【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房户类型介绍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】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所列的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12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个标题之一。关于</a:t>
            </a:r>
            <a:r>
              <a:rPr lang="en-US" altLang="zh-CN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“L.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特殊情况</a:t>
            </a:r>
            <a:r>
              <a:rPr lang="en-US" altLang="zh-CN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栏的填写</a:t>
            </a:r>
            <a:r>
              <a:rPr lang="zh-CN" altLang="en-US" sz="1600" b="1" dirty="0" smtClean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在填写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房户类型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基础上，补充填写</a:t>
            </a:r>
            <a:r>
              <a:rPr lang="zh-CN" altLang="en-US" sz="1600" b="1" dirty="0" smtClean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如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部队房、铁路房、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动迁房、廉租房、公租房、小红本、小绿本、集体户口、华侨、外籍、港澳台等情况。</a:t>
            </a:r>
            <a:endParaRPr lang="zh-CN" altLang="en-US" sz="1600"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68605"/>
            <a:ext cx="6768465" cy="9359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974080" y="1707515"/>
          <a:ext cx="2613660" cy="272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3660"/>
              </a:tblGrid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A.两证合一 全家落户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B.两证合一 未全家落户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C.两证合一 不满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三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年全家落户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D.两证合一 不满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三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年未全家落户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E.有房无户 本区户口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F.有房无户 外区户口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G.有房无户 外地户口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H.铁路房或部队房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I.有户无房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J.挂户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K.外来务工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L.特殊情况（填写至后面表格）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0470" y="1275715"/>
            <a:ext cx="18186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【</a:t>
            </a:r>
            <a:r>
              <a:rPr lang="zh-CN" altLang="en-US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房户类型介绍</a:t>
            </a:r>
            <a:r>
              <a:rPr lang="en-US" altLang="zh-CN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】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797560" y="37274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⑫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860" y="137541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⑫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560" y="76454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⑬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860" y="368490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⑬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3305" y="3583305"/>
            <a:ext cx="4455160" cy="1308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20000"/>
              </a:lnSpc>
            </a:pPr>
            <a:r>
              <a:rPr lang="zh-CN" sz="1800" b="1">
                <a:ea typeface="宋体" panose="02010600030101010101" pitchFamily="2" charset="-122"/>
              </a:rPr>
              <a:t>铁西房产，但户口未落在房证地址原因：</a:t>
            </a:r>
            <a:endParaRPr lang="zh-CN" sz="1800" b="1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主要原因有：A.农村户口（有农村房产、土地）；B.家庭纠纷；C、其他原因（具体原因写至表格内）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1115695" y="2101851"/>
            <a:ext cx="6941185" cy="2445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0" eaLnBrk="1" latinLnBrk="0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入学凭证：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按照提交的证件，在对应内容后面画√。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0" eaLnBrk="1" latinLnBrk="0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所属小区：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因涉及新的社区划分及协议楼盘，所以要求准确填写所属小区名称，</a:t>
            </a:r>
            <a:r>
              <a:rPr lang="zh-CN" altLang="en-US" sz="16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楼盘东西区或几期都需要注明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，如：“富云新都东区”。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老房产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没有小区的，也要标注为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“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老旧小区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”</a:t>
            </a:r>
            <a:r>
              <a:rPr lang="zh-CN" altLang="en-US" sz="16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。</a:t>
            </a:r>
            <a:endParaRPr lang="en-US" altLang="zh-CN" sz="2000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0" eaLnBrk="1" latinLnBrk="0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社区（村）管委会：</a:t>
            </a:r>
            <a:r>
              <a:rPr lang="zh-CN" altLang="en-US" sz="1600" dirty="0" smtClean="0">
                <a:solidFill>
                  <a:schemeClr val="tx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  <a:sym typeface="+mn-ea"/>
              </a:rPr>
              <a:t>根据提交证件，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</a:rPr>
              <a:t>填写</a:t>
            </a:r>
            <a:r>
              <a:rPr lang="zh-CN" altLang="en-US" sz="1600" b="1" dirty="0" smtClean="0">
                <a:solidFill>
                  <a:schemeClr val="accent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  <a:sym typeface="+mn-ea"/>
              </a:rPr>
              <a:t>申请入学地址</a:t>
            </a:r>
            <a:r>
              <a:rPr lang="zh-CN" altLang="en-US" sz="1600" dirty="0" smtClean="0">
                <a:solidFill>
                  <a:schemeClr val="tx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  <a:sym typeface="+mn-ea"/>
              </a:rPr>
              <a:t>所在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黑体" panose="02010609060101010101" charset="-122"/>
              </a:rPr>
              <a:t>街道和社区后，加盖所在社区（村）公章。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0" y="556260"/>
            <a:ext cx="6668135" cy="1257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2970" y="774065"/>
            <a:ext cx="3282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⑭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0800000" flipV="1">
            <a:off x="918845" y="2239645"/>
            <a:ext cx="3124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⑭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160" y="132397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⑮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6305" y="265938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⑮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4855" y="108331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⑯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9005" y="343471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⑯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2355215"/>
            <a:ext cx="5463540" cy="2153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l="303" t="7307" r="885" b="9379"/>
          <a:stretch>
            <a:fillRect/>
          </a:stretch>
        </p:blipFill>
        <p:spPr>
          <a:xfrm>
            <a:off x="1760220" y="770890"/>
            <a:ext cx="5389880" cy="774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40455" y="1778635"/>
            <a:ext cx="1791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表头处加</a:t>
            </a:r>
            <a:r>
              <a:rPr lang="zh-CN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盖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校</a:t>
            </a:r>
            <a:r>
              <a:rPr lang="zh-CN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章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1" name="图片 10" descr="31393936313930373b31393936313835303bb6d4bbb0bff2c6f8c5d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7875" y="986790"/>
            <a:ext cx="172339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54985" y="2787015"/>
            <a:ext cx="3114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根据学生家庭实际情况填写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1320" y="3867785"/>
            <a:ext cx="2021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签字（或盖名章）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5010150" y="2204720"/>
            <a:ext cx="194310" cy="2944495"/>
          </a:xfrm>
          <a:prstGeom prst="rightBrace">
            <a:avLst>
              <a:gd name="adj1" fmla="val 8333"/>
              <a:gd name="adj2" fmla="val 4924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822960" y="2285365"/>
            <a:ext cx="7385685" cy="189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0" algn="l" latinLnBrk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两证合一：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房主为学生父亲（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母亲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），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且房证和户口本地址相同；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房主为学生（外）祖父母，学生父母在沈阳无房（市、区房产查档结果为“无”）的情况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，学生与父母落户在此并实际居住。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注意：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两证不一、同一学区、不同社区的，需要盖两个社区的章，并标明房、户。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240" y="988060"/>
            <a:ext cx="2936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l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sz="24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sz="24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480" y="627380"/>
            <a:ext cx="3943350" cy="1457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17410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750" y="1381760"/>
            <a:ext cx="825246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有房无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户，本区户口</a:t>
            </a:r>
            <a:endParaRPr lang="en-US" altLang="zh-CN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指学生登记的家庭住址为铁西区内房证地址，且其家庭户口在铁西区，但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房证和户口不在同一学区的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只能从中二选一报名，到家长所选择的地址所在社区盖章。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如果以户口报名，房证地址不要填写，房户类型为（</a:t>
            </a:r>
            <a:r>
              <a:rPr lang="en-US" altLang="zh-CN" sz="18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）项有户无房。</a:t>
            </a:r>
            <a:endParaRPr lang="zh-CN" altLang="en-US" sz="18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5940" y="3270250"/>
            <a:ext cx="8180705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有房无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户，外区户口</a:t>
            </a:r>
            <a:endParaRPr lang="en-US" altLang="zh-CN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指学生登记的家庭住址为铁西区内房证地址，但其家庭户口在沈阳市其他区的情况。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695" y="535940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675" y="483870"/>
            <a:ext cx="3933825" cy="7334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895" y="1348105"/>
            <a:ext cx="7614920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有房无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户，外地户口</a:t>
            </a:r>
            <a:endParaRPr lang="en-US" altLang="zh-CN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指学生登记的家庭住址为铁西区内房证地址，但其家庭户口并非在沈阳市的情况。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7545" y="2606675"/>
            <a:ext cx="7498715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）铁路房或部队房</a:t>
            </a:r>
            <a:endParaRPr lang="zh-CN" altLang="en-US" sz="1800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审核时需要入住通知单、所在单位出具房产证明（单位负责人签字、盖公章）、职工工作证、户口本，目前两类房产均可以落户，如果没有落户，请在“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铁西房产，但户口未落在房证地址原因”栏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注明原因。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7545" y="627380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970" y="485775"/>
            <a:ext cx="3924300" cy="7905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1020" y="1418590"/>
            <a:ext cx="7724775" cy="2999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）有户无房</a:t>
            </a:r>
            <a:endParaRPr lang="en-US" altLang="zh-CN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指学生登记的家庭住址为铁西区内户口本地址，但在我区无房（原房已卖或动迁）的情况。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304800">
              <a:lnSpc>
                <a:spcPct val="15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J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挂户</a:t>
            </a:r>
            <a:endParaRPr lang="en-US" altLang="zh-CN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指学生登记的家庭住址是学生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父母的兄弟姐妹（或其它亲属、非亲属）为户主和房主，但学生及其（或）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父母落户在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此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地址的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情况。 </a:t>
            </a:r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775" y="628015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430" y="555625"/>
            <a:ext cx="3933825" cy="7429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947103"/>
            <a:ext cx="8174990" cy="3605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）外来务工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条件：</a:t>
            </a:r>
            <a:endParaRPr lang="en-US" altLang="zh-CN" sz="18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en-US" altLang="zh-CN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18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需要提供的材料：</a:t>
            </a:r>
            <a:endParaRPr lang="en-US" altLang="zh-CN" sz="18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1、</a:t>
            </a: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学生父母在我区的居住证或领取凭证；</a:t>
            </a:r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2、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学生父母双方提供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市、区房产部门出具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的在沈无房证明；</a:t>
            </a:r>
            <a:endParaRPr lang="zh-CN" altLang="en-US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3、</a:t>
            </a: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学生及其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父母</a:t>
            </a: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的户口本（复印首页、父母页、学生本人页，离异</a:t>
            </a:r>
            <a:endParaRPr lang="en-US" altLang="zh-CN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家庭需出示离婚协议及抚养权证明材料）、身份证；</a:t>
            </a:r>
            <a:endParaRPr lang="en-US" altLang="zh-CN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4、</a:t>
            </a: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学生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父母在铁西</a:t>
            </a: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的房屋租赁证明；</a:t>
            </a:r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5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学生父母在沈务工证明（劳动合同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、协议</a:t>
            </a:r>
            <a:r>
              <a:rPr lang="en-US" altLang="zh-CN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或工商营业执照）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210" y="915670"/>
            <a:ext cx="5276215" cy="605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1010" y="408940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5" y="555625"/>
            <a:ext cx="3524250" cy="3524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14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750" y="1329373"/>
            <a:ext cx="7851775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动迁户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r>
              <a:rPr lang="zh-CN" altLang="en-US" sz="1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按照</a:t>
            </a: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区政府批示</a:t>
            </a:r>
            <a:r>
              <a:rPr lang="zh-CN" altLang="en-US" sz="1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文件执行。</a:t>
            </a:r>
            <a:endParaRPr lang="en-US" altLang="zh-CN" sz="1800" b="1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*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尚在等待回迁的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“家庭住址”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按原住址所在地进行登记，需提供情况说明、拆迁地原社区证明、原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户口本、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拆迁协议、学校走访证明。</a:t>
            </a:r>
            <a:endParaRPr lang="zh-CN" altLang="en-US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*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对于异地安置已经入住、货币安置异地购房的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“家庭住址”按现实际居住地登记，需提供房证、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户口本。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10" y="412115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775" y="411480"/>
            <a:ext cx="3533775" cy="50736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750" y="3426460"/>
            <a:ext cx="7851775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p>
            <a:pPr indent="0" eaLnBrk="1" latinLnBrk="0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2.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集体户口。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指学生随父母在单位集体户口，落户三年以上，全家在单位集体宿舍居住的情况。“家庭住址”按集体房证地址登记。 需出具单位证明、单位集体户口、集体房证，学校要进行走访，提交走访记录表。</a:t>
            </a:r>
            <a:r>
              <a:rPr lang="zh-CN" altLang="en-US" sz="18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18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" y="918845"/>
            <a:ext cx="26720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>
              <a:lnSpc>
                <a:spcPct val="150000"/>
              </a:lnSpc>
            </a:pPr>
            <a:r>
              <a:rPr 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特殊情况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栏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61010" y="412115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411480"/>
            <a:ext cx="3533775" cy="50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" y="918845"/>
            <a:ext cx="26720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>
              <a:lnSpc>
                <a:spcPct val="150000"/>
              </a:lnSpc>
            </a:pPr>
            <a:r>
              <a:rPr 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特殊情况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栏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020" y="1491615"/>
            <a:ext cx="7851775" cy="258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p>
            <a:pPr indent="304800">
              <a:lnSpc>
                <a:spcPct val="15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3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部队房、铁路房、廉租房、公租房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1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“家庭住址”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按房产所在地址进行登记，若房户不一，在特殊情况栏标注，并提供无法落户的相关材料。</a:t>
            </a:r>
            <a:endParaRPr lang="zh-CN" altLang="en-US" sz="1800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4.一房多户、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小红本、小绿本。</a:t>
            </a:r>
            <a:endParaRPr lang="zh-CN" altLang="en-US" sz="18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“家庭住址”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按房产所在地址进行登记，需要学校实地走访，</a:t>
            </a:r>
            <a:r>
              <a:rPr lang="zh-CN" altLang="en-US" sz="1800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提交走访记录表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388620"/>
            <a:ext cx="7483475" cy="43211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731635" y="1710055"/>
            <a:ext cx="1440180" cy="358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2625" y="196215"/>
            <a:ext cx="23266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</a:t>
            </a:r>
            <a:r>
              <a:rPr lang="zh-CN" altLang="en-US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房户类型介绍</a:t>
            </a:r>
            <a:r>
              <a:rPr lang="en-US" altLang="zh-CN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550" y="196215"/>
            <a:ext cx="3533775" cy="50736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1505" y="1203643"/>
            <a:ext cx="7749540" cy="3830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p>
            <a:pPr indent="0" eaLnBrk="0" latinLnBrk="0" hangingPunct="0">
              <a:lnSpc>
                <a:spcPct val="150000"/>
              </a:lnSpc>
            </a:pPr>
            <a:r>
              <a: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5</a:t>
            </a:r>
            <a:r>
              <a:rPr lang="en-US" altLang="zh-CN" sz="18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sz="18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其他特殊情况：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（若有此类学生，请单独与中教科沟通）</a:t>
            </a:r>
            <a:endParaRPr lang="zh-CN" altLang="en-US" sz="18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（</a:t>
            </a:r>
            <a:r>
              <a:rPr lang="en-US" altLang="zh-CN" sz="18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8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父母为现役军人（由部队相关部门认定并报区武装部）、父母为公安英烈或因公牺牲或伤残警察、父母为高层次人才（市人力资源和社会保障局认定）、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父母双亡、父母因病因残无法抚养照顾的适龄学生、学生户口迁到亲属家并在亲属家居住的情况等，</a:t>
            </a:r>
            <a:r>
              <a:rPr lang="zh-CN" altLang="en-US" sz="18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需出具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现居住地房证、户口及父母的有关材料（父母单位证明、军官证、残疾证、病志、诊断书等）。</a:t>
            </a:r>
            <a:endParaRPr lang="zh-CN" altLang="en-US" sz="1800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algn="l" eaLnBrk="0" hangingPunct="0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1800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港澳台胞子女、外籍人员子女，除出具居住地证明材料外，另需出具市局国际交流处备案所需相关材料（港澳台通行证或居住证、护照等）。</a:t>
            </a:r>
            <a:endParaRPr lang="zh-CN" altLang="en-US" sz="18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628015"/>
            <a:ext cx="26720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304800">
              <a:lnSpc>
                <a:spcPct val="150000"/>
              </a:lnSpc>
            </a:pPr>
            <a:r>
              <a:rPr 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特殊情况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栏</a:t>
            </a:r>
            <a:endParaRPr lang="zh-CN" altLang="en-US" b="1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14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643755" y="2576195"/>
            <a:ext cx="353187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+mn-ea"/>
                <a:ea typeface="+mn-ea"/>
                <a:cs typeface="黑体" panose="02010609060101010101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  <a:cs typeface="黑体" panose="02010609060101010101" charset="-122"/>
              </a:rPr>
              <a:t>家庭信息卡背面</a:t>
            </a: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黑体" panose="02010609060101010101" charset="-122"/>
              </a:rPr>
              <a:t>，由法定监护人签字。学校要告知到每一位家长，提交的所有证件一定要真实有效，如有虚假，需承担相关责任。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" y="2564765"/>
            <a:ext cx="3923665" cy="2103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1851660"/>
            <a:ext cx="41643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</a:t>
            </a:r>
            <a:r>
              <a:rPr lang="en-US" alt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2022</a:t>
            </a:r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年</a:t>
            </a:r>
            <a:r>
              <a: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小升初报名承诺书》</a:t>
            </a:r>
            <a:endParaRPr lang="zh-CN" altLang="en-US" sz="2400" b="1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628015"/>
            <a:ext cx="705040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华侨子女：</a:t>
            </a:r>
            <a:r>
              <a:rPr lang="zh-CN" altLang="en-US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除出具居住地证明材料外，另需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铁西区侨办出具</a:t>
            </a:r>
            <a:r>
              <a:rPr lang="zh-CN" altLang="en-US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华侨证明。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开具有困难的，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请单独与中教科沟通</a:t>
            </a:r>
            <a:endParaRPr lang="zh-CN" altLang="en-US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696595"/>
            <a:ext cx="7025005" cy="3378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6146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520" y="956663"/>
            <a:ext cx="8496300" cy="3230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304800"/>
            <a:r>
              <a:rPr lang="zh-CN" sz="2400" b="1" dirty="0">
                <a:solidFill>
                  <a:schemeClr val="accent1"/>
                </a:solidFill>
                <a:latin typeface="+mn-ea"/>
                <a:ea typeface="+mn-ea"/>
                <a:cs typeface="仿宋_GB2312" panose="02010609030101010101" charset="-122"/>
              </a:rPr>
              <a:t>二、小升初入学</a:t>
            </a:r>
            <a:r>
              <a:rPr lang="zh-CN" sz="2400" b="1" dirty="0" smtClean="0">
                <a:solidFill>
                  <a:schemeClr val="accent1"/>
                </a:solidFill>
                <a:latin typeface="+mn-ea"/>
                <a:ea typeface="+mn-ea"/>
                <a:cs typeface="仿宋_GB2312" panose="02010609030101010101" charset="-122"/>
              </a:rPr>
              <a:t>政策</a:t>
            </a:r>
            <a:endParaRPr lang="zh-CN" sz="2400" b="1" dirty="0">
              <a:solidFill>
                <a:schemeClr val="accent1"/>
              </a:solidFill>
              <a:latin typeface="+mn-ea"/>
              <a:ea typeface="+mn-ea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0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、政策依据</a:t>
            </a:r>
            <a:r>
              <a:rPr lang="en-US" altLang="zh-CN" sz="20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2000" b="1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  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《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义务教育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法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》</a:t>
            </a:r>
            <a:endParaRPr lang="en-US" altLang="zh-CN" sz="2000" b="1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  《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沈阳市中小学招生入学工作实施意见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》</a:t>
            </a:r>
            <a:endParaRPr lang="en-US" altLang="zh-CN" sz="2000" b="1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、划分学区的原则：</a:t>
            </a:r>
            <a:endParaRPr lang="en-US" altLang="zh-CN" sz="2000" b="1" dirty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  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采取“单校划片”方式，以社区为单位，</a:t>
            </a:r>
            <a:endParaRPr lang="zh-CN" altLang="en-US" sz="2000" b="1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 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按照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“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免试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”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相对就近</a:t>
            </a:r>
            <a:r>
              <a:rPr lang="en-US" altLang="zh-CN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”</a:t>
            </a:r>
            <a:r>
              <a:rPr lang="zh-CN" altLang="en-US" sz="20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原则，划分学区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。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95605" y="846773"/>
            <a:ext cx="864870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304800" eaLnBrk="0" hangingPunct="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4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、学生在本区升学所需满足的条件：</a:t>
            </a:r>
            <a:endParaRPr lang="en-US" altLang="zh-CN" sz="24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1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）铁西区房、户：有房有户、单独有房、单独有户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2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）外来务工人员子女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: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继续实施</a:t>
            </a:r>
            <a:r>
              <a:rPr lang="zh-CN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以</a:t>
            </a:r>
            <a:r>
              <a:rPr lang="zh-CN" altLang="zh-CN" sz="2000" b="1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铁西区居住证</a:t>
            </a:r>
            <a:r>
              <a:rPr lang="zh-CN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为主入学政策</a:t>
            </a:r>
            <a:endParaRPr lang="en-US" altLang="zh-CN" sz="24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endParaRPr lang="zh-CN" altLang="en-US" sz="800" b="1" dirty="0" smtClean="0">
              <a:solidFill>
                <a:srgbClr val="FF0000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**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注意：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铁西区无房无户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且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非</a:t>
            </a:r>
            <a:r>
              <a:rPr lang="zh-CN" altLang="en-US" sz="2000" b="1" u="sng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铁西区外来务工人员子女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的学生</a:t>
            </a:r>
            <a:r>
              <a:rPr lang="zh-CN" altLang="en-US" sz="3600" b="1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不能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在铁西区报名升学！（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外来务工子女需提供租房证明，务工证明，暂住证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）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07950" y="382270"/>
            <a:ext cx="8360410" cy="4223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304800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仿宋_GB2312" panose="02010609030101010101" charset="-122"/>
                <a:sym typeface="+mn-ea"/>
              </a:rPr>
              <a:t> 四、各表格</a:t>
            </a:r>
            <a:r>
              <a:rPr 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仿宋_GB2312" panose="02010609030101010101" charset="-122"/>
                <a:sym typeface="+mn-ea"/>
              </a:rPr>
              <a:t>填写说明</a:t>
            </a:r>
            <a:endParaRPr lang="en-US" altLang="zh-CN" sz="28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（一）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《2022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届小学毕业生家庭信息卡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》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（表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endParaRPr lang="en-US" altLang="zh-CN" sz="2800" b="1" dirty="0" smtClean="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en-US" altLang="zh-CN" sz="2300" b="1" dirty="0" smtClean="0">
                <a:solidFill>
                  <a:schemeClr val="dk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（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只有在我区升学</a:t>
            </a:r>
            <a:r>
              <a:rPr lang="zh-CN" altLang="en-US" sz="2000" b="1" dirty="0" smtClean="0">
                <a:solidFill>
                  <a:schemeClr val="tx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的学生需填写此表；</a:t>
            </a:r>
            <a:endParaRPr lang="zh-CN" altLang="en-US" sz="2000" b="1" dirty="0" smtClean="0">
              <a:solidFill>
                <a:schemeClr val="accent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（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2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）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学校印制，一式三份【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份草稿、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2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份正式版（水印）】；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 </a:t>
            </a:r>
            <a:endParaRPr lang="en-US" altLang="zh-CN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（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3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）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入学证件均需要页页复印，按照户口类材料（复印件）、房产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    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类材料（复印件）、居住证明材料、其他必需佐证材料的顺序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    </a:t>
            </a: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排序，附在家庭信息卡后面，以备查档。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</a:t>
            </a:r>
            <a:endParaRPr lang="zh-CN" altLang="en-US" sz="2000" b="1" dirty="0" smtClean="0">
              <a:solidFill>
                <a:schemeClr val="accent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395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59393" name="Rectangle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650" y="398145"/>
            <a:ext cx="8258810" cy="4477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306705"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 2022</a:t>
            </a:r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届小学毕业生家庭信息卡</a:t>
            </a:r>
            <a:r>
              <a:rPr lang="en-US" alt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》</a:t>
            </a:r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（表</a:t>
            </a:r>
            <a:r>
              <a:rPr lang="en-US" altLang="zh-CN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en-US" altLang="zh-CN" sz="24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6705">
              <a:defRPr/>
            </a:pPr>
            <a:endParaRPr lang="en-US" altLang="zh-CN" sz="24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6705">
              <a:defRPr/>
            </a:pPr>
            <a:endParaRPr lang="en-US" altLang="zh-CN" sz="24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6705">
              <a:defRPr/>
            </a:pPr>
            <a:endParaRPr lang="zh-CN" sz="2400" b="1" dirty="0" smtClean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endParaRPr lang="zh-CN" altLang="en-US" sz="18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小学：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名称与下发的学校代码表（</a:t>
            </a:r>
            <a:r>
              <a:rPr lang="en-US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QQ</a:t>
            </a:r>
            <a:r>
              <a:rPr lang="zh-CN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群下载）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一致，全校统一</a:t>
            </a:r>
            <a:endParaRPr lang="en-US" altLang="zh-CN" sz="18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建卡时间：</a:t>
            </a:r>
            <a:r>
              <a:rPr 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统一填写</a:t>
            </a:r>
            <a:r>
              <a:rPr lang="en-US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5</a:t>
            </a:r>
            <a:r>
              <a:rPr 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月</a:t>
            </a:r>
            <a:r>
              <a:rPr lang="en-US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25</a:t>
            </a:r>
            <a:r>
              <a:rPr 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日</a:t>
            </a:r>
            <a:endParaRPr lang="zh-CN" altLang="en-US" sz="18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姓名</a:t>
            </a:r>
            <a:r>
              <a:rPr lang="zh-CN" altLang="en-US" sz="18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：与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学籍网上姓名一致，小升初过程中不可更改</a:t>
            </a:r>
            <a:endParaRPr lang="zh-CN" altLang="en-US" sz="18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电子学籍号：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与学籍网一致，</a:t>
            </a:r>
            <a:r>
              <a:rPr lang="en-US" altLang="zh-CN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19</a:t>
            </a: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位数字</a:t>
            </a:r>
            <a:endParaRPr lang="zh-CN" altLang="en-US" sz="18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区内学</a:t>
            </a:r>
            <a:r>
              <a:rPr lang="zh-CN" altLang="en-US" sz="1800" b="1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号：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2</a:t>
            </a:r>
            <a:r>
              <a:rPr lang="en-US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2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+</a:t>
            </a:r>
            <a:r>
              <a:rPr lang="zh-CN" altLang="en-US" sz="1800" dirty="0" smtClean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学校代码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+</a:t>
            </a:r>
            <a:r>
              <a:rPr lang="en-US" altLang="zh-CN" sz="1800" dirty="0">
                <a:solidFill>
                  <a:srgbClr val="00B0F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班号</a:t>
            </a:r>
            <a:r>
              <a:rPr lang="zh-CN" altLang="en-US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+</a:t>
            </a:r>
            <a:r>
              <a:rPr lang="zh-CN" altLang="en-US" sz="1800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学号，</a:t>
            </a:r>
            <a:r>
              <a:rPr lang="zh-CN" altLang="en-US" sz="18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12位数字</a:t>
            </a:r>
            <a:endParaRPr lang="zh-CN" altLang="en-US" sz="1800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304800" eaLnBrk="0" hangingPunct="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         22</a:t>
            </a:r>
            <a:r>
              <a:rPr lang="en-US" altLang="zh-CN" sz="1800" dirty="0">
                <a:solidFill>
                  <a:srgbClr val="FF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010007</a:t>
            </a:r>
            <a:r>
              <a:rPr lang="en-US" altLang="zh-CN" sz="1800" dirty="0">
                <a:solidFill>
                  <a:srgbClr val="00B0F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01</a:t>
            </a:r>
            <a:r>
              <a:rPr lang="en-US" altLang="zh-CN" sz="1800" dirty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01  </a:t>
            </a:r>
            <a:r>
              <a:rPr lang="zh-CN" altLang="en-US" sz="18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保工一校一年一班</a:t>
            </a:r>
            <a:r>
              <a:rPr lang="en-US" altLang="zh-CN" sz="18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号</a:t>
            </a:r>
            <a:endParaRPr lang="en-US" altLang="zh-CN" sz="1800" dirty="0">
              <a:solidFill>
                <a:srgbClr val="C00000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t="29952"/>
          <a:stretch>
            <a:fillRect/>
          </a:stretch>
        </p:blipFill>
        <p:spPr>
          <a:xfrm>
            <a:off x="899795" y="915670"/>
            <a:ext cx="6515100" cy="1302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5875" y="1009015"/>
            <a:ext cx="2825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①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2468245"/>
            <a:ext cx="2825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①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0380" y="100901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②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250" y="287591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②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2530" y="177990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③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2805" y="329184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Calibri" panose="020F0502020204030204" charset="0"/>
              </a:rPr>
              <a:t>③</a:t>
            </a:r>
            <a:endParaRPr lang="zh-CN" altLang="en-US" sz="1200">
              <a:highlight>
                <a:srgbClr val="FFFF00"/>
              </a:highlight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44615" y="177990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9155" y="408432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-146" y="0"/>
            <a:ext cx="1234547" cy="1042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7694551" y="2564669"/>
            <a:ext cx="1449449" cy="2578832"/>
          </a:xfrm>
          <a:prstGeom prst="rect">
            <a:avLst/>
          </a:prstGeom>
        </p:spPr>
      </p:pic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755650" y="1266508"/>
            <a:ext cx="8006715" cy="387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indent="0" eaLnBrk="1" latinLnBrk="0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房证地址</a:t>
            </a:r>
            <a:r>
              <a:rPr 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：</a:t>
            </a:r>
            <a:endParaRPr lang="zh-CN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lvl="0" indent="0" eaLnBrk="1" latinLnBrk="0" hangingPunct="1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铁西区房产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，与房证一致，省略区，从街道开始写至门牌号。</a:t>
            </a:r>
            <a:r>
              <a:rPr lang="zh-CN" altLang="en-US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例：</a:t>
            </a:r>
            <a:r>
              <a:rPr lang="zh-CN" altLang="en-US" sz="1400" b="1" dirty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景星北街42号1-10-2</a:t>
            </a:r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。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如</a:t>
            </a:r>
            <a:r>
              <a:rPr lang="zh-CN" altLang="en-US" sz="1400" b="1" dirty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有多处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住房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，只能选择一处上报。</a:t>
            </a:r>
            <a:r>
              <a:rPr lang="zh-CN" altLang="zh-CN" sz="1400" b="1" dirty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同一房产多人共有产权</a:t>
            </a:r>
            <a:r>
              <a:rPr lang="zh-CN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的，</a:t>
            </a:r>
            <a:r>
              <a:rPr lang="zh-CN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只登记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户口在房产处且</a:t>
            </a:r>
            <a:r>
              <a:rPr lang="zh-CN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房产</a:t>
            </a:r>
            <a:r>
              <a:rPr lang="zh-CN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份额超过</a:t>
            </a:r>
            <a:r>
              <a:rPr lang="en-US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50%</a:t>
            </a:r>
            <a:r>
              <a:rPr lang="zh-CN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以上（含</a:t>
            </a:r>
            <a:r>
              <a:rPr lang="en-US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50%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）的房证地址</a:t>
            </a:r>
            <a:r>
              <a:rPr lang="zh-CN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。</a:t>
            </a:r>
            <a:endParaRPr lang="zh-CN" altLang="zh-CN" sz="14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lvl="0" indent="0" eaLnBrk="1" latinLnBrk="0" hangingPunct="1">
              <a:lnSpc>
                <a:spcPct val="150000"/>
              </a:lnSpc>
            </a:pP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有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铁西户口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，但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无铁西区房产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</a:t>
            </a:r>
            <a:r>
              <a:rPr lang="zh-CN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填写“无”。</a:t>
            </a:r>
            <a:endParaRPr lang="zh-CN" altLang="zh-CN" sz="1400" dirty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lvl="0" indent="0" eaLnBrk="1" latinLnBrk="0" hangingPunct="1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外来务工人员，</a:t>
            </a:r>
            <a:r>
              <a:rPr lang="zh-CN" altLang="en-US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填写</a:t>
            </a:r>
            <a:r>
              <a:rPr lang="en-US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租房</a:t>
            </a:r>
            <a:r>
              <a:rPr lang="en-US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”+“</a:t>
            </a:r>
            <a:r>
              <a:rPr lang="zh-CN" altLang="en-US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地址</a:t>
            </a:r>
            <a:r>
              <a:rPr lang="en-US" altLang="zh-CN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。</a:t>
            </a:r>
            <a:r>
              <a:rPr lang="zh-CN" altLang="en-US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例：</a:t>
            </a:r>
            <a:r>
              <a:rPr lang="zh-CN" altLang="en-US" sz="1400" b="1" dirty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租房：景星北街42号1-10-2</a:t>
            </a:r>
            <a:r>
              <a:rPr lang="zh-CN" altLang="en-US" sz="1400" b="1" dirty="0"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。</a:t>
            </a:r>
            <a:endParaRPr lang="en-US" altLang="zh-CN" sz="1400" b="1" u="sng" dirty="0" smtClean="0">
              <a:solidFill>
                <a:srgbClr val="C00000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0" eaLnBrk="1" latinLnBrk="0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房证时间：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铁西房产，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按下发房证时间填写，</a:t>
            </a:r>
            <a:r>
              <a:rPr lang="zh-CN" altLang="en-US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例如</a:t>
            </a:r>
            <a:r>
              <a:rPr lang="en-US" altLang="zh-CN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20180101</a:t>
            </a:r>
            <a:r>
              <a:rPr lang="en-US" altLang="zh-CN" sz="1400" b="1" dirty="0" smtClean="0">
                <a:solidFill>
                  <a:srgbClr val="0070C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。</a:t>
            </a:r>
            <a:r>
              <a:rPr lang="zh-CN" altLang="en-US" sz="1400" b="1" dirty="0" smtClean="0">
                <a:solidFill>
                  <a:schemeClr val="accent2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购房合同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按</a:t>
            </a:r>
            <a:r>
              <a:rPr lang="en-US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契证</a:t>
            </a:r>
            <a:r>
              <a:rPr lang="en-US" altLang="zh-CN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时间填写。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有铁西户口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，但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无铁西区房产</a:t>
            </a:r>
            <a:r>
              <a:rPr lang="zh-CN" altLang="zh-CN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不用填写。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外来务工人员，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按租房协议填写租房时间。</a:t>
            </a:r>
            <a:endParaRPr lang="zh-CN" altLang="en-US" sz="14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0" eaLnBrk="1" latinLnBrk="0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房主与学生关系：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如实填写父（母）子、（外）祖孙等关系。如</a:t>
            </a:r>
            <a:r>
              <a:rPr lang="zh-CN" altLang="en-US" sz="1400" b="1" dirty="0" smtClean="0">
                <a:solidFill>
                  <a:schemeClr val="accent2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房主是祖父母或外祖父母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，需要提供</a:t>
            </a:r>
            <a:r>
              <a:rPr lang="zh-CN" altLang="en-US" sz="1400" b="1" dirty="0" smtClean="0">
                <a:solidFill>
                  <a:schemeClr val="accent2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父母双方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的</a:t>
            </a:r>
            <a:r>
              <a:rPr lang="zh-CN" altLang="en-US" sz="1400" b="1" dirty="0" smtClean="0">
                <a:solidFill>
                  <a:schemeClr val="accent2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无房证明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。</a:t>
            </a:r>
            <a:r>
              <a:rPr lang="zh-CN" altLang="en-US" sz="14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（市房产大厦地下一层、铁西区政务服务中心）</a:t>
            </a:r>
            <a:endParaRPr lang="zh-CN" altLang="en-US" sz="14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indent="0" eaLnBrk="1" latinLnBrk="0" hangingPunct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  </a:t>
            </a:r>
            <a:endParaRPr lang="zh-CN" altLang="en-US" sz="18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267970"/>
            <a:ext cx="7759700" cy="1008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600" y="39243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" y="138176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⑤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6600" y="84391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⑥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160" y="335153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⑥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160" y="403352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⑦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4390" y="85852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⑦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699770"/>
            <a:ext cx="6649085" cy="1137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405" y="1950085"/>
            <a:ext cx="6866255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户口地址</a:t>
            </a:r>
            <a:r>
              <a:rPr lang="zh-CN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栏：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所有学生均按学生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户口本首页地址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填写。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落户时间：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铁西户口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要准确填写落户时间（以户口本学生页落户时间为准），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非铁西户口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不用填写落户时间。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户主与学生关系：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如实填写。如户口簿不能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准确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反映户主与学生之间的父（母）子关系、（外）祖孙关系，需要家长进一步提供佐证材料。</a:t>
            </a:r>
            <a:endParaRPr lang="zh-CN" altLang="en-US" sz="2000" b="1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是否全家落户：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父母及学生同时落户为全家落户。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如父母（或其中一方）、学生户口未落在房证地址处</a:t>
            </a:r>
            <a:r>
              <a:rPr lang="zh-CN" altLang="en-US" sz="1600" b="1" dirty="0" smtClean="0">
                <a:solidFill>
                  <a:srgbClr val="C00000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，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需在下方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“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铁西房产，但户口未落在房证地址原因</a:t>
            </a:r>
            <a:r>
              <a:rPr lang="en-US" altLang="zh-CN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”</a:t>
            </a:r>
            <a:r>
              <a:rPr lang="zh-CN" altLang="en-US" sz="1600" dirty="0" smtClean="0">
                <a:solidFill>
                  <a:schemeClr val="dk1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  <a:sym typeface="+mn-ea"/>
              </a:rPr>
              <a:t>栏注明。</a:t>
            </a:r>
            <a:endParaRPr lang="zh-CN" altLang="en-US" sz="1600" dirty="0" smtClean="0">
              <a:solidFill>
                <a:schemeClr val="dk1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405" y="74422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⑧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405" y="129476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⑨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8355" y="207518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⑧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625" y="245427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⑨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355" y="318071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⑩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0055" y="1099820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⑩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025" y="389445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⑪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0055" y="147256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⑪</a:t>
            </a:r>
            <a:endParaRPr lang="zh-CN" altLang="en-US" sz="120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24905" y="3507740"/>
            <a:ext cx="1141095" cy="3860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13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1049576_1"/>
  <p:tag name="KSO_WM_TEMPLATE_CATEGORY" val="custom"/>
  <p:tag name="KSO_WM_TEMPLATE_INDEX" val="20181540"/>
  <p:tag name="KSO_WM_TEMPLATE_SUBCATEGORY" val="0"/>
  <p:tag name="KSO_WM_TEMPLATE_THUMBS_INDEX" val="1、4、6、11、12、18、23、28、29、33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2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28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4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COMBINE_RELATE_SLIDE_ID" val="custom1049576_1"/>
  <p:tag name="KSO_WM_TEMPLATE_CATEGORY" val="custom"/>
  <p:tag name="KSO_WM_TEMPLATE_INDEX" val="20181540"/>
  <p:tag name="KSO_WM_TEMPLATE_SUBCATEGORY" val="0"/>
  <p:tag name="KSO_WM_TEMPLATE_THUMBS_INDEX" val="1、4、6、11、12、18、23、28、29、33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287.xml><?xml version="1.0" encoding="utf-8"?>
<p:tagLst xmlns:p="http://schemas.openxmlformats.org/presentationml/2006/main">
  <p:tag name="KSO_WM_TEMPLATE_CATEGORY" val="custom"/>
  <p:tag name="KSO_WM_TEMPLATE_INDEX" val="20181540"/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20181540_1*a*1"/>
  <p:tag name="KSO_WM_UNIT_PRESET_TEXT" val="欧美曲线年终汇报"/>
  <p:tag name="KSO_WM_UNIT_NOCLEAR" val="0"/>
  <p:tag name="KSO_WM_UNIT_DIAGRAM_ISNUMVISUAL" val="0"/>
  <p:tag name="KSO_WM_UNIT_DIAGRAM_ISREFERUNIT" val="0"/>
  <p:tag name="KSO_WM_UNIT_ISNUMDGMTITLE" val="0"/>
</p:tagLst>
</file>

<file path=ppt/tags/tag288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custom1049576_1"/>
  <p:tag name="KSO_WM_TEMPLATE_CATEGORY" val="custom"/>
  <p:tag name="KSO_WM_TEMPLATE_INDEX" val="20181540"/>
  <p:tag name="KSO_WM_SLIDE_ID" val="custom20181540_1"/>
  <p:tag name="KSO_WM_SLIDE_INDEX" val="1"/>
  <p:tag name="KSO_WM_TEMPLATE_SUBCATEGORY" val="0"/>
  <p:tag name="KSO_WM_TEMPLATE_THUMBS_INDEX" val="1、4、6、11、12、18、23、28、29、33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MASTER_TYPE" val="1"/>
  <p:tag name="KSO_WM_TEMPLATE_COLOR_TYPE" val="0"/>
  <p:tag name="KSO_WM_SPECIAL_SOURCE" val="bdnull"/>
</p:tagLst>
</file>

<file path=ppt/tags/tag289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PECIAL_SOURCE" val="bdnull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2f8cb87c-72f8-4964-9bb3-881ba9fc243f}"/>
  <p:tag name="KSO_WM_UNIT_TYPE" val="i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2d37ff1-258d-4126-995a-05042134d633}"/>
  <p:tag name="KSO_WM_UNIT_TYPE" val="i"/>
</p:tagLst>
</file>

<file path=ppt/tags/tag293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9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1fd6dfd-94a8-4dee-ae11-f372374f8835}"/>
  <p:tag name="KSO_WM_UNIT_TYPE" val="i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4dbd3581-2077-4269-b81c-253c7230b7d0}"/>
  <p:tag name="KSO_WM_UNIT_TYPE" val="i"/>
</p:tagLst>
</file>

<file path=ppt/tags/tag29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435fde01-007a-45f4-a70e-c424798619c5}"/>
  <p:tag name="KSO_WM_UNIT_TYPE" val="i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0f313ba-70d3-4e32-8897-ae57aeea0161}"/>
  <p:tag name="KSO_WM_UNIT_TYPE" val="i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2fd9470-c4db-4fc8-8956-8dac7d353a1d}"/>
  <p:tag name="KSO_WM_UNIT_TYPE" val="i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9122510-0961-4bdd-be33-488955fec145}"/>
  <p:tag name="KSO_WM_UNIT_TYPE" val="i"/>
</p:tagLst>
</file>

<file path=ppt/tags/tag303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1ec8050-00ee-4595-afd4-aeb9d3b651f6}"/>
  <p:tag name="KSO_WM_UNIT_TYPE" val="i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608aa6-1d9c-4fb5-bd2d-0fd7e7c2e6ed}"/>
  <p:tag name="KSO_WM_UNIT_TYPE" val="i"/>
</p:tagLst>
</file>

<file path=ppt/tags/tag30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08.xml><?xml version="1.0" encoding="utf-8"?>
<p:tagLst xmlns:p="http://schemas.openxmlformats.org/presentationml/2006/main">
  <p:tag name="KSO_WM_SPECIAL_SOURCE" val="bdnull"/>
</p:tagLst>
</file>

<file path=ppt/tags/tag309.xml><?xml version="1.0" encoding="utf-8"?>
<p:tagLst xmlns:p="http://schemas.openxmlformats.org/presentationml/2006/main">
  <p:tag name="TABLE_ENDDRAG_ORIGIN_RECT" val="177*214"/>
  <p:tag name="TABLE_ENDDRAG_RECT" val="405*162*177*21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PECIAL_SOURCE" val="bdnull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323a7e8-9ff3-4a30-83a2-355c86e03bce}"/>
  <p:tag name="KSO_WM_UNIT_TYPE" val="i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951b209-8aa7-48d1-870a-2401112df6e3}"/>
  <p:tag name="KSO_WM_UNIT_TYPE" val="i"/>
</p:tagLst>
</file>

<file path=ppt/tags/tag31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a459e39-2793-435c-a98e-85bb47eed043}"/>
  <p:tag name="KSO_WM_UNIT_TYPE" val="i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650d94f-280f-400f-855f-7538565d7047}"/>
  <p:tag name="KSO_WM_UNIT_TYPE" val="i"/>
</p:tagLst>
</file>

<file path=ppt/tags/tag31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120a9e9-3d8a-49c6-8a6e-b39a691e2dd1}"/>
  <p:tag name="KSO_WM_UNIT_TYPE" val="i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bee2aed-c4a5-43af-938f-dad2b90c12c7}"/>
  <p:tag name="KSO_WM_UNIT_TYPE" val="i"/>
</p:tagLst>
</file>

<file path=ppt/tags/tag31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df1eb00-4180-4f6c-b2a0-074a067e7080}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355f547-cf17-4fea-acf3-5cd90067adbf}"/>
  <p:tag name="KSO_WM_UNIT_TYPE" val="i"/>
</p:tagLst>
</file>

<file path=ppt/tags/tag322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23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2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1a67f06-4d52-4c69-a452-51e0681d4ac9}"/>
  <p:tag name="KSO_WM_UNIT_TYPE" val="i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9668d20-1449-45e0-8e7c-9d4cc0602f5f}"/>
  <p:tag name="KSO_WM_UNIT_TYPE" val="i"/>
</p:tagLst>
</file>

<file path=ppt/tags/tag327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2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5701f1b-d71e-4627-8036-8025b06a199f}"/>
  <p:tag name="KSO_WM_UNIT_TYPE" val="i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ecb6491-2136-4582-9a20-e78ab37d34c6}"/>
  <p:tag name="KSO_WM_UNIT_TYPE" val="i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20b3ca0-3d67-4d67-b459-da969d0a32d8}"/>
  <p:tag name="KSO_WM_UNIT_TYPE" val="i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a5216b5-dfbb-4c2b-96df-d53a3b999ba9}"/>
  <p:tag name="KSO_WM_UNIT_TYPE" val="i"/>
</p:tagLst>
</file>

<file path=ppt/tags/tag336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a5437d5-b312-4e6d-ab82-6b8cc21d6cb1}"/>
  <p:tag name="KSO_WM_UNIT_TYPE" val="i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b4f29a-6d4d-4bf2-98e2-a92b6ac9edf1}"/>
  <p:tag name="KSO_WM_UNIT_TYPE" val="i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43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44.xml><?xml version="1.0" encoding="utf-8"?>
<p:tagLst xmlns:p="http://schemas.openxmlformats.org/presentationml/2006/main">
  <p:tag name="KSO_WM_SPECIAL_SOURCE" val="bdnull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6865628-6820-414c-8bc8-5874245b4a52}"/>
  <p:tag name="KSO_WM_UNIT_TYPE" val="i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537cfd0-cb94-48bd-883e-65e4ff995700}"/>
  <p:tag name="KSO_WM_UNIT_TYPE" val="i"/>
</p:tagLst>
</file>

<file path=ppt/tags/tag347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9d4cf10-3e0f-41a3-a656-5542e46a3192}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38a7314-1373-4abd-a713-3548ce2cb8e5}"/>
  <p:tag name="KSO_WM_UNIT_TYPE" val="i"/>
</p:tagLst>
</file>

<file path=ppt/tags/tag351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354.xml><?xml version="1.0" encoding="utf-8"?>
<p:tagLst xmlns:p="http://schemas.openxmlformats.org/presentationml/2006/main">
  <p:tag name="KSO_DOCER_TEMPLATE_OPEN_ONCE_MARK" val="1"/>
  <p:tag name="COMMONDATA" val="eyJoZGlkIjoiODA4ODQwMjkzOTg1YmUwNGQ0ZjEzMmI1MmIzNzgxYzQ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0181540">
      <a:dk1>
        <a:srgbClr val="000000"/>
      </a:dk1>
      <a:lt1>
        <a:srgbClr val="FFFFFF"/>
      </a:lt1>
      <a:dk2>
        <a:srgbClr val="E6E6E6"/>
      </a:dk2>
      <a:lt2>
        <a:srgbClr val="FFFFFF"/>
      </a:lt2>
      <a:accent1>
        <a:srgbClr val="C30000"/>
      </a:accent1>
      <a:accent2>
        <a:srgbClr val="DA0000"/>
      </a:accent2>
      <a:accent3>
        <a:srgbClr val="C73F3D"/>
      </a:accent3>
      <a:accent4>
        <a:srgbClr val="E24C4A"/>
      </a:accent4>
      <a:accent5>
        <a:srgbClr val="EC6562"/>
      </a:accent5>
      <a:accent6>
        <a:srgbClr val="F67E7B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20181540">
      <a:dk1>
        <a:srgbClr val="000000"/>
      </a:dk1>
      <a:lt1>
        <a:srgbClr val="FFFFFF"/>
      </a:lt1>
      <a:dk2>
        <a:srgbClr val="E6E6E6"/>
      </a:dk2>
      <a:lt2>
        <a:srgbClr val="FFFFFF"/>
      </a:lt2>
      <a:accent1>
        <a:srgbClr val="C30000"/>
      </a:accent1>
      <a:accent2>
        <a:srgbClr val="DA0000"/>
      </a:accent2>
      <a:accent3>
        <a:srgbClr val="C73F3D"/>
      </a:accent3>
      <a:accent4>
        <a:srgbClr val="E24C4A"/>
      </a:accent4>
      <a:accent5>
        <a:srgbClr val="EC6562"/>
      </a:accent5>
      <a:accent6>
        <a:srgbClr val="F67E7B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wODkyNTU2NzY3IiwKCSJHcm91cElkIiA6ICI2MTIzNDE5NjYiLAoJIkltYWdlIiA6ICJpVkJPUncwS0dnb0FBQUFOU1VoRVVnQUFBbmNBQUFNSkNBWUFBQUJobFJCbkFBQUFDWEJJV1hNQUFBc1RBQUFMRXdFQW1wd1lBQUFnQUVsRVFWUjRuT3pkZVZ6TjJmOEg4TmR0RWJKa3FTeGpKNFBJRWlHVUxObGpFZ1kxdHNHRXIzWHN4RERabCt3eWRqSmh5TWdlazdJa1NaU1VWRkkwb3UxV1N0MTczNzgvK3ZYNTl1bmUyMEtHNmZ0K1BoNDlwczkyenZsOGJxWjM1M3pPKzBpSWlNQVlZNHd4eHNvRWpTL2RBTVlZWTR3eFZubz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TR1R09NTWNZWUswTzB2blFER1B1M0lpSThmZm9VL3Y3K0NBZ0l3TE5uenhBYkc0djA5SFFRRVNwVnFvUzZkZXZDeU1nSUhUcDBRS2RPbmRDNmRXdElKSkl2M1hUR0dHTmxtSVNJNkVzM2dyRi9rOFRFUkp3OGVSSUhEeDdFeTVjdlMzUnRyVnExTUc3Y09Iei8vZmN3TkRUOFRDMWtqREgydjR5RE84YUtLU3NyQzN2MjdNSDI3ZHVSa1pIeFNXV1ZMMThlVTZkT3hZd1pNNkNycTF0S0xXU01NY1k0dUdPc1dFSkRRekY1OG1ROGYvNjhWTXV0VjY4ZTl1elpndzRkT3BScXVZd3h4djUzOFlRS3hvcHc2ZElsOU8vZnY5UURPd0NJalkzRjBLRkRjZkxreVZJdm16SEcyUDhtN3JsanJCRG56NS9IbENsVG9GQW9QbXM5RW9rRW16ZHZ4dmZmZi85WjYyR01NVmIyY1hESG1CcUJnWUVZTW1RSVpETFpQMUtmcHFZbTNOemNZR0ZoOFkvVXh4aGpyR3ppNEk0eEZkTFMwbUJoWVlIWHIxLy9vL1hxNit2RHg4Y0gxYXBWKzBmclpZd3hWbmJ3TzNlTXFiQmh3NFovUExBRGdMZHYzMkxKa2lYL2VMMk1NY2JLRHU2NVk2eUEyTmhZZE83Y0dYSzUvSXZVcjZHaEFSOGZIelJ0MnZTTDFNOFlZK3pmalh2dUdDdmc4T0hEWHl5d0F3Q0ZRb0Z0MjdaOVVoblcxdGFJaTRzcjlKemk1T3E3ZCs4ZUN2NzlkL2p3WVNRbEpZbjIvZkhISHlXYWRKS2RuYTN5ZTNYdTM3K1BZY09HSVNjbnA5aDFBTUQ3OSs5TGRMNDZKVTFXRFFCUlVWRklTa3BDVGs0T2J0MjZwZmE4c0xBdzdObXo1NlBhOWVIREJ5eFlzQUNQSGowUzlsbGJXK1ArL2Z2RkxzUFYxUlZ2Mzc3OXFQb1pZMThuRHU0WXl5YzdPeHR1Ym01ZnVobTRmUGt5UG56NDhOSFh4OFRFNEp0dnZpbjBIR05qWTFoYVdoYjYxYU5IRDZWQWMvdjI3ZERTRXE5Y3VIRGhRaUh3Q2dnSXdOT25Ud3V0dTJQSGpraElTQkMrTDJvSWZQLysvZmorKysraHJhMnQ4cmkzdDdmS0lOSEN3Z0pCUVVFcXI4bkl5RUJBUUVDaDllYnAwS0VESWlJaWlqd3ZPenNiTjI3Y3dNU0pFekZvMENBY1BIZ1FtcHFhc0xlM1Z4dE1mL3Z0dC9EeThzS2ZmLzZwdHR5VWxCU1ZmM0RvNk9oZ3hvd1o2TnUzTHhRS0JVNmZQbzBmZnZnQkhUdDJSR1ptSmg0K2ZGaGttMy83N1RlVUwxOWUySmJMNVlXMmhUSDI5ZU8xWlQrVDVPUmtsUy9GdjM3OUduWHExQ24xK2xKU1VxQ25wNmZ5V0dKaUltclVxRkdxOVpYViszdjA2SkZTcjlTWElKVks0ZXZyaTk2OWUzL1U5ZVhLbFJOdHkrVnlCQVFFd016TVROaFhwMDRkZUh0N3E3eGVvVkJBUTBQMTMzNmFtcHFvVXFVS0FDQTZPaHFOR2pWQ2pSbzFvS09qZzRDQUFJd2NPUktqUjQvRzh1WEwxUVpqbFNwVmdvR0JBWURjMVRvSys1bUppWW5Cc1dQSEVCWVdobDI3ZHFrODU4NmRPNWcrZlRvMmI5NHM3THR4NHdiTXpjM1J0bTFiWEx0MkRRc1hMa1JrWkNUYXRtMExBSGozN2gwVUNnV0NnNE9ocWFtcHRuNGc5MWsxYTlaTTVURWl3dlhyMTVHU2tvS2twQ1NzVzdjT0FRRUJvbjhmTldyVUtIUWxFbWRuWjZTbHBTRWxKUVZidG16QnpaczNsWjdCekprek1XdldMQURBcGsyYmNQNzhlZUc0aG9ZR3JLeXM4UGZmZjZOV3JWcHdkWFZGZkh3ODB0TFM4UGp4WTlTc1dSTnBhV213dHJhR2xwYVc4TmwrK1BBQklTRWg2TmV2bi9CWlpXUmtJQ1ltQmlkUG5vU2xwV1doejRVeDluWGk0TzR6YWRteUpabzNiNjYwUHlBZ0FQZnUzVU9yVnExS3RiNVdyVnFwL2VYeitQRmplSGw1b1gzNzlxVldYMW05UDM5Ly8wOHVvN1I0ZTNzWEdkd0ZCZ1ppenB3NVN2dWpvcUpFdjVpVGtwSVFIUjJOaHc4ZkN1L3lTU1FTQUVCRVJBU2FOR2tpQ3ViMjd0MkxPM2Z1NFBEaHcwcEJua1FpRWNvT0RRMkZtNXNiRkFvRnpwMDdoeGN2WHVEaHc0ZEM4SmNuT3p0YkZIRG0xVjN3KzhURVJGU3JWazFVNTd4NTgzRGl4QWtNSGp4WTJHZHNiSXlRa0JDMXowVXVsK1BvMGFQWXZYczM1SEk1SkJJSkhqeDRnTzdkdXdzQnJZT0RBeFlzV0ZCa1lGZXdqYXFPNWYrY1hGMWRpelhiK2NtVEo3Q3pzNE8rdmo0a0Vna2lJaUl3ZHV4WXJGdTNEa0J1YitHREJ3OEFBTk9uVHhlbHlKaytmVHFzckt6UXRtMWJTQ1FTbUpxYXd0dmJXL2l2VENiRDVzMmJNV1BHREZTb1VBRUFVTGx5WmZqNitncjNtNUdSZ1dIRGhxRkdqUnBZdW5RcGF0ZXVMUVMrakxGL053N3VQa0xidG0yRmQxeSsrZVliUEh2MlRQZ2ZhSjVhdFdxcDdCVnAxNjZkVXVCejhlSkZ6Snc1RTdHeHNlalJvd2NPSERnZ0dsTGJzMmNQSWlJaVFFU3d0TFRFa0NGRGxNcFZWeDhBbUpxYUZ1dC8ybUZoWVdqUm9vVm9uNzYrdmpCODlqbnVMeVVsQmN1V0xZTyt2ajVldm55SkRoMDY0S2VmZnZvczkxY2NqeDgvTHBWeVNrTjRlSGlSNTdSdjN4NS8vUEdIcU9keXhJZ1JNREF3d1BUcDB6RjgrUEFpeTZoZHV6YWNuWjB4YmRvMFZLdFdEYW1wcVZpM2JoM2MzTnpVOXQ0Vi9Dem16NStQUVlNR0NZSEQ4dVhMc1hUcFVpR2crL1BQUHpGZ3dBQlVyRml4MExhc1g3OGVpWW1KK08yMzN3QUFSNDRjUWJkdTNXQnRiYTMybXRqWVdCZ2FHb3FDUnhjWEZ6ZzVPYUY4K2ZKd2RuWkdYRnljS0RpNmN1VUtHalpzcVBZUEJnQllzMllOQmc4ZURHTmpZMkhmdlh2MzBLbFRwMEtEdmVKcTFhb1ZRa05EQWVTbTNoazBhQkNXTDE4T0lMZm5OSC9RbVpxYUtncVlkWFIwQUFBVEowN0VnUU1IbE1wMmQzZEhabWFtVWc5dVhwbHBhV21ZUEhreTFxeFpnNmxUcDZKdjM3NXdkSFJFMjdadDhlT1BQeW9OdXpQRy9sMzRYM0FKWGJ4NEVRNE9EbWpUcGcwQW9INzkra3FCSFlCQ2g3VHllL1BtRFE0ZVBJamp4NDhqTVRFUkV5ZE94TWlSSTNINzltMEFnSWVIQjN4OWZYSDgrSEVBZ0pXVkZabzBhYUlVUUJYVis2Q3VQZm1kUDM4ZWh3OGZSck5telNDUlNCQVdGcWIyUmZEU3VyOVJvMGJoNTU5L1JxOWV2UUFBQXdjT2hLR2hJYjc3N3J0U3Y3L2lLRTVBOVU4cDdrdjgrUU83a0pBUVpHWm1va3FWS3FoVXFSTHUzNytQamgwN0ZucDlwVXFWTUh2MmJFeWZQaDNMbHkvSG1qVnJzSGp4WW5UdDJyWFE2eUlqSS9IczJUUDA3ZHNYV2xwYW9zL285T25UR0Rac0dOcTFhd2NnOStkMitmTGwyTGh4bzlyeUZBb0ZQRHc4Y1BueVpRQzVQenNWS2xTQWc0TURHalZxaEFZTkdnam5Sa2RIQzcySHdjSEJzTFcxaGF1ckt3QWdJU0VCcTFldnh0T25UMUcxYWxYNCtmbkIyOXNiV2xwYWVQUG1EVEl5TXVEbzZBZ0RBd01jTzNZTWl4Y3Z4cVJKazBSdFNVdEx3NVl0VzlDM2IxL1Ivb1lORzJMV3JGbFl1M2F0eW4vM1JibDY5U3AwZEhTVUVsVXZXTEFBR3pkdWhKK2ZIeXBXcklqbXpadWpldlhxd3ZHVWxCUlVyVnBWZEUyN2R1MFFGeGVubEdRN05UVVZVcWtVVGs1TzhQUHpRNGNPSFVURDQyRmhZVmkzYmgzV3IxK1Bldlhxb1hYcjFpQWk3Tml4QThPSEQ4ZXZ2LzZLNzcvL0huMzc5a1dmUG4xS2ZJK01zUytQZzdzUzJyNTlPMmJObW9YdTNic0xmejJyVW5CWUxFL0JXV25oNGVFNGV2U284RUx6dW5YcjRPRGdnSnljSEdocmErT1hYMzZCazVPVGNMNk5qUTNXcmwyTG8wZVBpc29wenRCU1VVYU9ISW42OWVzTDIxNWVYa3BCVnA3U3VMOVhyMTdoeXBVcitQMzMzNFh6eDQwYmh6VnIxcFE0dUNzdGI5NjgrVWZxS1k3azVPUVNYN05nd1FKczJiSUZJMGFNZ0xXMU5VYU5Hb1hmZnZzTmxTdFhMdlE2WFYxZGJOcTBDUU1HRElDQmdRRW1UNTZzOXR5a3BDVDA3dDBiWThlT2hiMjlQWWdJZW5wNjZOV3JGN1MxdFpHWm1ZbUVoQVRjdW5WTENPNnFWNitPMU5SVWVIdDdxMzJQeTlQVEV6WTJObWpVcUJFQXdORFFFSFoyZGdCeTM4dkwzMXRvYkd5c3RpZlh3TUFBd2NIQnFGNjlPdnIzNzQrVEowOUNTMHNMUkFTWlRJWmJ0MjdCMjlzYjllclZRNzkrL1dCalk2TlV4cTVkdXpCLy9ueDA2TkJCdE4vUTBCQzJ0cmF3dHJiR2hRc1hVTGx5WmZ6eXl5L3c5UFFVZWlVakl5UFJvMGNQMFI4YzRlSGhzTFMwUkdabUptclhybzB1WGJvSXZXcG56NTdGa1NOSHNIWHJWa3lZTUFFclY2N0U2OWV2VWE5ZVBlSDYvTUhkMHFWTFJYOTA5ZTdkV3lnL1BEd2NRNFlNZ1VRaWdidTdPL3o4L0RCNThtUnMyN1lOR1JrWnVIVHBFaVFTQ1lLRGcyRnZieThxQXdDQ2dvSXdmdng0QkFjSFkvNzgrU3FmTDJQc1g0QllzVDErL0pqMDlmVUpBTldvVVlQMjd0MnI5dHoyN2R1cjNOK2hRNGRDNi9qcnI3K29mdjM2UkVUMDd0MDdBa0Nob2FIQzhTdFhybENkT25XVXJ1dmF0YXZhTW91cVV4MUxTMHZLeXNwU2VhdzA3aThvS0lnQTBPUEhqNFhqdnI2K3BLbXBTUXFGUW5UZDU3Zy9WZXJWcTBlR2hvWmZ4ZGMzMzN4VG9yYnYzTG1UZHU3Y1NVUkVKaVltUkVSMDdkbzE2dEdqQnlVbkp5dWRiMjV1THRxT2pJd2tLeXNyTWpZMkptOXZiN1gxM0xoeGc5TFMwb1R0dm4zN1VtQmdZSkh0dTNuekpyVnAwMGFwYmpNek15SWlHalpzbUtqYy9GcTJiQ25hYnRXcVZaSDF6Wmt6aC96OC9JVHQ2T2hvR2pkdUhDMWF0SWlJaUpLVGsybmd3SUZLMTcxNTg0YSsrKzQ3a3N2bHdyNjg1NWxueXBRcE5HREFBSlgxZHV6WWtYSnlja1Q3MVAyTSt2djcwOWF0VzhuQ3dvSisrdWtuQ2dvS0lpSWlEdzhQMnJCaGc2ak1QR2xwYWZUaHd3Y2lJZ29PRGxaWjd1M2J0NVgyeGNYRkNkK2JtcHFxdks0MC95MHh4cjRjN3JrcmdkYXRXeU1oSVFHUmtaR1lNMmNPcGt5WmdnOGZQbURHakJsSzUzN3NNT0h0MjdjeGJkbzBBUDhkbHN1YlZRamtEcUhGeDhjcnpXYk1QMHhWME1jTU5jYkV4S0IyN2RwcWV5ZEw0LzVhdFdxRlJvMGFZZFdxVlhCemM0T21waWJ1M2J1bjhuMm0wcjQvZGVncnl1bGRrcmI0K1BqZ3hZc1hXTDkrdldpL2hZVUZEaHc0Z0hidDJtSHo1czJ3c2JGUitka2xKU1hobDE5K3dhbFRweEFiRzRzK2Zmcmd4bzBib3ZmTjh2VHMyVk8wblo2ZUx2VFFBUkNHUFdmTW1BRlRVMU5odjdtNU9hS2lvdkRxMVN1bE1uLy8vWGM0T2pxaVVxVktLdSt2cUhmY3dzTEM0T25waVhuejVrR2hVR0REaGczSXljbkI0OGVQRVJJU0FoTVRFN3g4K1JLZE9uWENpeGN2OE83ZE81dzRjVUxVZTVWbjA2Wk4yTE5uVDZFLzR5dFdyRUQ5K3ZVUkVSR2g5TjVlVmxaV3NkNVpDd2tKd2Q5Ly80MlpNMmZpN05teldMSmtDZnIxNjRjelo4N2czcjE3S3QrdEJTQjZSZzRPRGtxVFZ3RGd3WU1IdUh6NU1zek56WVY5ZGV2V0ZiN1gxTlJVK2UvcGEzb3RnVEgyOFRpNCt3aE5talRCbVRObjBMOS9mNnhldlZvcHVNdk16QlNHU1FvcUxGbW9WQ3JGblR0MzRPSGhBZUMvdjl6enZ5K2piaEg3eG8wYkZ6cmhvS1E4UER3d2RPaFFsY2RLNi82MHRMUnc1Y29WTEZ5NEVQMzY5WU9abVJudTNyMkwxcTFiSy8weUwrMzdVNmRTcFVvZk5SejZPUlQzblM1ZlgxOTRlM3ZqeVpNbndtZnkvUGx6V0ZwYUlpRWhBVldxVklHWm1SbHNiVzB4Yjk0OHBRRHczYnQzMkxObkQzYnUzQWxkWFYxVXIxNGQ4K2JOdzZwVnErRHU3aTZjRnhBUWdBa1RKb2plQlFOeWd4UlZQd3ZidDIvSGdRTUhoQ0YxVFUxTnJGaXhRaW50U1VaR0J0TFMwakJxMUNqUi9vaUlDQXdkT2hRMWE5WkV6Wm8xUlhXb0N2WTFOVFZoWjJlSEJnMGFJQ3dzREMxYnRrUy9mdjJFNGMwZE8zYmcxMTkvaFZRcXhmejU4eEVkSFEwdkx5OVJHWmN2WDRham95UDA5ZlZWUCt6L1Y2dFdMVGc3TzR0ZVl3QnlaOENxQ29oVmFkR2loZWpjdW5YcjRvOC8vb0NCZ1FFQ0F3UHg2NisvQ3NmVUJacmEydG9xLzEyWW1wcUtBcnVDRkFxRjJ1c0tTNFBER1B0MzRPRHVJMmxxYW1MbXpKa1lQSGd3WkRLWjZDLzF1TGc0V0ZwYXFrd0VXbGdnOHNzdnYyRDM3dDFDTUpjM296VC9UTG5rNUdUVXFWTkg2WCsrSmUxeHlwKzBGTWp0YmNqdjBxVkxPSDM2dE1wclMrditBS0JaczJiNDQ0OC9BT1QyQU5Xdlh4OHJWNjVVdXZhZjZsSFQxOWYvYW9LNzRxVFR1SExsQ3JTMXRiRjgrWEo4K1BCQjZHazFNVEVSL2ZJbUlzeWFOUXVkTzNjV1haK1ptUWsvUHo4c1diSkVGRkRQbWpWTDlDNGtrUHZacXBwTmJHNXVyamJ3TG1qdTNMbEsrOHFYTDQ4ZmYveFJhWCt6WnMzdzVNa1RsZVVVOXM0ZEFCdzhlQkJBYnBCNzZ0UXBWSzllSFRWcTFFRGR1blZSdTNadFBIcjBDQU1HREZCNmw3TmZ2MzdGdWc4Z04wVkxRZnYyN1JONnBvdWk2ajFTSXlNamVIcDZ3czdPVHZnOGtwT1RsUUxxUFBuVDB1UlhWQStjUXFGUWUxMU9UazZoN3hNenhyNStITng5QWcwTkRiUnYzMTVwQ01iZjM3L0VPZGRjWEZ6d3d3OC9pSG9DREF3TTBMcDFhNFNHaGdxOUQ4K2VQVk1hRmdOUW9xV2ZBS2pOMmcvazl1UlVxRkJCN1JCWmFkMWZRYi8rK2lzYU5XcUVxVk9uS2gwcjZmMTlMQ01qSXp4Nzl1d2ZxYXNvK1Yrb1Y2ZFhyMTdDejEvK1g4Z0ZWN2VRU0NSS2dSMFJvVUtGQ2hnMGFKQlN1ZVhLbFlPRGd3UE9uRGtEWTJOakdCa1pxVzBERVlHSVBqbzlTUDRnNTltelp6aDY5Q2hXclZyMVVXVUJ1Wk1QRmk1Y2lMLy8vaHNqUm96QTRNR0RzWHIxYXF4YXRRcnYzNy9IckZtenNIRGhRdXpidHcvT3pzNzQrZWVmVlNaYlRrcEt3b01IRDFDcFVxVmlMWHQyOGVKRjFLMWJ0OUFlTTNYeS9uaEpTVW5CMWF0WDRlTGlJanpUNk9obzBVemhndGQ5VEE5YzE2NWRWUzV4NStibWh0VFVWTVRHeGlwTkptR00vWHR3Y0ZjQ1Y2NWNRWlVxVmRDbFN4ZThmLzhlVzdac3dkYXRXNVhPTzNueUpEWnMyRkRzY3JkdDJ3WkRRME5Vcmx3WjBkSFJpSXVMUTBKQ0FteHRiYkY0OFdLY1BuMGExdGJXSUNKNGVuckN4Y1ZGcVl5aWdwK0N2M3kvL2ZaYnRlZisrZWVmYXQvM0FVcjMvdktjUFhzV1Y2OWVoYWVucDhwZnRDVzl2NC9WdW5WcmVIcDZmbkk1cGFHd2dDcVB1bmU3MHRQVEM3M3U3Ny8veG9zWEw0cTFBa0czYnQyd2V2VnF0Y2RsTWhsa01wbmExU2h1M2JxRnFWT25vbWJObXFKMjU5VmR2bng1VVRza0VnbUNnb0lLelYxWXNLYzVQejA5UFZoYVdzTE96ZzRwS1NuNC9mZmZzV3paTXZqNit1TCsvZnRZdm53NXZ2bm1Hd3djT0JEanhvM0RyRm16c0duVEpxWGU3T3JWcTBOSFJ3ZWpSbzNDaEFrVDFOWkhSUGo5OTk5UnNXSkYvUHp6enlxUHEzdWRJazlPVGc1U1UxTng0TUFCckYyN0ZoS0pCSEZ4Y1ZpelpnM2MzZDF4NU1nUmxkZko1WEsxUFhBeW1VeVU1eTRyS3d2VzF0WkNEajExbi8ycVZhc2dsOHZoNWVWVjZCOWpqTEd2bDRTK3BqZkl2M0xidG0zRGtpVkwwS0ZEQnpScDBnU09qbzVLZjkzNitQamdyNy8rRXFVdmtVcWxrRWdrME5IUlFkdTJiWVhFcFFDd2VmTm1sVU5WMGRIUmFOaXdJWURjOUNGcGFXbElTMHREejU0OVZiNExWNzE2ZFNIM1hrRVBIanhBVWxLUzJsKytCUTBiTmd6Nzl1MFQvVEwrSFBkWHYzNTkvUEhISDNqNjlDbTB0TFF3Wjg0Y3BWK3duK1ArQ3VQbjU2ZjJYY04vMnNHREI5Ry9mLytQdWpZME5CUXRXN1lzOUp6MDlIUzF2Yk1sY2Zqd1lkamIyLytqNzJsTm1EQkJaZkxlZ3ZLV3Budng0Z1YwZFhWVnZrdFgxQjhHUlMxdkZ4NGVqanAxNnFoTk41T1RrNE1yVjY2bzdDSE5jL1hxVlppWW1NREF3RUNwTFg1K2ZrcTlybmxPbno2dE1sSDF0V3ZYMEx0M2I2V3lDcjVDd2hncm16aTRLMFdSa1pHNGVQR2kwZ1NMNU9Sa3VMdTd3OG5KQ1QxNzlsUjZsNmswZE83Y0dYNStmaXFQV1ZwYTR0S2xTeCtWZERXL3NuNS9RTzV3WnV2V3JTR1ZTais1ckUraHE2dUw0T0RnSWxkMFlJd3h4Z3JpNEs0VXFVcUxrRjlNVEF5KytlYWJ6NUtRTnlrcFNlMUwxMWxaV1dwN3hFcWlyTjlmbnVYTGx3dXJIWHdwdzRZTncrN2R1NzlvR3hoampQMDdjWERIV0FGUlVWSG8xcTNiUHphSm95QU5EUTFjdTNaTmFZazV4aGhqckRnNG1SRmpCVFJ1M0JoanhvejVZdlgzNzkrZkE3dFNrcEtTSXRxT2lZbFJlMjVZV0pqYVl5RWhJV3FQN2QrL0h3a0pDU3FQclYrL0hyR3hzVVcwTW5jU2s2clVRcXFvU2cvejRzV0xZbDNMR1B2ZndNRWRZeW9zWHJ4WTVZU1N6MDFQVHc5cjE2Nzl4K3Y5V3ExYXRRb3JWcXdvY3ZadmZ1dldyUk5XZDFtOGVER2lvcUlBQU8vZnYwZm56cDNWNXM2enNiRlJlMnpBZ0FGQ21YbXlzN01CNUFaM2xTdFhSbHBhbXRKMWJtNXVNRFEwVk5vZkZ4Y24ydTdmdjcvS3oxMVZ6a1ZyYTJ1bDUzSGt5Qkc0dWJtcGJEdGo3SDhQQjNlTXFWQ3RXalhzMmJQbnM3dy9xSTZtcGlZMmJkcFU1T29JWDVKY0xzZXhZOGZRb2tXTEVnVmNIMnZac21VWU5td1k3TzN0aTB3bmttZklrQ0hvM3IwN3NyS3kwTDE3ZDh5Y09STUFjT3pZTWF4ZnYxNXRyMmk1Y3VYVUhxdFVxWkpTV3BBVksxWWdNVEVSMnRyYXFGQ2hBb1lORzRhLy8vNGJlL2JzRVJKemEybHBpZEtSNUprL2Z6NHNMUzJGcno1OStnaHBUZkovTlcvZUhBOGZQaFJkVzZkT0hhVlp6dVBIanhlQ3k5VFUxR0wzQWpMR3lpYWVFOCtZR3QyNmRjT0dEUnN3ZCs3Y3o3NUNoa1Fpd2RLbFN6Rnc0TURQV3MrbmV2SGlCVjY5ZWxYb0VHWnBNekV4UVlNR0RYRDI3Rm5ZMmRrVmVtNWtaQ1JhdEdnQkt5c3JBRUNmUG4yZ29hRUJtVXlHOVBSMFRKNDhHWURxVkRGNXFWeFVwUmVSU0NSSVRFeUV2Nysva0o2bWJkdTIyTFp0R3pRME5CQWRIUTA3T3p2VXFsVUw0OGVQUjh1V0xURjQ4R0NWNldGaVltTHc1czBiVWZMaDdPeHNPRHM3WTk2OGVVTGdGaHNiQ3hjWEY2WGwyaVFTQ2Q2L2Y0K29xQ2c0T2pwQ1EwTUQ0ZUhoYU5pd0lVNmNPQUVBcUZpeElucjA2QUU5UGIxQ254ZGpyR3ppQ1JXTUZjSGQzUjN6NXMwcjFpb0ZIME5MU3d0T1RrNHFsK0Q2R3QyNWN3Zm01dVpJUzBzcmxUeDV4V0ZtWmdZakl5TWNQWHEwMFBPNmRPbWljdW1zdlAvTlNTUVN5T1Z5K1B2N0l5QWdBRDQrUGpoNThpUWtFZ244L2YzUnFWTW5BTURTcFV1eGZ2MTZaR2RuSXpzN0cvZnUzVVAzN3QxUnRXcFZ1TG01UVZkWEZ5a3BLVWhJU01EVXFWT3hidDA2Vkt0V0RVMmJOZ1VBdkg3OUduWHExRkdad2ljcUtnb1pHUmxvMGFLRmtITk9vVkRBMU5RVWdZR0J3bmtoSVNIQzJyTXltUXdEQnc1RVptWW1Iang0Z0k0ZE84TE16QXpyMXEyRFZDckY2TkdqNGU3dURoMGRIYzVqeHhqajRJNng0dkQzOThlMGFkT0s5WEo4U1JnWUdNREZ4VVhsa25KZkt6OC9QM1RwMHVVZkMrN2k0dUl3WXNRSW1KaVlZTTJhTldwN294NDhlSUExYTlhb1hSUDUxYXRYME5IUndibHo1OUM4ZVhOMDY5Wk5PQ2FWU2xHelprMmtwcVlxNVV0MGRYWEZuRGx6Uk1QUXFhbXBHRDU4T0hKeWN2RG8wU09ZbUpqZ3dZTUgyTE5uRHdZTkdvU3FWYXNDeUEwMjc5NjlxN0k5VFpvMEVTMHhGeGdZS0N6clIwUjQ5dXdaWHJ4NElRcFdnNEtDTUhic1dORUVqelZyMW1Ea3lKRm8zTGd4Smt5WUFCc2JHOWpZMktpc2t6SDJ2NEgveEdPc0dEcDE2Z1J2YjIrc1diTUd4NDRkSzNUNXErSW9WNjRjUm93WUFTY25KN1VyRzdCY0J3OGV4SlFwVTZDdnI0LzkrL2VyWFBFRXlNM0RPR25TSk15ZE94ZDM3OTVWZXRmdHlaTW42Tk9uRDQ0Y09hTFV1M1g1OG1YazVPUmc3ZHExNk5DaGc3RDhYazVPRGx4ZFhaVnlMRmF0V2hXZW5wNklpNHREMDZaTjRlWGxKWlM1Yk5reXRHblRCbloyZG9XdTJ0R2dRUVBjdUhGRDJPN2N1Yk5vcUxaejU4NUt2WkEzYnR4QWFtb3FsaTFiaGpsejV1RGF0V3N3TWpKQzllclZjZXZXTGNURXhHRHc0TUZxNjJTTS9XL2duanZHU2lqdnBmbXpaOC9pelpzM0picTJSbzBhR0RwMEtLWk1tZkt2WGJmem4reTVrMHFsc0xhMmhvK1BEeVFTQ2N6TXpIRDkrdlZpdjB0R1JNakp5Y0hSbzBlaG9hR0JrU05IcWx6MVkralFvZkQzOTBkVVZCUmF0V29GWDE5ZjFLbFRCNnRYcjRhaG9TRmNYRnhVcGtOWnNtUUo5dXpaZy8vODV6L1ExZFhGM0xsemtabVppU0ZEaHNETHl3dm01dWE0ZmZ1MnltVy82dFdyaHlaTm1namIrWHZ1Z056azNBV0hkRzF0YlJFVEU0TUZDeFlnSUNBQVJJUnk1Y3FoV2JObTJMUnBFNjVldlFwL2YzOVlXbHFpU3BVcXhYcEdqTEV5aUJoakgwV2hVSkMvdnovOSt1dXZOR3JVS0RJM042ZW1UWnRTM2JwMXFVNmRPdFMwYVZQcTBxVUxqUmd4Z243NTVSZTZkZXNXeWVYeUw5M3NUM2IzN2wwQ1FHbHBhWis5cmxtelpwR25wNmV3N2VycVNnNE9Ec1crUGljbmg0eU1qQ2c5UFYzWTkralJJM0oxZFJXMnc4TENhTTZjT2RTbVRSc2lJZ29NRENTWlRFWkJRVUUwYWRJa0lpSnExYXFWVXRtcHFhbGtiMjlQVmxaV3BGQW95TmJXbGw2K2ZFbEVSTm5aMlVSRVpHNXVUdWZPbmFPK2ZmdUsya0JFMUxOblQ5RzJtWm1aYUx0VHAwNmk3YkN3TU5xNGNhT3dQeWtwU2JqSGlSTW5VbkJ3TUVWRVJGRGp4bzNwOGVQSHhYeENqTEd5aUlkbEdmdElFb2tFSFR0MlJNZU9IUXZzTndVQUVBVjhpV1o5TVM5ZXZNREdqUnZSczJkUDJOcmFmbko1VjY5ZWhVS2hFTTBnbmpoeElnNGRPb1NkTzNkaTJyUnBvdk1kSEJ6dy9QbHpwZUhZMTY5Zks4MUMxdExTUXQrK2ZkR2dRUU1jT25RSUsxYXNnSmVYRjRnSTdkcTFRM3g4UFBidDI0Y2RPM2FvYmQrdVhidmc3T3lNSDM3NEFSS0pCTC8rK2l2OC9QeHc2OVl0YUdob1FFTkRBKy9ldllPNXVia3d6SnRmYUdnb0xDMHQxVzdMNVhMUitaY3ZYOGIwNmRQaDd1NE9JRGRkVDNaMk5wWXRXNGJaczJlalVhTkc2TmV2SDl6YzNOQzZkV3UxN1dhTS9RLzQwdEVsWTJVTjBJR0FEbCs2R1ovTm5UdDNDQUJKcFZLbFkxS3BsSXlOalduUm9rV2ZWRWR3Y0RCTm1US0Zjbkp5bEk1RlIwZFQ3ZHExeWNuSlNlWHhnanAwVVA5WmVIdDdVMUJRRUJFUkdSc2JrMXd1cDZpb0tOcTVjNmVvN0lJOWR3OGVQQ0IvZjM4aUlySzB0Q1Fpb3Bjdlh5cjF6blh1M0ZsdDNSczNiaFJ0Rit5NWMzRnhFYjZYU3FYMDZORWpJaUl5TlRVbElxTFkyTEk4akRNQUFDQUFTVVJCVkZqYXRtMGJKU1ltVWxaV0Z0blkyTkNoUTRmVTFzY1krOS9CU1l3Wlk4WDI4dVZMbkR4NUVrRHV5Z3lwcWFtaTQ1VXJWNGFMaXd0T25UcjEwWFU4ZnZ3WUZ5NWN3TTZkTzFXbTlXallzQ0V1WGJxRXZYdjNvbHUzYm9pT2p2N291dHEyYlFzVEV4TUF1VDFsQ29VQzVjdVhoNk9qWTZFcFJWcTFhaVgwMk9ZbFY2NVhyeDUwZFhWRjV5a1VDclZyRk9lZkdFSkVTdWY5NXovL0ViNnZYTGt5MnJScEk2b3ZJeU1ETTJiTWdGd3V4NDgvL29qbHk1Y2pNek1UbXpkdi91eDVHUmxqWHplZVVNRllLZnRmSFpiTkx5L1BXMGs5ZS9ZTXNiR3g2TldyVjVIbnZuejVFaFVyVmxTNVRGeHljakwyNzkrUDZPaG9oSVNFNE9iTm0wV1cxN3g1Y3p4NjlBamx5NWNIa0J0RUhUNThHTStmUDhmQmd3Zng5OTkvcTd5dVM1Y3UrT3V2djRUcjhtdlhyaDM4L1B4VTV0N0xMeWNuQjZhbXBuajA2RkdSN2Z6MjIyK0ZKTkllSGg0SUNnckM3Tm16aGZRcmMrYk1nYTZ1TGxhdFdsVmtXWXl4c29tRE84WktHUWQzWHdlRlFvRjE2OVpoNE1DQlFxOVhZVWFNR0lHalI0OHFCV0s3ZCs5R2xTcFZNR2JNR0pYWDVVOStYTkM5ZS9kZ1ptWldaTjB5bVF6aDRlRnFsei9MYjh5WU1YQnhjWUczdHpmYXRXc25tbkVMNVBib3VidTdZOEtFQ1VXV3hSZ3Jtemk0WTZ5VWNYREhHR1BzUytKMzdoaGpqREhHeWhBTzdoaGpqREhHeWhBTzdoaGpYOXpodzRlUmxKUWsydmZISDMrb25XbXFTbloydHNydmkydnIxcTJpOVdNTEV4TVRJNm9ySlNXbDJQVklwVkloVjExeCtQbjVZY2FNR2FKOVhsNWUyTEpsaTlwcnZMMjlWVTRBV2JGaUJWNjllbFhzdW5mdjNsM2lWVmhLb3VCblhsSUYzeXFLalkwdDBVemhrdHpma3lkUGxQYTllUEdpMkhXcGN1REFBU1FuSjM5U0dZeXB3c0VkWSt5TDI3NTl1MUxxa1lVTEZ5SW5Kd2NBRUJBUWdLZFBueFphUnNlT0haR1FrQ0I4Ly9yMTYwTFBqNGlJd01HREI0VmdZTWVPSGFoUW9VS1JiYzNPem9hVmxSWGV2bjBMSUhlZDRIbno1Z2t6V05XNWQrOGVBTURYMTFlVWFKbUljUHIwYWJYWEhUdDJUSlRjR0FCNjkrNE5kM2QzU0tWU3BLZW5Jenc4WEhUY3pNd01RNFlNUVhCd3NHai9pUk1uVUtOR2pTTHZNWStycTZ0bzdXTWlVbG9TN1ZPY1AzOGV6czdPd3JhUGo0L1NPUjgrZkZEN2ZOYXZYNCtBZ1ArKzJ6cGh3Z1NzWGJ1MjJQV1g1UDZzcmEyVmd2OGpSNDdBemMydFdIV3BDbVIzN05qeHlldFVNNllLcjFEQkdDdTJpeGN2WXViTW1ZaU5qVVdQSGoxdzRNQUJmUFBOTjU5Y3JxYW1wckFXYW5SME5CbzFhb1FhTldwQVIwY0hBUUVCR0RseUpFYVBIbzNseTVkRFcxdGJaUm1WS2xXQ2dZRUJBS0I4K2ZKRnBtSzVmUGt5N3Q2OWkzSGp4Z0VBS2xhc0NFMU56U0xiNnVucGlaRWpSMEpmWDEvWTE2ZFBIMXk2ZEFuZmZ2c3QzcjU5aS92MzcyUEFnQUdpNit6dDdVVnRjbkZ4RWI2L2YvOCtldlRvSWJRL3o3dDM3NUNZbUFoYlcxdkk1WExZMmRrSlFZSmNMc2VRSVVPUWtKQ0FyS3dzM0x0M1QyaFRoUW9WNE9Ua2hJeU1ERkY1bXBxYUtsTzJBTUNkTzNld2VQRmkwYjduejUrTDdpTTFOUlhQbmoxRFlHQWdtamR2WHVTektvcURnd002ZHV5SWVmUG1vVnk1Y3JDMXRWVTVZMWhMU3d2ZHVuVkRyVnExUlB0SGp4Nk5ybDI3SWpZMkZyR3hzYWhZc1NJV0xsejRXZTZ2VHAwNlNtc3BqeDgvSGhjdlhoU3V2WG56Sm9ZTUdZTE16RXdNSHo1YzlQeERRa0p3NGNJRjBleHBEUTBOMUs1ZHU3Qkh4TmpIK1JLWmt4a3J5OHJxQ2hWLy8vMDNEUjgrbk83ZHUwY1hMMTZrMnJWclU5ZXVYVXVsYkRNek03S3dzQ0FMQ3d2UzE5ZW5hOWV1VWNlT0hjbkR3NE8yYnQxS3FhbXBTdGQ4K1BCQnRHMXViaTRxTDgrN2QrOVVydWs3YU5BZ2lvK1BGN1pOVEV4RXh6ZHMyQ0E2bm1mbzBLRVVGUlZGRmhZVzFMMTdkNkhkK2IrR0RCbWl0RnBGaXhZdDFONi9xclZyaVlpY25Kem81Y3VYcEZBb2FPellzZlRreVJPU3lXUjA5dXhabWpoeG90cnkxR25ac3FYYVl3cUZRdWs1RjF6ZEkyOVZqay8xL3YxN3lzek1KQ0tpek14TXlzaklvS0NnSU9yUm8wZXh5OGhiUC9ma3laTkVsTHZ1Y0VwS0NoRVJYYjkrWGVuOFQ3Mi9UcDA2VVVaR0JnVUhCd3VmZTYxYXRhaHo1ODdDNTk2L2YzOUtUazRtSXFMRXhFVGg1eTR6TTVPTWpZMlZWbFRwMEtFRGZmandnUjQ4ZUZEcysyYXNPTGpuampGV0xPSGg0VGg2OUtqUTg3TnUzVG80T0RnZ0p5ZEhiVzlhU1hoN2U0dTI1OCtmajBHREJnbTlhY3VYTDhmU3BVdUZJYzAvLy93VEF3WU1RTVdLRlFzdGQvMzY5VWhNVE1SdnYvMG03RXRJU0VCZ1lDQkdqUm9sN0h2Ky9MblM4Q2NBekpzM1QzVE8yN2R2VWFkT0hhWDJBcm5EZW4vOTlSZXNyS3lVamtra0VwWGxxM1B5NUVsaHlIWGZ2bjNRMTlkSHk1WXQ4Zjc5ZTF5NGNBR2JOMjlHU0VnSVdyWnNDUTJOM0Rkc3NyT3pJWlZLUVVTNGRPa1NIQndjMUpiLzVzMGJQSG55UkdpclJDS0JyNjh2VnF4WUlheTBFUjRlTHJSWm9WQWdKU1VGKy9mdlYxcFB1YVIwZEhUZzZPZ0lCd2NIZE8zYUZlZlBuOGVBQVFNZ2tVaUtYY2E0Y2VPRUlkV2RPM2NDQUk0ZlB3NEFlUGp3SVdKaVlxQ25weWVjL3pIM0o1UEpNSERnUUdSbVppSWtKQVFEQmd5QW1aa1pmSHg4SUpWS01YcjBhTGk3dTBOSFIwZnB0WUxuejUramR1M2FxRmV2SG54OWZXRnBhUWtyS3lzUWtmQXpIUjRlRG5OemMzejQ4QUhYcjE4WDlRWXo5aWs0dUdPTUZVdVBIajFFMi9YcTFVUDkrdlZMSmJETEV4a1ppV2ZQbnFGdjM3N1EwdElTRFpPZVBuMGF3NFlOUTd0MjdRQUFWbFpXV0w1OE9UWnUzS2kyUElWQ0FROFBEMXkrZkZtMGY5KytmVGh3NEFDc3JhMkZmVzNidGxVWnNPWG43T3lNK1BoNGFHaG9JRE16RTMzNzlvV0dob1lvS0pGSUpLaFpzNlpTNHVTU0JDNUFicURZckZremFHbHA0YzJiTjlpelp3OFVDZ1cyYmR1R1RaczJvVXFWS3FoU3BRb0dEeDRNRnhjWE5HM2FGQXFGQWl0WHJzVDkrL2VSa0pBQUd4c2JYTHQyRFptWm1mRDM5MGRNVEl3UXpNVEd4a0pMU3dzaElTSENaemh3NEVBTUhEaFFhSU9wcWFuU003bDE2eGFlUEhsU3JJVEw2bWhvYUdEQmdnWDQ0WWNmNE9QamczZnYzaFZyU0R3L0xTMHR0WitYcWFtcEtMRExVOUw3MDlMU3dwVXJWeEFVRklTeFk4ZUt6dDI1Y3llMmJkc0dYVjFkVEpnd0FUWTJOckN4c1JHT2QrclVDVnUyYklHam95TXVYYnFFNzcvL0h0dTJiUlA5SEppYW11TCsvZnNsdW0vR2lvT0RPOGJZUjdsOSt6YW1UWnRXS21VbEpTV2hkKy9lR0R0MkxPenQ3VUZFME5QVFE2OWV2YUN0clkzTXpFd2tKQ1RnMXExYlFuQlh2WHAxcEthbXd0dmJXMjJQbUtlbkoyeHNiTkNvVVNOaDMvdjM3NUdjbkN3SzdJcmo0Y09IcUZldkhobzFhZ1J0Ylcxb2EydkQxOWRYNmJ5Ly92cEw1WW9ZUktRMkdERTJObGJhTjNMa1NFaWxVdno4ODg5d2NYR0JSQ0xCN05tekVSb2FDaTh2THd3Yk5nem56cDFEejU0OU1XL2VQSGg0ZUtCOCtmTFl2bjA3QUtCYnQyNm9XclVxaGc4ZkRpRDNuYisvL3ZwTFpSdmk0K1BScjE4LzZPbnBDY0ZIUmtZR0FnTURWVDdiSmsyYXdOWFZ0Y1FCV1g2TkdqWENxVk9uY1BQbVRiUnUzYnJFMTFNaHMySUxIdnZVKzd0eDR3WlNVMU94Yk5reXpKa3pCOWV1WFlPUmtSR3FWNitPVzdkdUlTWW1Cb01IRDFZcVorellzWEJ5Y2tKZ1lDQTJiZHFFK1BoNFhMNThtVmNQWVo4ZEIzZU1zUktUU3FXNGMrY09QRHc4U3FXOHZYdjNvbVBIanNJTDY5YlcxbGkzYnAwUXlLbGpiMitQR1RObXFGMlQ5ZENoUXpoeTVJaG8zL1hyMTdGOCtmSkN5MzM0OENIQ3c4T0ZZVnNpUWxSVUZGYXVYSW5ldlhzRHlKM3NZR3RycTlRako1RklvS3VycTdRa21Wd3VWeHVFNXMwS3ppODJOaFp6NTg3RlR6LzloR3ZYcmtGVFV4T1RKazJDZ1lFQnVuWHJobW5UcHVIRWlSTll0R2dSbmoxN1Z1ajlGS1YyN2RxaVowaEVHRDU4T096czdOQ21UUnYwNjljUENvVUM0OGVQaDZPalk3R1dWQ3NPUTBORGJObXlwVVF6WFBNVTlqeGxNcGxvKzFQdjcvYnQyekEwTkVTYk5tMndkdTFhRUJIS2xTdUg5UFIwYk5xMENWZXZYb1ducHljc0xTMkZpVUVBb0srdmp4bzFhcUJseTVhUVNDU29VNmNPenA4L2o2Wk5teXIxaEROV21qaTRZNHlWMkMrLy9JTGR1M2VYMnBCc3o1NDlSZHZwNmVtaXdDNGpJd09Pam82WU1XTUdURTFOaGYzbTV1YUlpb3BTbWJ2dDk5OS9oNk9qbzlJTXg3d2VGaWNuSjF5OWVsVllTN2JnTzNkNmVub1lPblFveXBjdkQ0bEVBbHRiVzFFNU5XdldoSUdCZ1pBU0pVOWlZcUxLbENwVHAwN0Z6Smt6SVpQSnNHdlhMb3dmUDE0SUJGVGx2WXVKaVVGa1pDUWlJeU14WU1BQVlhWnRTa29LYXRhc0tUclh5TWhJNmZvOGI5KytMZEc3WEVRRVIwZEh0R3ZYRHZQbno4ZlBQLzhNS3lzck9EazVvVy9mdnFVVzJBRkFjSEN3MHVkVFhMTm16Y0x3NGNPUmtwS0NzMmZQNHNjZmZ4UitIcTlldmFyMnVwTGVYM2g0T0xwMjdZcTR1RGpZMmRtaGQrL2VxRmF0R21ReUdhWk9uUW8zTnpla3A2ZGo5dXpaOFBEd0VQVkNFaEY4ZlgwaGxVcngrdlZyMUtsVEIzMzY5QkZtUnpQMjJYeUJTUnlNbFdsbGRiWnNucTFidHdvekZmT0xqbzZtYWRPbTBlblRwNHRkMXYzNzk2bDE2OVpLczAyclZLbWljaGFxZzRNRHlXUXlVUmtiTjI0a2hVSWhtaTFyYkd4TXJxNnVKYnF2Z3JObDFlblZxNWZ3dllXRmhkTHgvRE4xOHdRR0JoSVJVYmR1M2VqdDI3ZjArKysvazVXVkZSRVI1ZVRrVUU1T0R2MysrKytrVUNoRTErWGZsa3FsSkpWSzZlSERoelJtekJnaUVzOFFMc2pjM0p4OGZIem84dVhMd2o1MXMzTHpwS2FtMHZqeDQ2bHk1Y3JDdmp0Mzd0QjMzMzBuekFJdDZHTStkNFZDUVNkUG5pUURBd01LQ2dvUzlxdDZucXBjdW5TSmlJaGF0MjVONmVucDlOdHZ2NUdkblIwUkVmbjQrTkRKa3lmSjFkVlZhWmIweDl6ZjFxMWJLU3NyaXpwMjdDanMrL0RoQTgyZlA1OUNRa0lvSXlPRHVuZnZUbjUrZmtyWDd0NjltOXpkM2VuUW9VUDA0NDgvRWhGUlVsSVN2WC8vbm9pVVorc3lWbG80dUdPc2xKWGw0TTdGeFlWT25EaEIwZEhSRkJVVlJUNCtQcUpmNmxLcGxJeU5qV25Sb2tXZlZNL0hwRmpKSCtpWW1wcVcrUHFQQ2U3eUFyVDhDZ1ozS1NrcDVPam9TRVJFN2R1M0p5SWl1VnhPeDQ4Zkp5S2lvS0FnQ2cwTnBmMzc5OVB3NGNPRjY4TEN3dWp3NGNPMGNPRkMyckpsQzEyN2RvMXljbkpvOWVyVmRQRGdRU0w2N3oyUEdUTkdGUFMrZi8rZURBME5hY3FVS2FLMnFBdnU1SEk1blRsemhsYXVYRWt2WDc1VU9tL2x5cFcwY3VWS3BjQTZ6OGQrN3BhV2xwU1dsaVpzcXd2dW5qMTdKbnp2NCtORFM1WXNJYUwvUGsrRlFrRWVIaDVDR1dscGFUUnUzRGlhTld2V0o5MmZWQ3FsUjQ4ZUVkRi9mNlppWTJOcDI3WnRsSmlZU0ZsWldXUmpZME9IRGgxU2F2T1RKMDlveFlvVlJFU1VuSnhNZGV2V1ZUcUhnenYydVhCd3gxZ3BLNnZCM2FaTm13aUEwbGQwZExUb3ZPdlhyMVBUcGswL3FhNHVYYm9vOVdJVlJWMmV1L0R3Y0ZxNmRHbVIxeGNNN21ReUdhMWZ2MTdJeDVZbmYzQm5ibTZ1MUx1WXYxZElvVkJRLy83OWFkV3FWVUlkQlhPZG5UNTltalp2M2t6WjJkbWlkaDg4ZUpEV3JGa2pDbjdDd3NMSXdzS0Nzckt5aUNqM09SSGw1bUFMQ3dzVHprdE5UU1ZMUzB0S1Nrb1MxZFc4ZVhPbCtvbUlJaU1qUmVlMmF0V0tzckt5Nk9qUm8wTFAzNFlORzZoRGh3NjBhOWN1ZXZ6NHNWS2V3WS81M0EwTkRZVjhnSGZ1M0tIS2xTc3JQYzhlUFhxUXRyWTIrZnI2VWtaR0Joa1pHUW41NkZxMGFFSFoyZGxDZVZLcGxHcldyRWtYTGx5Z2QrL2UwZjc5KzB2dC90cTJiVXRFSkR6bmhJUUVzcmUzcHdjUEh0RHUzYnRwMDZaTndzL3M2OWV2YWRldVhhTHJGeTllVEVRazZrMXMxNjVkaVo0WFk4VWxJU3JCUW55TXNTSkpKTG52aEJFRkZIRm0yWlgzZnRISDZ0U3BFMjdmdnEzMm5iNWJ0MjVoNnRTcFN1K2VxU09SU0xCbHl4YTBiZHNXMDZkUFIyQmdvR2dKc01LTUd6ZE9XTVVDQUN3c0xIRHo1azBBd0tCQmcrRHA2U2s2MzhiR0JtZk9uQkZtV3ZyNys2TjkrL2JRMHRMQ21qVnJjUDM2ZFZGT05MbGNqcWxUcHdxclVLaWFnVXBFOFBEd1FFaElDR2JObWlYa2QzTndjRUJFUkFRaUlpS3daODhlWVdaczNqVUZKM3U0dXJwaTBxUkpRbDQ4VldReUdmVDE5ZEcxYTFkczJMQUJMVnUyRkk0OWV2UUlTNVlzZ2FtcEtXYlBubzJxVmF1S3JpM3A1NzUyN1ZyTW5Ea1RGU3BVQUJIaDl1M2I2TmF0VzdHdmQzSnlFajRMSVBlZWRYUjBzSGJ0V3JSdjM3NVU3Ky9iYjc4Vmxwano4UEJBVUZDUTZKdzVjK1pBVjFjWHExYXR3c3VYTDFHL2ZuMlY5YWVscFdIZnZuMXdkM2ZIbXpkdlBubDlXc1pVNGVDT3NWTEd3ZDJuTzN6NE1PenQ3UXNOUXI2VXUzZnZva3VYTGdCeTgrajlFMjFNU0VoQStmTGxSVE14UHljdkx5OVlXRmlVYWc3RHI4bkgzTitZTVdQZzR1SUNiMjl2dEd2WERrMmFOQkVkejhqSWdMdTdlN0hUbkR4Ky9CZ1ZLMVpFMDZaTlM5UjJ4b3FEZ3p2R1Noa0hkNHd4eHI2a3IrL1BZc1lZWTR3eDl0RTR1R09NTWNZWUswTTR1R09NZlZWU1VsSkUyekV4TVdyUEpTSzhlL2RPMk03TXpDeFdIUWNPSEVCaVlxTEtZMmxwYVlWZSsrclZLeWdVQ2dEL1hiQytKRXB5Zjlldlh4ZHRaMlptNHNhTkd5V3U4Mk9VcEoxNUV3MVVDUWtKVVh0cy8vNzlTRWhJVUhscy9mcjFpSTJOVlh1dHY3OC9VbE5UMVI1WDVjbVRKMHI3ZUVJREs0czR1R09NZlhIcjFxM0R5NWN2QVFDTEZ5OUdWRlFVZ054MVlEdDM3cXp5bHpJQUJBWUdvbHUzYnNqSXlBQUFQSHYyRE03T3ptcnJPWGZ1SEFEZ3lKRWpxRml4SXNhTUdRTkxTMHZSVjdObXpYRDM3bDNSZGVQR2pST09tNWlZNE1xVkt3Q0FwVXVYQ3VjUUVZS0RnMHYxL2laT25BaXBWQ3BzVjZoUUFYLysrU2UyYnQycTloN3pyRnExQ2l0V3JFQjZlbnFSNTM1cU8yMXNiTlFlR3pCZ2dGQm1udXpzYkFDNXdWM2x5cFZWQnRSdWJtNHdORFJVV1daMmRqWW1UNTZNKy9mdnF6eStkKzlleE1mSEsrMjN0clpXZWg1SGpoeUJtNXVieW5JWSs5ZjZNaGxZR0N1N3ltcWVPN2xjVG82T2psU3hZa1dxVzdjdW5UMTd0dFRLRGcwTnBmcjE2MU5tWmlhNXViblJvRUdEaUlobzc5NjlkT1RJRWJYWE9UczcwL3IxNjBYN3pNM05oVHhvQmZYcDA0ZmV2SGtqSkIvT3lNaWdBd2NPQ0RuTkRoOCtURC85OUpPUWV5MVBhbXFxa09BMmZ5NDZQVDA5NGZ1Tkd6ZFN2WHIxUkhucFB2WCtWSzEyOGZ6NWMxcTllalVSNVNiSFZaVkFOMDlRVUJBTkhUcFVaVzQ3VlQ2Mm5jYkd4bXFQdFdqUlFtbmZva1dMNk4yN2Q5U2pSdzhpeXMwZEdCOGZUN3QzN3hhU1loZVc0SGZac21YVXVIRmpsYXVZNUgzbDVSYk1MLzhxRTNsZXZueEplL2JzSWFMY2hOUG56cDFUV3k5ai94YTh0aXhqckZoT25Ub0ZlM3Q3ckZ5NUVoTW5Uc1RFaVJOaFkyT2psRXV0cENJakk5R2lSUXRZV1ZrQkFQcjA2UU1ORFEzSVpES2twNmRqOHVUSkFJRFEwRkJSVGpJQU9IbnlwTkk2b2s1T1RzSjU5KzdkUTFKU0V2cjM3dzhBME5EUWdJR0JBZWova3dSVXJGZ1JkbloyK1Bubm42R3RyWTF2di8wV3UzYnRVbXBqaFFvVlJQbm42UDl6eU9YZHU3dTdPNjVmdnc0L1B6K2x0VkkvNWY0ME5UV1JrSkNBNjlldnc4WEZCZVhMbHhlT1hidDJEUUNncGFXRjNyMTdvMjdkdWtydE5qRXhRWU1HRFhEMjdGblkyZGtwSFMrdGR1YWxnemw5K3JRbzF4NlFtMk13TVRFUi92Nyt3dWZRdG0xYmJOdTJEUm9hR29pT2pvYWRuUjFxMWFxRjhlUEhvMlhMbGhnOGVMRGFGRE5uenB4QmVIaTQycCs3ZCsvZTRjeVpNeXJYMjVWSUpIai8vajJpb3FMZzZPZ0lEUTBOaEllSG8ySERoamh4NGdTQTNKK0pIajE2UUU5UHI5RG54ZGpYaklNN3hsaXhEQjQ4R0JVclZnUUEvT2MvLzRHZm4xK3BsRHQyN0ZqbzZPZ0FBUHIxNnlmc3p3dXkvdnp6VDhqbGN2ajcreU1nSUVCWW1OM1B6dytOR2pXQ2xwWVcycmR2ajhxVks2djhoYSt2cnc4ckt5dm82T2hBTHBkRG9WQUk3OHhGUkVUZzh1WExNREF3UUlVS0ZYRDM3bDBRRWRxMGFZTUdEUnFnVnExYUFISURSaDhmSDJocGFTRTBOQlF5bVF6YTJ0cVFTQ1E0ZnZ3NEVoSVNjT0hDQlpYMWwvVCtHalpzaUlFREIwSkRRd09QSHovR2lCRWowS3BWSy9qNStXSGx5cFhvMWFzWHpNek1jTy9ldldJbC9MMTc5eTRTRXhPTERPNUsyazRmSHgrY1BIa1NFb2tFRVJFUnNMUzBCQURvNmVsaC9mcjF5TTdPUm5aMk5zTEN3bUJyYTR1cVZhdWlSNDhlME5YVlJkKytmZEcyYlZ2NCt2cmkzYnQzNk5XckZ3QkFSMGNIdnI2K0tGZXVuTXJnN3ZMbHk4ak16SVM3dXp0YXQyNE5iMjl2cFhOYXRXb2x5aDBuazhrd2NPQkFaR1ptSWlRa0JBTUdESUNabVJsOGZId2dsVW94ZXZSb3VMdTdRMGRIUjVSY21yRi90Uy9jYzhoWW1WTldoMlh6Mjdselo2a015d1lFQkpDdHJhM2E0M0Z4Y2ZUMjdWdjY3YmZmeU5mWFYzVE16czZPR2pkdUxDekNYbkNac0t0WHJ3cnJqZWJadlhzM3lXUXlzcmEycHZQbnoxUFhybDNwNXMyYlJKUzdkTlg3OSsvcDVNbVROR0hDQkFvTURCU3Vtelp0R2oxNDhJQ0lpSzVkdXlZc0lRVkF0T3pYKy9mdktURXhzVlR1THpJeWtobzBhQ0FzbXhVZkgwOTE2OWFsUzVjdUVWSHU4bVRmZmZjZHhjZkhxeTAvTmphV3VuVHBRbE9uVHFYazVHUzE1MzFLTzFOVFUwbGJXMXY0SFBMYnUzY3Y2ZXJxaXZhbHBLUlE3OTY5eWNMQ2d2VDA5TWpDd29JcVZhcEV4NDRkbzVTVUZPRzh6cDA3SzVXWGYwazZBd01EbGNPeE5XclVVSGtQRHg4K1ZGcFQxdG5abVNJakk0bUlhUHo0OFVvL0w0ejlXL0dmS1l5eFlrdE9Uc2JCZ3dleGJkczJuRGx6NXBQTGk0aUl3S1JKa3pCMzdsemN2WHRYYVVtd0owK2VvRStmUGpoeTVJaW9WeVU0T0JndFdyUkFZbUlpS2xTb0FBQTRkdXdZSmsyYUpKeHo1Y29WNk92cnc4YkdSdGczZGVwVXlHUXlMRnk0RVA3Ky90aTFheGRNVEV6ZzcrK1BPWFBtWU1PR0RiQ3pzMVBxNVVwTVRCUjZnNzc5OWx1TUdUTUc4Zkh4ME5MU3dwUXBVNFR6b3FLaVVLOWVQZHk0Y1FNNk9qb2ZmWDlBN3JDcmpvNE94b3daZ3lWTGx1RFFvVU53ZDNlSHViazVnTnlseDk2K2ZZc3hZOFlvemFyTmMvRGdRVXlaTWdYNit2cll2MzgvNXM2ZFc2cWZBNURibTVhVGs0TzFhOWVpUTRjT0dESmtDQUFnSnljSHJxNnVxRjY5dXVqOHFsV3J3dFBURTNGeGNXamF0Q204dkx5RU1wY3RXNFkyYmRyQXpzNU9aYzlkL3A1UkF3TUR0VDEzcXR5NGNRT3BxYWxZdG13WjVzeVpnMnZYcnNISXlBalZxMWZIclZ1M0VCTVRnOEdEQjZ1OGxyRi9HMTZoZ3JGU1ZwWlhxTWpPenNhZE8zZmc0T0FBZlgxOVBIandvTlRySUNMazVPVGc2TkdqME5EUXdNaVJJNFhoNER6T3pzNllQMzgrcksydGhjQm0xYXBWR0RseXBQQ3VWZi8rL1hIeTVFbGhIZFk4cjE2OWdwR1JFUm8zYm94YXRXcEJMcGRqOU9qUmNIQndVTHZlYkpjdVhZUWh5OGpJU0VSRVJFQkhSd2M5ZS9iRUR6LzhnUEhqeDVmcS9RSEE5OTkvajZpb0tQejIyMjg0ZE9nUXZ2dnVPMVNyVmsxNDM4M0J3UUhmZmZjZE1qSXlNR2JNR0tYcnBWSXBySzJ0NGVQakE0bEVBak16TTF5L2ZyM1k3NUlWdDUxRGh3NkZ2Nzgvb3FLaTBLcFZLL2o2K3FKT25UcFl2WG8xREEwTjRlTGlvaklkeXBJbFM3Qm56eDc4NXovL2dhNnVMdWJPbll2TXpFd01HVElFWGw1ZU1EYzN4KzNidHlHVHlWUU9selpyMWd4U3FSUkdSa2FpOXlFek1qSlV6cUsxdGJWRlRFd01GaXhZZ0lDQUFCQVJ5cFVyaDJiTm1tSFRwazI0ZXZVcS9QMzlZV2xwK1k4dDg4YllaL01sdXcwWks0ditGNFpsOSszYlJ4b2FHc0x3WkduS3lja2hJeU1qMFl6VlI0OGVrYXVyS3hIbHpuRE5HNzdMbS9WS1JIVDkrbldhTUdFQ0VSRjkrUENCN08zdDFkWVJGeGRIOSs3ZG85RFFVR0VXN0lzWEw4alYxVlVZZnMzdjdkdTN3dmRkdTNZVnZyZXdzS0NyVjYvUzFhdFhTKzMraUhKbnhHN1lzSUc2ZE9sQ1JDUThaM2QzZHlMS0hVSnUyTEJob1VPdHMyYk5JazlQVDJIYjFkV1ZIQndjU3JXZFlXRmhOR2ZPSEdyVHBnMFJFUVVHQnBKTUpxT2dvQ0NhTkdrU0VaSFNVQ2hSN2xDdXZiMDlXVmxaa1VLaElGdGJXM3I1OGlVUkVXVm5aeE5SN3F6bmMrZk9VZCsrZlpWbUx4TVIrZnY3S3czTmR1clVpYnAwNmFJMFJCd1dGa1liTjI2a1RwMDZFUkVKUTkwNU9UazBjZUpFQ2c0T3BvaUlDR3JjdURFOWZ2eTQyTStJc2E4VkQ4c3l4a3JNeU1nSWRldldGWWJPWHJ4NGdZMGJONkpuejU2d3RiVXRkamtPRGc1NC92eTVVby9aNjlldk1YRGdRTkUrTFMwdDlPM2JGdzBhTkJEMnllVnk0WHNURXhPTUdqVUtRRzZDMjd6aHdZSm16SmlCM2J0M3c5RFFFRldxVkVGU1VoTGF0MjhQQXdNRE5HclVDRnUzYnNYUm8wZlJ2bjE3NFpxYU5Xc0N5TzBOcTFxMXFxaTgzcjE3WStUSWtlalNwWXZTVE5tUHZiL3o1ODlqeG93WitPT1BQd0Q4ZHphcW5wNGVIajkrREM4dkw4eWVQVnR0TDl6VnExZWhVQ2hFZFV5Y09CR0hEaDNDenAwN01XM2F0RkpwNTZGRGg3Qml4UXA0ZVhtQmlOQ3VYVHZFeDhkajM3NTkyTEZqaDhxMkFibVROSnlkbmZIRER6OUFJcEhnMTE5L2haK2ZIMjdkdWdVTkRRMW9hR2pnM2J0M01EYzNWL2s1U3FWUzdOMjdGOXUzYjBmcjFxM1Jva1VMcEthbVl1alFvWmd5Wllvd1ZKL244dVhMbUQ1OU90emQzUUVBMWFwVlEzWjJOcFl0VzRiWnMyZWpVYU5HNk5ldkg5emMzSVFKTzR6OXEzM3A2Skt4c3FZczl0eTlmZnVXZ29PRGhlMzU4K2ZUaVJNblJPZElwVkl5TmphbVJZc1dmWEo5aGVVNHk2OWJ0MjZpN1NGRGhoQVIwWVlORzVRbVdPUjUrdlFwM2J4NWt5NWN1RUJFLzgwbGQvZnVYY3JKeWFGbno1NVJRa0tDeW1zZlAzNHM5RWdSNWZiY0VSSGR1WE9IcksydFZlYTRVNld3KzB0S1NxSkhqeDZKMnBaSG9WRFF1SEhqeU1yS1N1amhLaWc0T0ppbVRKbWlNcmRkZEhRMDFhNWRtNXljbklxVis2NndkbnA3ZTFOUVVCQVI1ZWE1azh2bEZCVVZSVHQzN2hTVlhiRG43c0dEQjBJZVFrdExTeUxLelRWWHNIZE8xWVFLb3R5ZnMvWHIxd3ZQZXRHaVJYVHMyREhxMmJNbi9mWFhYeXJQejN1ZXBxYW1SSlE3MFdUYnRtMlVtSmhJV1ZsWlpHTmpVMmkrUU1iK2JYaUZDc1pZa2U3ZXZZdXVYYnZDMnRvYWl4WXRRdmZ1M1lWZXNqeVZLMWVHaTRzTFRwMDY5WSsxU3lhVGliYnpWcUFvWDc0OHlwY3ZEeUxDamgwN2tKT1RJNXdqa1Vpd2V2VnFwV1duakl5TXNHalJJcHcrZlZycFBiMnNyQ3dBdWVsWDh1ZDRrOGxrT0h6NE1IUjBkR0JqWTRPMmJkdmkrUEhqd29vWkg2TmF0V3BvMDZZTkFJamFEUUR4OGZGSVNrb0NBSVNIaHl0ZCsvanhZMXk0Y0FFN2QrNVUrWjVhdzRZTmNlblNKZXpkdXhmZHVuVkRkSFQwUjdlemJkdTJNREV4QVFBaHhVejU4dVhoNk9oWWFFcVJWcTFhb1dQSGpnRCsrL25WcTFjUHVycTZvdlB5cDZ6Skx5UWtCUFBtelVPbFNwV1FsWldGaWhVcll1UEdqZmptbTIvUXBFa1RwZk1yVjY0c1BNKzgrakl5TWpCanhnekk1WEw4K09PUHFlU1pYQUFBSUFCSlJFRlVXTDU4T1RJek03RjU4MlloQnlKai8yWThMTXNZSzlMZ3dZTkZ5MkNwWTJWbGhaczNiMzVVSGNuSnlkaS9meitpbzZPVmZ0R3JrNVdWaGJObnoyTFZxbFZLTDhHZlBuMWErTDVHalJxd3M3UEQ2ZE9ua1ppWWlIUG56dUhSbzBkWXRteVpzTFpwOWVyVnNXSERCdnp5eXk5d2RIVEVnUU1IaE92ajR1SXdjZUpFeE1YRjRkYXRXd0NBMU5SVVBIejRFSFhyMWtYNzl1M1J2bjE3YUdobzRNNmRPK2pTcFFzYU4yNzh5ZmYzNGNNSEFMbkJrNXViR3lJakkzSDA2RkhFeDhkajNMaHhNRFEweE1DQkE5RzFhMWRvYTJ2ajdkdTNXTEJnUWFGbG1waVk0TjY5ZTZoWXNhSXczUHd4N2N3L1BDMlh5eUdUeVZDN2RtMEEvdzE2bno5L0xscjdGNEF3TVNYdnZLeXNMRkZ5NWp6WjJkbkl5Y2tSblE4QW5UdDN4djM3OTNINThtV2twcWJDenM0T1M1Y3VoYisvUDJiT25JbTR1RGkwYnQwYTlldlh4NmhSbzlDOGVYUGgycnkxaDVzM2J3NFBEdzhFQlFWaCsvYnRxRnExS3RxM2I0ODVjK1pnK2ZMbFdMVnFWV0dQa0xHdjM1ZnVPbVNzckNtTHc3TC9GTGxjVHM3T3pzSXdXbEVPSERoUTdMTGZ2SG1qTkpSNS8vNTl1bjM3dHRLNTRlSGhTdnVlUFh1bU5JRWhORFMwMlBVVGxmeitaczJhUmFHaG9YVHExQ2w2OWVxVjZKaENvYUJ6NTg3Ui9QbnppejBjL0xuYWFXZG5SMWxaV1VyN2QrM2FSY2VPSFZONzNiMTc5OVFlOC9QelU5cDM5KzVkT243OE9OMitmVnZ0c0hSeWNqS2RPM2RPNVRKaW8wZVBwcmR2MzlLcFU2Zm8rZlBuU3NmVDA5TnAvLzc5YXR2RTJMOEZwMEpockpTVjVWUW9qREhHdm43OHpoMWpqREhHV0JuQ3dSMWpqREhHV0JuQ3dSMWo3Ri9od0lFRFNFNU9Mdks4RVNOR0ZIdFN4Nk5IajByY2pyeVpzd0NVSmd2a1NVdExRMnBxcXRMK0sxZXVDTE14QzA1UUtjNkVsZVRrWk15WU1VUFVoc0tFaFlXcFBhWnExWWc4Ky9mdkZ5YWFGTFIrL1hyRXhzWVdxLzZpeE1YRklUczdXMm0vZzRPRHlxWEZWUEgzOTFmNXJBdno1TWtUcFgwRlowOHo5bS9Hd1IxajdLdVRsKzRqdngwN2RoUVoxRVJFUk1EZjN4K2RPM2NXN1krS2lsSzUvcXFIaHdkV3JGaWh0cnpqeDQ4cjdSczRjQ0FzTFMxaGFXbUo1czJiNDlTcFU4SjIzbGViTm0wd1o4NGNwV3NuVHB3b0JFMzkrL2NYWFdOa1pJUXJWNjRVZW4rSERoMUM1Y3FWUmNtR3BWS3Ayc0RReHNaR1pTQURBQU1HRE1ETGx5OUYrL0lDcmYzNzk2Tnk1Y3BJUzB0VHVzN056UTJHaG9hRnRyTzQ5UFQwTUhMa1NFUkZSWW5hY1B2MmJTRmRTbUd5czdNeGVmSmtsY3VOQWNEZXZYc1JIeCt2dE4vYTJocnA2ZW1pZlVlT0hJR2JtMXNKNzRDeHJ4T25RbUdNZlpUUTBGQzBiOThlS1NrcEtsTlpGRmRtWmlhR0R4OHV5ZzBYRWhLQ0N4Y3V3TXpNVE5pbm9hRWhwTm9BY2dPNUgzLzhVVlJXZkh3OFpESVpySzJ0UmZ1ZlBuMEt1VnlPaHc4Zm9sNjllc0wrMmJObm8xMjdkbGl4WWdXT0hqMks3ZHUzaTlaUDlmUHpRK2ZPblVYNTB4UUtoZENyMUsxYk45aloyYUZYcjE3UTFkWEZsQ2xUY09qUUllVGs1RUJiVzF2cFh2WDE5WVhBS0NjbkI3ZHYzeGFPV1ZsWkNYbmpWRWxQVDhmNjlldlJwRWtUV0ZsWmllNjVjZVBHdUhUcGt0STE1Y3FWUTZ0V3JWU1dWNmxTSmRTdlgxKzBiOFdLRlpnN2R5NjB0YlZSb1VJRjlPN2RHOGVPSFlPSGh3ZjA5ZlZoYTJzTExTMHR0V3Z3RnVicDA2ZW9YYnUyYUZXTlNwVXF3ZGJXRmt1V0xNR2lSWXRRcjE0OStQdjd3OEhCUVpTR0pUTXpFNW1abWFoZXZicW96TldyVnlNdExRMnJWNi9HNnRXclZkYjc5dTFiTEYyNlZMU3ZUcDA2U3F1SmpCOC9IaGN2WGdTUW0rYm01czJiYWxjNVlleHJ4OEVkWTZ6RVpESVpGaTFhSk9SaCt4UVZLbFRBMGFOSG9hZW5CdzBORFdSbFphRmp4NDdvMEtHRDBybloyZGtJQ1FsQisvYnQwYXhaTTV3NmRRbzFhOWFFUkNLQlhDNUg1ODZkY2VYS0ZUUnMyTERJZWxldlhvMnhZOGNLdlQ3Mjl2YXd0N2NYbldOc2JLeVVHRmNtazhIUzBoSUFFQndjRENLQ3ZiMDkzcjU5QzRWQ2dmOWo3OTdqY3I3Ly80RS9ybEtwRkVNcFp4cFppdEsxUmxLWGhoSEdaNlJ0UGhwaGZNUTZ6Snd5T1VUSzJkWU0yVWZUcElQWWNoNlZRaElwaDNRcEpaV2kwUG5jOWZyOTBhLzN0N2ZydWpySmJIMmU5OXV0Mi9lNjNxL0QrL1YrdDgrM3A5ZFJKQkpCTEJZalBEd2NIM3p3QWErc2dvSUNzck96VVZKU3doMHBWcSswdEZUbXZuUDFWcTVjQ1hkM2R5eGV2SmhYeHNyS0NsNWVYakxMMU44akpDUUVNMmZPNUtVSkJBSzhlUEVDTjI3Y3dLUkprd0RVYlV5OGQrOWVLQ2dvSUQwOUhiYTJ0dERSMGNHOGVmTmdZR0NBcVZPblNyVzczc2FOR3hFZUhpNjMvWGZ2M29XMXRiWFVKdGVmZmZZWmpJeU04T2pSSXd3Yk5neUJnWUZJU0VoQVJFUUVseWNuSndmRGh3OUhVRkFRZHkwME5CUmlzUmdDZ1VEbS9mTHo4eEVhR29yQmd3ZExwUWtFQXBTVmxTRXRMUTFMbGl5QmdvSUN4R0l4K3Zmdmo0Q0FBQUNBbXBvYUxDMHQ1Ujd4UnNqZkdRVjNoSkFXKytHSEgvRGxsMS9panovK2FKUDZVbE5Ub2F1cml6NTkraUE2T2hvaWtRalcxdFpnakVGUlVSRkEzWWtNbzBlUFJtVmxKUzVkdWdRdExTMW9hV2x4ZGV6ZHV4ZGZmUEVGTDdCampPSENoUXRTUFhrQWNPVElFYXhZc1FMS3lzb29MUzNsZW9yeTh2SjQ5YjZ1UTRjT1hPQmhZV0dCbXBvYUZCY1g0OGFORzdoNTh5YUdEeCtPc1dQSGNvSGRtVE5uNE9ucENVVkZSVHg4K0JDelo4K0doWVVGVjE5eGNURlVWVldob2FFaDkyU0hvS0FnNU9mblEwbEpDYlcxdFZCVVZJUkVJb0dEZ3dOY1hWMjVFeGdBd01mSEIwRkJRUkFJQkVoSlNlRUMwUzVkdXNEYjJ4dFZWVldvcXFwQ2NuSXlac3lZZ2M2ZE84UFMwaExxNnVxWU1HRUNqSTJORVIwZGpmejhmSHo4OGNjQTZqWWVqbzZPaHJLeXN0emd6c1hGQlN0WHJwVGFkTGdwYW1wcUdEaHdJQjQvZm95Q2dnSThmZm9VOGZIeENBc0x3K1RKazZHZ29BQjdlM3RNbWpRSmpERUlCQUtjTzNjTzVlWGxDQXdNaEpHUmtjejVlVU9IRHNYNzc3L1BmYStwcWNIa3laTlJYbDZPZS9mdXdjYkdCaDk5OUJHaW9xSlFWRlNFTDcvOEVvR0JnVkJSVVduMGhBMUMvaEhlNFI1N2hMUkw3WDBUNDF1M2JqRS9QejhXRXhQREFNZzl3N1dsZHU3Y3lTb3FLcGlMaXd1N2V2VXFrMGdrdlBUR3pqbTlkKzhlZSsrOTk1aVZsWlhVajdxNnVzeXpZai80NEFQdWM1OCtmYmo4WGJ0MlpTZFBubVNNU1orTHloaGpabVptWE40K2ZmcXcwdEpTN294WlMwdExkdi8rZlRaNjlHaVo3YXgvaHNyS1N1N2MySUtDQXJaNzkyNTIrL1p0bWUwTUR3L256ajExYzNOamJtNXVyS2FtaHMyZE81ZnQzYnRYN2pzcExDeGtTa3BLckt5c1RDcHQvLzc5VEYxZG5YZXRvS0NBalJzM2psbFpXYkV1WGJvd0t5c3IxcWxUSitidjc4OEtDZ3E0ZlBMT2ZIMFRodzhmWmlVbEpXelRwazNzenAwN2pESEdPbmZ1ek5MUzBsaDZlanE3Y09FQ0wzL0QvemEwdGJWbC90NjdkZXNtODE2M2I5K1crcjF1MmJLRlBYcjBpREhHMkx4NTg3amZQeUgvVlBUUEUwSklzMVZXVmlJd01CQmVYbDY0ZnYxNm05Yjk3My8vRys3dTdvaVBqOGVPSFR1UWs1T0RjK2ZPd2NIQm9kRnlUNTgreGNxVks5R3ZYeitaUFRoQ29WQm1UMXpENGJ4ZXZYcHhaWVZDSWFaTm15YnpYczdPenJ6NWhicTZ1bGl6WmcyM0FsWkJRWUYzOXV6ckdHTUlEUTNsaG5xTmpZMjVZYi85Ky9lalg3OStVblBuQmd3WWdMRmp4d0lBMXF4Wmc1czNiOExXMWhhelpzMlNPdCszb1hQbnpxRzZ1aHBidDI2RnFha3BOMytzdXJvYUJ3NGNrSnEvMXJselo1dzZkUXBaV1ZsNC8vMzNjZkhpUmE0SDYvdnZ2OGV3WWNOZ2Eyc3J0K2Z1VFR4OStoVFBuajFEMzc1OVlXUmtoSUtDQWd3Yk5neFBuejdGNk5HanBZYlpHLzd1dExXMTVmYmN5UkllSG83Q3drSjgvLzMzY0hWMXhaOS8vb25CZ3dlamE5ZXV1SExsQ2pJeU1qQjE2dFMyZkR4Qy9uSVUzQkZDbW0zMzd0MXdkblorSzNWcmFXbWhXN2R1TURBd2dFQWdRTStlUFJFV0ZvYjMzMzhmbHBhV01zdGtaMmZEeThzTGZuNStNRE16NDRZZ202TmhnTkRjZ0dYOSt2VjQ5T2dSVEUxTk1YTGtTTVRHeGdJQXhvd1pJMVZQWldVbFZGUlVJSkZJRUJzYmk0Q0FBR1JtWmtJb0ZISUxHWTRjT1FKbFpXWG82K3ZEMGRFUmRuWjJVdmRzR05nRUJBUndaK21hbUpodzE2T2pvN2syMUR0NjlDaDBkWFd4ZXZWcURCMDZGRUtoRUQxNzlvU1hseGNXTFZxRVBYdjJTTjFMUlVVRnYvenlDN3AyN1lyTm16ZERYVjBkMzM3N0xWYXZYbzFQUC8wVXRyYTJYTjZhbXBvMkdiNDhjK1lNZHk2dnZiMDlnTHJGT3FOR2pVSnFhaXBHang3ZGFQbUtpZ3IwNk5FRGd3Y1A1b2J3QWZBV3hqUjA5ZXBWOU9qUkE4T0dEY1BXclZ2QkdJT3lzakpLU2txd1k4Y09YTGh3QWFkT25ZSklKSkk2cjVpUWZ3cmFDb1VRMG13Yk5teUFrWkVSdW5mdmpva1RKd0lBZXZmdTNTWjFNOFlRSFIyTnBLUWtQSDM2RkFBd2Z2eDR1ZHRjUEgvK0hERXhNZGk5ZXplNmRlc0dIUjBkUkVaR1N2MDBkcjk2RW9ta1dXMVVVRkRBd29VTHViTDM3OTlIZW5vNjVzK2ZENGxFZ3VycWFtUm1abUxkdW5YY2F0bms1R1I0ZUhoZzhlTEY2TnUzTDIrRnFwR1JFVTZlUEluQ3drS2twcWJLRFdKemMzTXhkKzVjZlBQTk55Z3VMb2FMaXd0dkd4VWJHeHZjdlBsL3g5Mkp4V0xvNmVsQlMwc0xIVHQyUkVoSUNIcjA2SUhFeEVSa1pHUklyVEt1VjFSVWhNek1UQmdiRzJQZHVuVzRmdjA2c3JLeW9LYW14dlVvQ2dRQy9QSEhINWc4ZVRKdmhYTkwxZGJXWXQrK2ZmajIyMjh4YnR3NFhoQjc4ZUpGVEpnd0FWbFpXVTNXVTc5OVNjUEFycnk4SEVwS1NpZ3ZMK2ZsRll2Rk1EYzNoNktpSW14dGJiRnExU3A0ZTN0ai9mcjFpSTZPeHRHalIxRlNVZ0lYRnhka1pHUzArdGtJZWVmZTVaZ3dJZTFSZTU1emw1bVp5ZjM4OGNjZkRBRHZBUGIwOUhUbTZPaklRa0pDV2x6M3ZuMzdXR0JnSUR0OCtEQmJ1SEFoWTR5eGx5OWZjblBHR3B0enh4aGpBd2NPbERuM1NsNDVBd01EN25PM2J0MjQvSjA2ZGVJT3BYOTlibFpzYkN4emMzTmpqREdtb2FIQnJLeXN1SGx2eDQ4Zlo5N2UzdXpvMGFQTXhjV0ZsWlNVU04yellWdnE1OXdGQndlejhlUEhzL0R3Y0tuOFlyR1liZCsrblRrNU9iRkxseTR4YzNOem1jL3krak91V3JXS0ZSVVZzV0hEaG5IejA1NCtmY29jSFIxWlJVV0Z6R2RqakRGUFQwK1dtWm5KcksydEdXT01KU2NuczZDZ0lIYjA2RkYyN05neEZoUVV4UFQxOVZsK2ZyN01kclNHU0NUaWZhK3BxV0VUSjA1a0VvbUVuVGh4Z2gwL2ZseHUyY0xDUWpaLy9ud1dHQmpJa3BLU0dHTjFjd2RGSWhFTENBaVF5cjk3OTI1V1VWSEJQdnp3USs1YVpXVWxXN0ZpQmJ0Mzd4NHJMUzFsWThhTVlkZXZYMitqcHlQazNhRGdqcEEyMXA2RHU0YmtMYWdvS2lwaWhvYUdiUFhxMWMydTYvNzkrMno5K3ZXTU1jWmV2WHJGZXZYcUpaV25xZUJPM2tSL2VlVWFMcWlvRDlnWVkrellzV09zcHFhR01TWWRBUG40K0RBbkp5ZFdXbHJLQldlTTFTMHlXYlpzR1ZmT3k4dUw3ZHk1czlHMjFKZVBqbzVtQmdZR01vT1lyS3dzM3ZlbUZtb3d4bGhrWkNSTFNFaGdqREZtYUdqSWFtdHJXVnBhR3ZQeDhXSFYxZFZjdnRlZjdkYXRXK3pHalJ1TXNmOEx1SjQ4ZVNJVnBMN0pnb29WSzFhd2MrZk9jZDhsRWducjNiczNMNCtucHllTGlJaGdqTlVGZXRiVzF1ekpreWRTZFJVVkZURnZiMjlXWEZ6TUdHTnM5ZXJWek4vZm40MGRPNVlyLzNyK3hNUkV4aGhqUXFHUU1WYjNqNVc5ZS9leUZ5OWVzSXFLQ2padDJqUnU4UW9oLzJRMDU0NFEwcVkwTkRTd1o4OGVMRnEwQ0Z1MmJHa3lmMDVPRGk1ZnZneDNkM2NBZFZ0MmZQWFZWd0RxaGt2cjU3RTFOWFRhM0tGVldma2Jib0FyYTk1YlBiRllqRTJiTm1IRmloWEl6ODlIYkd3c2lvcUtVRnRiaTcxNzkzTDV2djc2YTRqRllsNzdYMWRiV3d1eFdJekl5RWdrSmlaaTRjS0ZDQW9LZ3JPek04ek16S0Nnb0lCZXZYcnh5alRjMnVUMWR0VnZrV0pzYkl6T25UdHo5NUJJSk9qWXNTT1dMRm5TNlBzWU9uUW90NDFKVFUwTkFQQTJmSzRua1VoNHoxVmNYQXlSU0FRMU5UWGUwS2c4ang0OWdxV2xKVlJWVlZGZVhvNm5UNTl5OC9mOC9Qd3dZTUFBN2hrVkZSV3hhZE1tV0Z0YjQvRGh3N3o1ZC9mdTNjUHk1Y3NoRUFoUVVWRUJOVFUxYk4rK0hVWkdSbEo3RXdKMS8xM1dieGxULzN5bHBhVll0bXdaOHZMeXNIRGhRcXhidHc0M2J0ekF6cDA3NGVMaUluY1BQVUwrN2lpNEk0UzB5c2lSSTNuejFocXl0clp1OXZtdTFkWFYrTTkvL3NPN3RubnpaZ0IxZjN3UEhqeUl3TUJBbVVlU05WUmJXOHY3SGhBUWdMQ3dNS2xWb2ZMeTE4dk56VVZ3Y0REOC9QeDRaYk95c21CbFpRVk5UVTM4K09PUGlJaUl3TEZqeDNEbnpoM2s1ZVhCMWRVVkZSVVZxS21wZ1VBZzREWURCZ0IvZjMvRXhjWHg1cWpWMU5RZ05UV1ZPejNodi8vOUwzeDlmWEh2M2owSWhVS1pRYUZJSkVKZ1lLRFU5ZnIzQllBTDdPcWZzYWFtaGp2Wm82YW1CbjUrZmtoTlRaVTZGN2ZoL25RMU5UV29xS2lRZWZKSVZWVVZxcXVydWZ3YUdocTRkZXVXekhmWkZEVTFOU1FsSlNFbkp3ZG56cHpCeUpFanBVN3BNRGMzeDZaTm03Qmp4dzcwN3QwYi9mcjFBMUQzMzE5Y1hCek9uVHVId3NKQzJOcmFZdTNhdGJoeDR3YWNuSnlRbFpVRkl5TWo5TzNiRjU5Ly9qbjA5Zlc1T3V2bjR1bnI2K1BreVpOSVNFakFEei84Z002ZE8yUEVpQkZ3ZFhYRnVuWHJzR25UcGxZOUZ5SHZtb0RKKy8vT2hKQldFUWlFQUFER2JqYVJrelRYblR0M29LYW14dHVVOW5Ybno1K1gycXo0N05tek1EUTBsTmtENWV2cml3VUxGc2l0THlBZ0FDWW1KaGd5WkFpQXVpT3BHZ1pPTFJVU0VnSWRIUjF1QStOTGx5NXhtd1MvTGJObXpjS1JJMGVrTmhiZXQyOGZORFUxTVh2MmJKbmxidHk0QVRNek01bHBzYkd4dkdQaDJrSkdSZ1lYdERYSDlldlhrWmFXaHY3OSsrUEREeitVZWRSYlFVRUJvcUtpQUVEcUdMSFpzMmRqejU0OWlJeU1oSW1KaVZSUFgybHBLUUlEQTV2Y2hvZVF2eXNLN2docFl4VGNFVUlJZVpkb0t4UkNDQ0dFa0hhRWdqdENDQ0dFa0hhRWdqdEN5TjlPVEV4TXE4dCs4c2tuVFc1KzI1ek5kMk5qWTJVdUdEbC8vangzdmFpb2lKZjIrbmRaWHIxNmhXWExscUdpb3FMSnZQVWFicWhiVlZXRmdvS0NacGN0S2lxU3VRaERscVlXclRUbDlmZVZtWmtwZDlFTkllVHRvZUNPRVBLM1VseGNqT25UcHlNdExhMVY1VE15TXBvOE5jUFEwSkIzd29Pc0gwdExTOTcySnZYbXo1K1A1OCtmQXdBbVRackVLek40OEdDY1AzKyswWHNmUG53WUdob2FVRlpXNXE0VkZSWEpEUXlycXFwZ2JXMk52THc4QUlDeXNqS1dMMStPNU9Ua1J1OVRmelJhZEhRMDcxNk1NWVNFaE1nc0V4WVd4dHUrcG41QlFrT1ZsWlZ5eTN0N2UvTk95bkJ3Y01EV3JWc2JiU2NocE8zUmdncEMybGg3WDFCaGJHeU14TVJFQUhWSGp6MTgrQkNxcXFwdFZ2OS8vL3RmcEtTa1NPMlI1K2ZuQjBORFE1aWFtalphZnRpd1liaHo1dzczdmJhMkZqZHYzdVN0OEJ3OWVqU3VYcjBxczN4amU5TUJnSW1KQ1c3ZnZnMEFNRE16dzQwYk43ZzBhMnRySEQxNkZEbzZPakxMbHBTVVlOQ2dRZERUMCtPZHk1cVRrNE9CQXdkeVIzdzFGQm9haXBzM2IvTGVSMkJnSUo0K2ZRb1hGeGZrNWVVaExpNE9OalkydkhLREJ3OUd6NTQ5WmJZakxpNE82ZW5wME5iVzVsMW5qT0hERHovRXRXdlhvS3lzREMwdExRd2RPbFNxZkljT0hlRHY3eS8xbkptWm1UQTNOMGRtWmlZeU16T3hkT2xTbkR4NWt2YUxJK1F2UnZ2Y0VVS2E3Y3laTTdDM3QrYzJnKzNidCs4YkIzYU9qbzVJU0VqZ3RyTklURXpFQng5OElIT3oza0dEQnVIQWdRTVFDQVNJajQrSHE2dXJWSjYwdERSZTJaY3ZYeUk5UFIyM2I5L210bEtwRHpaU1VsS2dwNmZIQytiMjc5K1BhOWV1d2MvUFQyYVFwNkNnZ096c2JKU1VsRWlsbDVhV29udjM3bktmZGVYS2xYQjNkOGZpeFl0NVpheXNyT0RsNVNXenpKRWpSN0J6NTA2SVJDS3B3UFAzMzM4SFVMZTNuWldWRmRUVjFibTBEaDA2eUQxYjE5RFFrQmZZbFplWFF5QVFvR1BIanJoeTVRcHFhbXJ3NE1FREdCZ1lOSG8rYjBOMzc5NkZrWkVSZHU3Y0NRQTRkKzRjZnYzMVZ3Z0VBb1NIaDhQYTJycFo5UkJDM2h3RmQ0U1FadnZoaHgvZzdPeU1NV1BHU08yZDFsbytQajdjNXdjUEhtRE5talU0Y2VJRUFPQ3JyNzdDdm4zN29LYW1KbFZ1eElnUk9INzhPTHAxNjhaZG16VnJGclMxdGJGMDZWTE1uRG16eVh2cjZ1cGl5NVl0Y0hSMHhIdnZ2WWZDd2tKNGVYbmg2TkdqdkNEcXpKa3o4UFQwaEtLaUloNCtmSWpaczJkeis5VUJkVVBKcXFxcTBORFE0UFhJTlJRVUZJVDgvSHdvS1NseHAwbElKQkk0T0RqQTFkV1ZDNWdiU2sxTlJWNWVIbnIyN0NrenlHS01JU0lpUW1iZ0pCQUlaQWJJc3Fpb3FHREpraVd3dDdlSHViazV3c0xDWUdOajA2SWV0N2x6NTBKRFF3UEEvLzFPZi92dE53REE3ZHUza1pHUmdTNWR1alM3UGtKSTYxRndSd2hwbHJ0MzcrTFdyVnVZT0hFaXVuWHJoaTFidHVEcnI3OXVzL29yS2lyZzZ1b0tYMTlmN3BwWUxKWVoyTlZyR05qZHUzY1A1ZVhsME5UVVJLZE9uUkFYRjRjUFAveXcwWHQyNnRRSkxpNHVXTHAwS2RhdFd3ZFBUMCtzV2JNRzV1Ym12SHcyTmpiY3NLZFFLRVJrWkNTcXFxcHc4ZUpGQUhWRHVUNCtQdGkrZlR2eTh2S2dwYVhGS3g4UkVZSHk4bklFQmdaaTdkcTFjSGQzeDRZTkc3Qmd3UUpZV0ZqZ3l5Ky9sTm0rTFZ1MklDY25Cd29LQ2lndkw4ZUVDUk9nb0tEQUM3b0VBZ0c2ZCs4dUZSeTJKREJUVUZEQXlwVXI4ZFZYWHlFcUtncjUrZm5OT2txc29jWjZDb1ZDSVFWMmhQeUZLTGdqaERTTGtaRVJuajkvamtlUEhzSFYxUldMRmkxQ1pXVWxsaTFiOXNaMVYxWld3dHpjSEQ0K1BsTG5xZGI3OWRkZk1XZk9ITGxCeThxVks3RnIxeTdNbWpVTG4zenlDVDcvL0hQNCt2cHl2VW55cUt1clk4ZU9IYkN4c1lHMnRuYVRBU3RqREtHaG9keXBCc2JHeGx6Z3NuLy9mdlRyMTA5cTd0eUFBUU13ZHV4WUFNQ2FOV3R3OCtaTjJOcmFZdGFzV2ZqODg4OWwzdWYyN2R2bzA2Y1BCZ3dZQUNVbEpTZ3BLU0U2T2xvcVgwUkVoTXhlUDhaWW84T3lyeHN3WUFDQ2c0TngrZkpsR0JrWnlYOEJjalEyZlp1bWRoUHkxNkxnamhEU0lucDZlZ2dORGNXa1NaUGc0ZUhSSnNIZDZ0V3JVVjFkRFZOVFU0d2RPeGExdGJWUVVGQkFVbElTYjJoUlcxc2JFeWRPbENyLzAwOC9ZZkxreVJnOGVEQ0F1bDZyaFFzWFlzcVVLZmo5OTkrYjdEVXFLQ2lBdXJvNjB0UFRjZm55WlZoWldmSFNKUklKWW1OakVSQVFnTXpNVEFpRlF2VHQyeGRBM1p3NFpXVmw2T3ZydzlIUkVYWjJkbEwxOSsvZm4vc2NFQkNBRXlkT1lOT21UVEF4TWVHdVIwZEhZOHlZTVFEcWdxRzB0RFJzMkxBQjQ4YU5Bd0RrNStkanhvd1pVc0d0UUNDQXVycTYxSEZodGJXMWNvZGxxNnVyWlY3djBhTUhkdTNhMWFvVnJvM2RyNmFtcHNYMUVVSmFqNEk3UWtpTEtTb3F3c25KQ1ZPblRrVk5UWTNjZVdiTnNXM2JOb3djT1pKYm9Sa1JFY0dsalJ3NXNza0ovVkZSVVhqOCtERzh2YjE1MTYyc3JQRExMNy9BeE1RRU8zZnV4TFJwMDJRdWtIajU4aVUyYnR5STRPQmdaR1ptWXZ6NDhRZ1BEK2YxYmlVbko4UER3d1BidG0zRHRXdlh1TUFPcU92UjlQTHl3dUxGaTVHYW1ncExTMHVaN2N6TnpjV3FWYXNRSEJ3TW9WQUlGeGNYWHZxdFc3Y1FFUkVCb1ZBSWdVQ0FHVE5tOE5LN2QrOE9iVzF0Ymt1VWVpOWV2SkM1cUdYeDRzVndjbkpDVFUwTmZ2cnBKOHliTncrYW1wb0FJSGZmdTd0Mzc2SlRwMDR5MDVyaTdPeU1tVE5ub3FDZ0FDZE9uTURDaFF1NVJUSVhMbHhvVloyRWtOYWhmZTRJSWEyaW9LQ0FFU05HY0lIZDQ4ZVBzWFRwVWh3L2ZyelpkVHg3OWd5TEZ5L0dyRm16V3RXRzZPaG9SRVpHNHY3OSs5eGVjNm1wcVJDSlJCZytmRGpTMHRMdzBVY2ZZY2FNR1ZpMWFwVlUrZno4ZlB6MDAwL3c4ZkZCMTY1ZE1YejRjQ3hmdmh5Yk5tM2k1VE13TU1EcDA2ZGhZR0Fnc3gxNmVucXd0YldWZVkrSER4OWl4NDRkMkxwMUsrenQ3V0ZzYkl6TGx5OGpNaktTOTZPdnJ3K2hVTmpvOCtibDVVbVZVMU5Ua3hwR3ZYMzdOcHlkbldGcGFZbkN3a0xvNk9qZ1gvLzZGNEM2WHJRWk0yWWdNRENRR3k1bGpDRTRPQmpqeG8zRDFLbFRHMjJETE9mT25jT2NPWFB3MFVjZlFWTlRFeW9xS3BnOWV6YUF1dDlSWVdFaERoNDhDSWxFMHVLNkNTRXRSejEzaEpCbU9YLytQRFExTlRGcTFDaVVsWlZoMTY1ZDJMMTdONWZldjM5L2VIcDZ3dHpjSExkdTNaTGFwMDZXSGoxNk5QditqREZrWkdSd1E1em56NStIa3BJUzFxMWJoOHJLU203MTd2RGh3M205Zll3eE9EczdZK1RJa2J6NnlzdkxjZjM2ZGJpNXVmR0dPcDJkblhIczJMRm10d3NBZEhSMGtKMmRqVmV2WGttbHFhdXI0OXR2ditXK3IxdTNya1YxTjlTY1JRNkZoWVh3OWZXRmo0OFB5c3JLMEwxN2Q5amEycUsydGhZQWNQLytmU2dySzZPMHRCU3paczFDY0hBd0JBSUJiRzF0OGROUFAzRnpDUnVUa3BLQ1FZTUdBYWdMM3E1Y3VZS0pFeWRDU1VrSjZ1cnFjSEJ3NExhRStmNzc3M0hxMUNrc1c3WU1TVWxKMkxWclY2dWZueERTUEJUY0VVS2FSU3dXdzgzTkRhYW1wdERUMDRPbnA2ZlVoc0lhR2hyWXMyY1BGaTFhMUt6ZzduVnIxNjdGbFN0WHVPOE41OXk5ZlBrU3o1OC94ODJiTjlHN2QyOTgvUEhIWEs5aHcyMVpLaXNyZVhVS0JBS3B3STR4QmxWVlZVeVpNa1dxRGNyS3lyQzN0MGRvYUNnTURRMjVlWHl5MU5iV1Fpd1dJekl5RW9tSmlWaTRjQ0dDZ29MZzdPd01Nek16S0Nnb1NDMFFTVWxKa1RrM1RTd1djMXVreUZOWldTbFZOaWtwaWZkY1gzenhCYmZhdDdhMmxoczJyMStSbTVxYWlpZFBubURwMHFVNGNPQUFyNjRIRHg1d2dXNU1UQXppNCtPbDdzY1lRMHhNRE1MRHd6Rml4QWdzV0xBQS92NytBT29DNXVycWFpZ3BLV0hhdEdrb0xpN0cvZnYzRVJVVmhlM2J0M1A3OGhGQzNpNEs3Z2doemZMTk45L2dtMisrYVRLZnRiVTFMbCsrM0twN2ZQZmRkMWk3ZGkwNmR1ellaRjU1OC94S1Nrb2FMWmVibTR2SGp4ODNhdzg0Q3dzTGVIaDRBQUQ4L2YwUkZ4ZkhPNWUycHFZR3FhbXBXTHQyTFlDNjB6VjhmWDF4Nzk0OUNJVkNtWFA4UkNLUnpEbHZtemR2bHRtR2hvc2Z1blRwZ2xPblR2SFNwMDJieGdXRkFvRUE2OWV2eDRnUkl3QUFkbloybURoeEl1OWQxZGJXWXZIaXhWQlNVcEk2cGNQWjJabHI4OGlSSTNIbXpCbmVmbjZ5aU1WaTdyT3RyUzNHangvUGZXZU13Y1RFQkRvNk91aldyUnNjSEJ3YXJZc1EwamJvK0RGQzJsaDdQMzdzYmNuSnlZR3VydTRiMTVPVWxDUjNibHk5a3BLU1ZpMGNDQWtKZ1k2T0RoZndYTHAwQ1I5Ly9IR3IydGxjTVRFeEdEVnFGSUNtajBZamhCQ0FnanRDMmh3RmQ0UVFRdDRsK2ljZ0lZUVFRa2c3UXNFZElZUVFRa2c3UXNFZElZUVFRa2c3UXNFZElZUVFRa2c3UXNFZElZUVFRa2c3UXNFZElZUVFRa2c3UXNFZElZUVFRa2c3UXNFZElZUVFRa2c3UXNFZElZUVFRa2hZeWVLbUFBQWdBRWxFUVZR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1FzRWRJWVFRUWtnN0ltQ01zWGZkQ0VMK3ljckt5bkQyN0ZsRVJrYmk1czJiZVBRb0hRQXdZRUEvakJneEFtUEhqb1dOalEwNmRlcjBqbHRLQ0NIa2Z3RUZkNFMwa2tRaWdaK2ZIN1p0MjRhWEwxODJtbGRUVXhQT3pzNVl0R2dSRkJVVi82SVdFa0lJK1Y5RXdSMGhyVkJXVm9hdnYvNGFGeTllYkZHNVVhTkd3Yy9QRDVxYW1tK3BaWVFRUXY3WDBaeTdkK2pWcTFjeXJ6OTkrclRONzFWUVVDQTM3Y1dMRjIxK3Y3ZnhiSC8xTThoVFZWV0ZSWXNXdFRpd0E0Q1ltQmpNbVRNSGxaV1ZiZGFlaW9vSzduTkpTUWt2emRYVkZYLysrYWZjc3FXbHBVM1dIeHNiQzFuL0JqeC8vangzdmFpb2lKZjIrbmRaWHIxNmhXWExsdkhhVHdnaDVNMVJ6OTA3cEt1ckMzMTlmYW5yTjIvZVJHeHNMSVlPSGRwbTkrclZxeGNHRFJva00rM09uVHU0ZVBFaVJvd1kwV2IzZXh2UDlsYy9nendIRHg3RTk5OS8vMFoxZlBQTk4xaXpaazJidEdmS2xDbGNVSmVjbkl4VHAwNUJLQlFDQUlSQ0lhNWV2UW9WRlJXVWw1ZWp1TGdZMnRyYVhOa0JBd2FnWDc5K2pkWWZFeE1EYjI5dk9EazU4YTczN3QwYnQyN2RRbzhlUFRCNjlHZ29LU2x4YWNuSnlmRHo4OE1ubjN3aXQ5NWR1M1loTHk4UEhoNGVVRkNvKzNkbWZWQklQWnVFRU5KNkZOeTlKYytlUGNOLy8vdGY5T25UQndNSERzU29VYU9rOHBpWW1PRDI3ZHZOdWw1Ylc0dUFnQUJzM3J3WmNYRnhVcFB6alkyTmtaaVlDS0R1ais3RGh3K2hxcXJLcFp1YW11TFdyVnN5MnlvVUNuSGp4ZzN1RDZ3OHljbkorT0NERDNqWHRMUzA4UHo1OHpkNnRucE52Yk8yZUlZMzllclZLd2lGd21iMWVEVkdUVTBOMTY5ZjV3VmFyVFZod2dSY3VIQUJBQ0FTaVRCanhnd2NQMzRjakRFa0pDVEF4TVFFQUpDZG5ZMGhRNFlnTEN5TUt6dDY5R2hjdlhwVlpyMFNpYVRSOTlud2QybG1ab1liTjI1d2FkYlcxamg2OUNoMGRIUmtsaTBwS2NHZ1FZT2dwNmVIRGgwNmNOZHpjbkl3Y09CQW5EMTd0cGxQVHdnaDVIVWRtczVDV3VyMjdkdnc5dmJHenovL2pNNmRPOHZOSis4UHA2d0o5NDhmUDBaMmRqYVNrNU9sMHM2Y09RTjdlM3NNR3pZTUFOQzNiMTllWUNldnp1YTBwYUd3c0RENCtmbGgwS0JCRUFnRVNFNU94cFVyVjFwVW43eDJOT2VkdGNVenZLbnc4UEEzRHV5QXVqbDd4NDhmeDMvKzg1ODNya3NnRVBDK096ZzR3TUhCQVFjT0hJQ2pveU42OWVxRlBuMzZvRy9mdm5MTHBxU2tRRTlQai9jTzkrL2ZqMnZYcnNIUHowL211MVZRVUVCMmRqWktTa3FrMGt0TFM5RzllM2U1YlY2NWNpWGMzZDJ4ZVBGaVhoa3JLeXQ0ZVhrMTc4RUpJWVRJUk1GZEc4dk96c2E4ZWZOdytmTGxSZ003QUVoTFM0TklKSks2bnBlWEozVk5UMDhQWThhTWtWblBEei84QUdkblo0d1pNd1lxS2lveTg3VEZDazA3T3p0ZWdIRHg0a1Y4OXRsbk12TzI1Tm1hKzg3K0RxdE0yN0pINmRLbFMyMFMzTDNlK2E2aW9vSW5UNTdnN3QyN2NIRnhBV01NMzMvL1BkYXRXd2RsWldXWmRlanE2bUxMbGkxd2RIVEVlKys5aDhMQ1FuaDVlZUhvMGFPOHdPM01tVFB3OVBTRW9xSWlIajU4aU5telo4UEN3b0pMTHk0dWhxcXFLalEwTkhnOWNnMEZCUVVoUHo4ZlNrcEtxSzJ0aGFLaUlpUVNDUndjSE9EcTZzcjlJNFVRUWtqcjBJS0tOclptelJvTUdqUUkyN1p0dzdoeDQ3Qm16UnJVMU5USXpEdHc0RUJFUmtaSy9XaHBhY25NTDZ2MzVPN2R1N2gxNnhZbVRweUlYcjE2NGNDQkE4MHUyMUt2OS94Y3VuUUpIMy84c2N5OExYbTI1cjZ6djZKbnJpbnlocFJiUXl3V3Qwazl1cnE2RUlsRTZOS2xDM3IxNm9Xc3JDenMyN2NQaFlXRkVJbEVNRGMzUjNGeE1iNzQ0Z3NrSlNYSnJLTlRwMDV3Y1hHQnE2c3IwdFBUOGQxMzMySE5talV3TnpmbjViT3hzVUYwZERRaUl5T2hyNitQeU1oSXJGdTNqa3VYU0NUdzhmSEI5dTNiWlFieUVSRVJLQzh2UjJCZ0lOTFQwK0h1N283YTJsck1uejhmRmhZVytQTExMOXZrblJCQ3lQOHk2cmxyUS9WL3RBNGRPb1RaczJmajJiTm5NRFUxUlZWVkZiWnYzeTZWdnkyQ0ZTTWpJengvL2h5UEhqMkNxNnNyRmkxYWhNcktTaXhidG95WEx6MDlYV1pQR3RDNklDTWpJd082dXJweWV3cWIrMnd0ZVdkdC9ReXRJU3RnYWEzR1Z2KzJ4QTgvL0FCTlRVMklSQ0pzM0xnUmQrN2NnYmUzTjBwS1NxQ21wc2IxZUlhRWhHRExsaTF3YzNPVG1qc0pBT3JxNnRpeFl3ZHNiR3lncmEyTnI3Lyt1dEg3TXNZUUdob0tQVDA5QUhYelBydDA2UUtnYmtpM1g3OStVajJkQXdZTXdOaXhZd0hVQmZVM2I5NkVyYTB0WnMyYWhjOC8vL3lOM3dVaGhCQUs3dHBVU2tvS0tpc3JNV0hDQkFCQWp4NDlzSFRwVW5oNWVVa0ZLdVhsNVJDTHhjMGV1bXlLbnA0ZVFrTkRNV25TSkhoNGVFZ0ZkL1U5YWJMVXI2eHNpWk1uVDJMNjlPa3kwMXJ5YkMxNVoyMzlESzNSbHV1UDJxcXU2ZE9uSXl3c0RBa0pDUmcvZmp6Mjd0MkxPWFBtSUNFaEFlcnE2bEJWVlVWdGJTMktpb3B3NHNRSkRCdzRVRzVkQlFVRlVGZFhSM3A2T2k1ZnZnd3JLeXRldWtRaVFXeHNMQUlDQXBDWm1RbWhVTWoxNkI0NWNnVEt5c3JRMTllSG82TWo3T3pzcE9ydjM3OC85emtnSUFBblRwekFwazJidUVVZkFCQWRIUzEzQ2dJaGhKQ21VWEQzRmpUc3Rmcnd3dzlSVUZEQXpTMnFsNVdWQlpGSWhELysrRU9xZkdzREZVVkZSVGc1T1dIcTFLbW9xYW5oelhscWFTRFJzV05IM3ZmWDl5STdlL1lzUWtKQ1pKWnR6Yk0xNTUzOUhSWjJkK3ZXRGJtNXVXMVNWMzB2MTV0U1ZGU0V1cm82akkyTnVlQjMwcVJKR0RkdUhFNmZQZzAxTlRXVWxaVWhLeXVyMGNEdTVjdVgyTGh4STRLRGc1R1ptWW54NDhjalBEd2Nob2FHWEo3azVHUjRlSGhnMjdadHVIYnRHbStvM3NqSUNGNWVYbGk4ZURGU1UxTmhhV2twOHo2NXVibFl0V29WZ29PRElSUUs0ZUxpd2t1L2Rlc1dJaUlpL3JLQW5SQkMyaHNLN3RyUTRNR0RvYTZ1amdjUEhuQ1R6QlVWRldGZ1lDQzFHT0RHalJ0dlpVODJCUVVGakJneFFtb3l1MFFpYVZFOUNRa0pjdFB5OC9PaHFxb3E5NnpVbGp4YlM5NVpTNS9oYlJnK2ZIaWJCWGZ2di85K205UWphd2c4S1NrSkdSa1pzTEd4QVZEWEk5ZWxTeGU1UFovNStmbjQrZWVmNGVQakEzVjFkWFR0MmhYTGx5L0hwazJiRUJnWXlPVXpNRERBNmRPbjViWkZUMDhQdHJhMldMMTZ0VlRhdzRjUEVSWVdoc3pNVE5qYjJ5TWxKUVdYTDErV3lpY1VDaW13STRTUU4wREJYUnZxMkxFam5KMmRjZWpRSVM1UWlZaUl3SGZmZlNlVk55Z29DTnUyYld0Ui9mVTlWdzE3c002ZlB3OU5UVTJNR2pVS1pXVmwyTFZyRjNidjNpMVZ0cW5BaURIRzIxSmp5SkFoY3ZQKzhjY2YrUFRUVCtXbXQrVFpXdkxPV3ZvTWI0T05qUTNPbnovZkpuWFZ6ejFyU3lrcEtTZ3RMWVd4c1RHU2s1TzUxYkdIRHgrV3U5cTR2THdjMTY5Zmg1dWJHKy85T1RzNzQ5aXhZeTI2djQ2T0RyS3pzMldlVUtLdXJvNXZ2LzJXKzk1d0lRWWhoSkMyUThGZEc5dXdZUU5jWEZ5d2V2VnE2T3Jxb2x1M2JwZzdkeTR2VDFSVUZFYU1HSUhCZ3dkejE0cUtpaUFRQ0tDaW9vS3lzaktwZXA4OGVZS2dvQ0FBd0tGRGh6QnYzangwN3R3WllyRVlibTV1TURVMWhaNmVIanc5UFdGcWFpcFZQaVVscGRIRkNEVTFOYndUQmhvVEZoYUdnd2NQeWt4cnpiTTE1NTIxOVRPMDF0aXhZN2xoemplaG9xS0NtVE5udm5GN25qeDVncXlzTEN4YnRneENvUkJsWldVd05qWUdBTjYySitIaDRWaS9mcjFVZWNZWVZGVlZNV1hLRktrMFpXVmwyTnZiSXpRMEZJYUdocnpmNmV0cWEyc2hGb3NSR1JtSnhNUkVMRnk0RUVGQlFYQjJkb2FabVJrVUZCVFFxMWN2WGhsNXYwK3hXQ3cxSkU4SUlhVDU2SVNLdjlpalI0OXc1c3dacVFVUHIxNjlRbUJnSU56ZDNURjI3TmdXOTVnMFplVElrYmgrL2JyTU5KRkloTE5uejBwdGZOeFNiL3ZaL29wbmFJNjllL2RpeTVZdGIxVEgxMTkvalkwYk43NXhXM0p5Y3VEdjc0OGxTNVpBWFYyZGw1YVhsNGRmZi8wVk1URXh5TXZMa3hvQ3pjM05oYW1wcWR3ajNScXlzTENBaDRjSEFNRGYzeDl4Y1hHNGNPRUNIang0QUtEdXRBb1BEdzlNbmp5WksrUHI2d3NBbUR0M3Jzdzk3K3pzN0hoRHZ2VTJiOTZNVmF0V1VYQkhDQ0d0Uk1IZFh5d2xKYVhSUDZZWkdSbm8zYnQzbS85aGUvbnlKYnAyN1NvenJhS2lRbW9CUld1ODdXZjdLNTZoT1NvcksyRm5aeWMzMEd5S2taRVJmdi85ZDZpcHFiVnh5MlR6OWZYRlo1OTlKdlBkbFpTVXlKMDcyWmlRa0JEbzZPaHdRK21ON1hsSUNDSGtyMFhCSFNHdFVGUlVoSC8vKzkrODgxU2J3OGpJQ0lHQmdYS0RWRUlJSWVSTnZmc3Qvd241QjlMVTFNU0pFeWV3ZlBseWFHcHFOcGxmWFYwZGpvNk9PSHYyTEFWMmhCQkMzaXJxdVNQa0RaV1VsT0RJa1NPNGN1VUtIang0Z096c0hBQkF6NTQ2R0R4NE1FYVBIZzE3ZS9zMjI5ZU9FRUlJYVF3RmQ0UzBNWUdnYm84MnhtNis0NWI4Y3pTY00vbjZQRUJYVjFkTW1qUUo0OGVQbDFtMnRMUlVhakhKNjJKalkyRm1aaWExVmM3NTgrY3hZY0lFQ0FRQ0ZCVVY4WHBoWC84dXk2dFhyN0J1M1RwczI3YXR4WE0rWDd4NGdiS3lNbWhxYXFKejU4N0l6YzJGb3FLaTFQbkxmK1Y4MG9aMjdkcUZSWXNXUVUxTkRlZlBuNGVxcXFyY2pha0pJWDh2TkN4TENIbm5aczZjQ1pGSUJKRkloUGZmZng4M2IvNWZZQndWRmNVRkZlWGw1WGorL0RtdnJLR2hJVmRXM28rbHBTWDI3dDByZGQvNTgrZHo5VTJhTklsWFp2RGd3VTN1YVhqNDhHRm9hR2p3dHAwcEtpcENVVkdSVk42UWtCQmUvZnI2K3JoejV3NmlvcUlna1Vpd1pNa1MvUDc3NzFMbElpTWo4ZDEzMzZHNnVscHVPNktpb2hwdHB5ejM3dDFEVmxhV3pMVEV4RVFjT1hLRTJ5Qjc3OTY5YjMyYklVSkkyNkY5N2dnaExWSmJXNHVBZ0FCczNyd1pjWEZ4clZwdCs3cXFxaXJ1OUF5UlNJU1ltQmdzWDc0Y2pER2twS1RnazA4K0FRQmtaMmRqeUpBaENBc0w0OHIyN05sVDdza2JFb2xFNWdrZTliUzB0TkNqUnc4QVFIVjFOYTVldmNxbFdWdGJZL2p3NFhMTGxwU1V3TnZiRzNwNmVyQzJ0dWF1NStUa1lPREFnVGg3OWl3dnY1R1JFVUpDUXRDOWUzZms1T1JnNXN5WkdEZHVIQUlDQXVEcjZ3dHZiMi8wNjljUE1URXhHRFZxRkZkdTRzU0oyTDkvUDg2ZE93Y0RBd1BNbURGRGFvZy9QajRlT1RrNVhBL202dFdyRVJNVEk3ZnRBSEQzN2wwTUhUb1VFUkVSVWl2WUF3SUNzR0xGQ25UczJCR1BIejlHcDA2ZGVHMlNTQ1FJQ3d2RHRHblRHcjBISWVUZG9PQ09FTklpang4L1JuWjJOcEtUazl1c3p0ZUhTeDBjSE9EZzRJQURCdzdBMGRFUnZYcjFRcDgrZlhobjJiNWVOaVVsQlhwNmVyeGdidi8rL2JoMjdScjgvUHhrQm5rS0Nnckl6czVHU1VtSlZIcHBhU202ZCs4dXQ4MHJWNjZFdTdzN0ZpOWV6Q3RqWldVRkx5OHZxZnc5ZS9iRTU1OS9qbjM3OXNIVDB4TTdkdXlBaW9vS1RFMU5rWlNVaEg3OSttSFpzbVhRMDlQRFJ4OTl4R3VQajQ4UHVuZnZEbVZsWlpsSEF3cUZRdDdROU9yVnE5R3hZMGRlajZLaG9TSHUzYnNuOTNucTFRZmE5ZnNhYnQrK0hXS3hHQU1IRHVUZWYwMU5EVjYrZkltK2ZmdkN4TVNreVRvSklYOHRDdTRJSVMyaXA2ZUhNV1BHdEdtZHIwLzlWVkZSd1pNblQzRDM3bDI0dUxpQU1ZYnZ2LzhlNjlhdDR3VXNEZW5xNm1MTGxpMXdkSFRFZSsrOWg4TENRbmg1ZWVIbzBhTzhRT25NbVRQdzlQU0VvcUlpSGo1OGlObXpaM1A3OVFGQWNYRXhWRlZWb2FHaElYUHpaYUR1aUwzOC9Id29LU2x4cDJsSUpCSTRPRGpBMWRVVnc0WU5reXFqb2FHQkJRc1c0TlNwVTlEUjBjSElrU01CQUlXRmhiaHg0d1l1WHJ5SXJWdTNvbHUzYmxKbHUzVHBJdmU1WlduT0NtNTVqaDQ5Q2gwZEhkVFcxaUlqSXdQSnljbTRkZXNXckt5czVQYVFFa0wrWG1qT0hTR2t4Um9iNm13TlhWMWRpRVFpZE9uU0JiMTY5VUpXVmhiMjdkdUh3c0pDaUVRaW1KdWJvN2k0R0Y5ODhRV1NrcEprMXRHcFV5ZTR1TGpBMWRVVjZlbnArTzY3NzdCbXpScVltNXZ6OHRuWTJDQTZPaHFSa1pIUTE5ZEhaR1FrNzV4YmlVUUNIeDhmYk4rK0hYbDVlVkwzaVlpSVFIbDVPUUlEQTVHZW5nNTNkM2ZVMXRaaS92ejVzTEN3d0pkZmZpbjNPZlgxOVpHUWtBQ0JRSUNSSTBkQ0pCSmg3ZHExR0RKa0NEUTBOT0RrNUFTeFdBd0FTRTVPeHRpeFk3bjVmL1h6K0RJek02WHFiZXJjNWVhcXJxN0dsU3RYa0pHUkFXVmxaV3pkdWhYKy92NVN3N1o1ZVhtb3FxcHFrM3NTUXRvZXJaWWxwSTM5TDZ5V3ZYNzlPa2FOR29YaTR1STJtWE5YdnpKVkpCTGgwS0ZEdUgvL1BxWk9uWXFTa2hLb3FhbHh3VVZJU0FoT25qd0pOemMzZlBEQkJ3RHFqa2E3Y3VVS1Y5ZkxseTloWTJNRGJXMXQvUEhISDQzZTE5VFVGRzV1YnREVDA4T2lSWXRRVVZIQnpXZDcvdnc1K3ZYckp6VjM3dkhqeCtqZnZ6OEFvS3lzRERkdjNzVHUzYnN4YTlZc2ZQNzU1M0x2ZGVQR0RadzlleFpmZlBHRjFEbTlqREhFeHNiaTFhdFhXTFZxRlZhdVhNa0xFb1ZDSWJmSXhNek1UT3Awayt6c2JLU2twRFQ2ck0wWmx2WDM5NGVWbFJWc2JXMXg4T0JCcUttcFFVOVBEd0RRcTFjdjdnUWFzVmlNNmRPblk5KytmWTNXUndoNU4yaFlsaER5emsyZlBoMWhZV0ZJU0VqQStQSGpzWGZ2WHN5Wk13Y0pDUWxRVjFlSHFxb3FhbXRyVVZSVWhCTW5UbURnd0lGeTZ5b29LSUM2dWpyUzA5TngrZkpsV0ZsWjhkSWxFZ2xpWTJNUkVCQ0F6TXhNQ0lWQ2JpN1prU05Ib0t5c0RIMTlmVGc2T3NMT3prNnEvdnJBRHFoYmVIRGl4QWxzMnJTSk4vY3NPanFhTjNSOTkrNWQxTlRVd04zZEhWcGFXaGc2ZEtoVXZRa0pDVWhMUzBOaVltS2o3MHBaV1ZscWVMUmhjTnRhNWVYbE1EWTJScDgrZlFEVUxRQnBhTUNBQVRRc1M4Zy9CQVYzaEpCM1RsRlJFZXJxNmpBMk51WUNpRW1USm1IY3VIRTRmZm8wMU5UVVVGWldocXlzckVZRHU1Y3ZYMkxqeG8wSURnNUdabVlteG84ZmovRHdjQmdhR25KNWtwT1Q0ZUhoZ1czYnR1SGF0V3U4UlJwR1JrYnc4dkxDNHNXTGtacWFLbmRmdDl6Y1hLeGF0UXJCd2NFUUNvVndjWEhocGQrNmRRc1JFUkVRQ29WY3ZmVU1EQXhrQmttalI0OXU5ZWtsRGVjTXRwYXFxaXJ2UFRVbEt5c0x2WHYzZnVQN0VrTGFIZ1YzaEpBMjgvanhZMnpmdmgxang0N0ZqQmt6bWwxTzFoeStwS1FrWkdSa3dNYkdCa0JkajF5WExsM2s5aDdsNStmajU1OS9obytQRDlUVjFkRzFhMWNzWDc0Y216WnRRbUJnSUpmUHdNQUFwMCtmbHRzV1BUMDkyTnJhWXZYcTFWSnBEeDgrUkZoWUdESXpNMkZ2YjQrVWxCUmN2bnhaS3A5UUtPUUNPMW5QSlJLSnBLNVhWbGJLYlJOUTErUFljUCsvMTYxZnZ4N3IxNjl2dEk0M2taNmV6clc3c0xBUStmbjVpSStQbDlwMG1SRHk3bEZ3UndocHNmcXB1cTlQMmUzZnZ6ODhQVDFoYm02T1c3ZHVZY3VXTFMydU95VWxCYVdscFRBMk5rWnljakszU3ZUdzRjTlNFL3ZybFplWDQvcjE2M0J6YytOdHErTHM3SXhqeDQ2MTZQNDZPanJJenM3R3ExZXZwTkxVMWRYeDdiZmZjdDhiTHNSb0xqOC9QM1RxMUluWEsvak5OOTlnNnRTcGpaYmJzR0VEdnZubUc3bnBnWUdCTFE3dUFnTURaUTQ5eTBMRHNvVDhjMUJ3UndocGtTZFBuaUFvS0FnQWNPalFJY3liTncrZE8zZm0walUwTkxCbnp4NHNXclNvV2NIZGt5ZFBrSldWaFdYTGxrRW9GS0tzckF6R3hzWUF3TnYrSXp3OFhHYnd3aGlEcXFvcXBreVpJcFdtckt3TWUzdDdoSWFHd3REUVVHb2hRME8xdGJVUWk4V0lqSXhFWW1JaUZpNWNpS0NnSURnN084UE16QXdLQ2dybzFhc1hyMHhLU29yTVhqaXhXTXh0a2ZJNkd4c2JmUGJaWnhBSUJCZ3paZ3ppNHVMUXRXdFhqQnMzam5zZkRZZUtjM056RVI4ZkR6YzNOM1RyMWcwZE8zWkVhbW9xM24vL2ZTN1B3NGNQSVJhTGNmMzZkYVNscGVIQWdRTlM5MjNZOHdiVWJma1NIeCtQek14TUxGKytYT3Bkdks2dFZ1UVNRdDQrV2kxTFNCdjdYMWd0Mnh4UG56NUZ6NTQ5bTh5WGs1TURmMzkvTEZteVJPcU0yTHk4UFB6NjY2K0lpWWxCWGw2ZTFCQm9ibTR1VEUxTnVWV2NqYkd3c09BMjV2WDM5MGRjWEJ3dVhMaUFCdzhlQUFCTVRFemc0ZUdCeVpNbmMyVjhmWDBCQUhQbnpwVzU1NTJkblIxdnlMZmU1czJic1dyVktpNjQyN3g1TS83ODgwL2VNMnRwYWFGRGh3N0l5Y21CcnE0dWwzYjc5bTF1dno2Z0xuamR1M2N2bkp5Y0FBQ1hMbDNDdG0zYlVGRlJ3YnRuNTg2ZDRlSGhnVUdEQnFHbXB1YU5WakYvOE1FSDNIdXBaMnhzTEhNRFpVTEkzdzhGZDRTME1RcnUycDZ2cnk4Kysrd3ptUXNPU2twS1doWEloSVNFUUVkSGgxdU1jT25TSlh6ODhjZHYzRlpaaW91TG9hU2toSTRkTzc2Vit0dmF6WnMzcGVZTXlscDVUQWo1ZTZMZ2pwQTJSc0VkSVlTUWQ0bE9xQ0NFRUVJSWFVY291Q09FRUVJSWFVY291Q09FL08wVUZ4Y0RxRHZlUzlZK2NnMlZscFkyV1Y5c2JLelV0aTMxd3NMQ2VHbmw1ZVg0N2JmZm10MVdXZmN2S1NscGR2bW12SHo1OG8zS3YvN2NtWm1aY3Q5RnZmUG56M041NnMrMHJmZjZkMWxldlhxRlpjdVdTUzM2YUV4R1JnYjN1YXFxQ2dVRkJjMHVXMVJVSkhOaFMzUHMyN2NQejU0OWExVlpRdjZ1S0xnamhQeXR4TVRFWU1LRUNhaXBxWUdhbWhyT256L2ZhSDVEUTBPSVJLSkdmeXd0TGJGMzcxNlo1ZDNjM0ZCZFhZM1kyRmhrWkdRZ0tpb0s4Zkh4WEhCVFZWVWxzOXoxNjllUm1abUp5Wk1uUzkxUFQwOFB0Mi9mZnJNWDhmK0ZoWVh4dHBTSmlvcVN5bE5aV1ltUWtCQ1o1YjI5dlhtYkh6czRPR0RyMXEyTjNuUCsvUGw0L3Z3NWdMcVRRaG8rMitEQmc1djhuUncrZkJnYUdocThyV3lLaW9ya0JvWlZWVld3dHJaR1hsNGVnTG90YkpZdlg0N2s1T1JHN3hNYkd3dWc3cmkzaHZkaWpNbDlINjg3Y09BQU5EUTBlR1d2WDcvZXJMS0UvRjNSUG5lRWtCWTVjK1lNbkp5Y2tKbVpDVXRMUy96eXl5OXRlZ3lWajQ4UFZxNWN5VzA5VWxWVmhiS3lNcWlwcWNuTTM3Tm5UN21iNjBva0VwbW5Yd1FIQitQWFgzOUZjWEV4bmp4NWdna1RKZ0NvQ3hUTHlzcVFtSmlJc1dQSFFpS1I0TVdMRjdoKy9UcVVsWlh4NmFlZm9yeThIRFUxTmNqS3lzTFVxVk9ocUtpSVM1Y3VBUUJFSWhFaUl5TWhFb200dmZyZWxMMjlQVDc4OEVNc1g3NGN5c3JLbURGamhzeXphVHQwNkFBTEN3dm82T2p3cm4vNTVaY3dOemRIWm1ZbU1qTXpvYWFtaGxXclZqVjZUeTB0TGZUbzBRTUFVRjFkamF0WHIzSnAxdGJXR0Q1OHVOeXlKU1VsOFBiMmhwNmVIcXl0cmJuck9UazVHRGh3SU02ZVBTdFY1dFNwVTdDenMrT2RkakYrL0hpY1BYc1dRNFlNUVY1ZUh1TGk0cmpUU3VyTm1UT0h0OTNPbmoxN3VNOXhjWEd3dExTRXRyWTJkKzNhdFd0WXMyWU5yNDdVMUZSZXZZV0ZoWGo0OENIaTQrT2hyNjh2OXprSitWdGpoSkEyQlpneXdQUmROK090eU0zTlpUTm56bVN4c2JIc3pKa3pURmRYbDVtYm03ZFovU2twS1d6Y3VIRzhhMWV1WEdGcjFxeVJXMmIwNk5HTU1jWWVQbnpJYW10cmVXay8vZlFUKy9lLy95MTF2YUtpZ28wWU1ZSlpXVm14enAwN015c3JLMlpxYXNxU2s1T1puWjBkZS83OE9hdXFxbUtmZlBJSnIxeDVlVGxqakxHUFB2cUl1OWF3dlZaV1Zyei8reWJLeXNxNCs1V1hsN1BTMGxLV2tKREFMQzB0bTEzSG5UdDNHR09NQlFVRk1jWVlPM0RnQUNzb0tHQ01NWGJwMGlXNTVVYU1HTUd5c3JKWWNuSXk3MWtaWTh6TXpJeFZWMWZMTGJ0a3lSSzJiOTgrM3JXU2toSm1hbXJLRWhNVFpaYVpQbjA2UzB0TFkxWldWbXpNbURITXlzcEs2dWZUVHo5bEpTVWx2SElmZlBDQjNIWU1IVHBVNnBwRUltR0ZoWVc4YTZhbS9QK3Qzcmh4UTI2ZGhQeFRVTThkSWFUWnhHSXhqaHc1d3UzWDV1WGxCWHQ3ZTFSWFYwTkpTZW1ONjErN2RpMSsvdmxuM3JYUm8wZGoyN1p0T0hqd0lCWXVYQ2kzcks2dUxyZjU3M3Z2dllmQ3drSjRlWG5oNk5HalVyMTN5c3JLME5EUTRIclpJaU1qTVdiTUdGeStmQm43OSsvSDVjdVhvYW1waVRGanh2REt5ZHFucnJLeWtqdjVJU0VoQVNLUnFFMDIrMVZSVWNHU0pVdGdiMjhQYzNOemhJV0Z3Y2JHaG5lOFdsUG16cDNMRFRuNitQZ0FBRGVmOFBidDI4akl5RUNYTGwwQTFQWEllbnA2UWxGUkVROGZQc1RzMmJPNVBRQ0J1bm1RcXFxcTBORFFrTG1oTXdBRUJRVWhQejhmU2twSzNBa2RFb2tFRGc0T2NIVjF4YkJodzZUS3BLYW1JaTh2VDI0UExHTU1FUkVSdkY3QWVnS0JRT1lKSWZJSUJBSkVSMGRqL2ZyMTNJYlpZckdZcTBNaWthQ2dvQUNIRGgzQ2h4OSsyT3g2Q2ZtN29lQ09FTkpzRGM5REJZQStmZnFnYjkrK2JSTFkvZmpqajVneVpRcjA5UFNrMGh3Y0hPRG82SWcvLy93VHExZXZob21KaVZTZVRwMDZ3Y1hGQlV1WExzVzZkZXZnNmVtSk5Xdld3TnpjWENwdmRYVTFFaElTWUd4c2pMUzBOSWhFSWxSWFYyUGV2SGxRVWxMQ3MyZlA4TXN2djJELy92MXkyNXVRa0lDK2ZmdENSVVdGTzMyaTRiRHNtMUpRVU1ES2xTdngxVmRmSVNvcUN2bjUrWExQMXBXblE0Y09jb2VzaFVJaEY5Z0JkY2VpMVE5UENvVkNSRVpHb3FxcUNoY3ZYZ1JRRi9qNCtQaGcrL2J0eU12TDR3MmhBa0JFUkFUS3k4c1JHQmlJdFd2WHd0M2RIUnMyYk1DQ0JRdGdZV0dCTDcvOFVtWTd0bXpaZ3B5Y0hDZ29LS0M4dkJ3VEpreUFnb0lDTDRnVkNBVG8zcjI3VkhEWWtrQzMzdVRKazNtbmtOUS9hME5Ycmx6Qi9mdjNaUTUvRS9KUFFNRWRJYVRWcmw2OXloMlQ5U2JDdzhQUnNXTkhoSWFHd3RmWEY4K2VQWU9DZ2dJWFFDUW1KbUxEaGczWXQyOGY3TzN0RVJ3Y2pDRkRoa2pWbzY2dWpoMDdkc0RHeGdiYTJ0cjQrdXV2WmQ1UFVWRVJzYkd4T0hqd0lDNWN1QUF6TXpPTUh6OGVTa3BLS0NrcFFWcGFHaW9ySzVHWm1jbk5QV09Nd2M3T0RybTV1VWhLU29LenN6T21UWnNtOTh4VmVXZkx0c1NBQVFNUUhCeU15NWN2dzhqSXFNWGxXU09yWXB0S0N3ME41UUp0WTJOakxoRGN2MzgvK3ZYckp6VjNic0NBQVJnN2Rpd0FZTTJhTmJoNTh5WnNiVzB4YTlZc2ZQNzU1ekx2Yy92MmJmVHAwd2NEQmd5QWtwSVNsSlNVRUIwZExaVXZJaUpDWnE4ZlkweHU4R3BvYU1qN25wT1RnNGtUSjZKTGx5NWNVRmhhV29yNCtIaVp3Ymllbmg0T0hEand4cjlEUXQ0RkN1NElJYTFTVkZTRWE5ZXU0ZVRKazI5VXo3Tm56OUN4WTBjc1dMQUFDeFlzQUFDc1dMRUNGaFlXK1BUVFR3SFU5UmpPbno4ZkN4Y3VSSEZ4TVcrUy9Pc0tDZ3FncnE2TzlQUjB1VWRtM2IxN0Z3a0pDZkQwOUVSQ1FqOUlyZWtBQUNBQVNVUkJWQUxjM055d2F0VXFWRlpXb3FDZ0FDdFhya1JGUlFXKy9mWmJWRlpXWXQrK2ZkRFMwa0pRVUJBQVlPVElrVnhRNGUvdkx6VXNtNWlZaU1yS1NybUxRRnFpUjQ4ZTJMVnJWNU1yWEdXcHJhMlYyNHRZVTFQRCt5NlJTQkFiRzR1QWdBQmtabVpDS0JTaWI5KytBSUFqUjQ1QVdWa1ordnI2Y0hSMGhKMmRuVlI5L2Z2MzV6NEhCQVRneElrVDJMUnBFNitYTlRvNm1odnFab3doTFMwTkd6WnN3TGh4NHdBQStmbjVtREZqaGxTUG5FQWdnTHE2T3N6TXpKcjlmTlhWMWJ6dnVycTZTRXhNNUw0enhqQno1a3pZMnRwaTJMQmhtRGh4SWlRU0NlYk5tNGNsUzViZ280OCtrbGt2SWY4RUZOd1JRbHBsNDhhTjJMZHYzeHNQeWZibzBZUHJIYXNYRnhlSEZTdFdjTitMaW9xZ3Fxb0tCUVVGcUtxcXlxM3I1Y3VYMkxoeEk0S0RnNUdabVlueDQ4Y2pQRHljMTR2ejRzVUw5T2pSQTRXRmhkdzhybW5UcHFHMHRCVDM3dDJEb3FJaWZIMTl1UUFuSUNCQTdqTXl4aEFVRk1UMWNOVVB5ejUvL3J4TkFqdWdMaEJ0emRtNUFPRHM3SXlaTTJlaW9LQUFKMDZjd01LRkM3bG51WERoQWk5dmNuSXlQRHc4c0czYk5seTdkbzBMN0FEQXlNZ0lYbDVlV0x4NE1WSlRVNldHNSt2bDV1WmkxYXBWQ0E0T2hsQW9oSXVMQ3kvOTFxMWJpSWlJZ0ZBb2hFQWd3SXdaTTNqcDNidDNoN2EyTnJjbFNyMFhMMTdJL0wwdlhyd1lUazVPcUttcHdVOC8vWVI1OCtaQlUxTVRBQnJkOTQ0eGhpVkxsc0RFeEFRclZxekFkOTk5QjJ0cmE3aTd1MlBDaEFrVTJKRi92bmUxa29PUTlxbzlyNWF0dDN2M2JtNGxaa1BwNmVuTTBkR1JoWVNFdExydW5Kd2NObUhDQk40MUF3TUR1Zm5yVjh2bTVlV3hUWnMyOFZaVWVubDVzVm16WnNrc1YxbFp5VXBMUzltMWE5ZTRhdzFYVGlZa0pNaTk1N0JodzlpcFU2Zll4WXNYbVoyZEhiZWlzMzdscmJhMk51Lzl0T2E5U0NRU0ZoUVV4TFMxdFhsdGFlNUszTE5uenpMR0dETXlNbUlsSlNYTTE5ZVgyZHJhTXNZWWk0cUtZa0ZCUWV6QWdRTlNLNGtaNDcrSCt0V3l3Y0hCYlB6NDhTdzhQRndxdjFnc1p0dTNiMmRPVGs3czBxVkxjbGRRdjc0eXRkN0hIMy9jNlBPOXZtS1hNY2JpNCtNWlk0eFpXRml3dkx3OGR1ellNV1p0YmMwWVk2eTZ1cHBWVjFlelk4ZU9NWWxFd2l0WFdGakk1czJieHpRME5MaHIxNjVkWTU5OTlobDc5ZXFWelBZUjhrOUR3UjBoYmF5OUIzZDc5dXhoQVFFQkxEMDluYVdscGJHb3FDaGUwRkpVVk1RTURRM1o2dFdyVzFYL2loVXIySjkvL3NsOWwwZ2tqVzU1TVhyMGFGWldWc2JDd3NLay9wQlhWbFl5UHo4L3VXV3JxcXA0ZFhmcTFJbFpXVmt4UzB0TFptNXV6cDQ4ZWNLbGxaYVdzcDA3ZHpKWFYxZm03Ky9QYW1wcUdHT01GUlFVY0o4YkM3eGErMTVFSWhFckxpN212c3U3eDhPSEQ3blBVVkZSek0zTmpURld0NjBKWTNYdjhlVEprMXdkeGNYRmJPN2N1Y3paMlZtcUxsbkJYWFIwTkRNd01HREhqeCtYeXArVmxjWDdYaDl3TjFadlF3MkR1L29BcmFIWGc3dUNnZ0syWk1rU3h0ai9QVjl0YlMzNzdiZmZHR04xZ1hsU1VoSTdkT2dRbXpsekpwY2VHaHJLTm16WXdKNDhlU0sxVmNxR0RSdlloZzBidU44bElmOWtOQ3hMQ0dtMm5UdDM0dHR2djVXNm5wNmV6bjNXME5EQW5qMTdzR2pSSXQ3SkNzMXg2ZElscUtpb2NIT3dBQ0FsSlFYOSt2V1RXNFl4QmxWVlZVeVpNa1VxVFZsWkdmYjI5Z2dORFlXaG9TRUdEeDdNUysvUW9RTzZkdTNLZmRmWDErZE4wSC8yN0JsZXZIaUJidDI2UVUxTkRYMzY5SUdUa3hOdmE1WE9uVHRMM2Jld3NCQi8vdmtuWnM2Y3lWMXI3WHQ1OE9BQk53Y3RKaVpHNWdJQXhoaGlZbUlRSGg2T0VTTkdZTUdDQmZEMzl3ZFFkNXhhL1ZZMTA2Wk5RM0Z4TWU3ZnY0K29xQ2hzMzc0ZHYvLytlNlAzcjYydGhWZ3NSbVJrSkJJVEU3Rnc0VUlFQlFYQjJka1pabVptVUZCUVFLOWV2WGhsVWxKU1pNNkZFNHZGVFM0MGFiaTFUTDJrcENUZXMzN3h4UmZjS3VqYTJsclUxTlNnUTRjTzNJcmMxTlJVUEhueUJFdVhMc1dCQXdjQUFJOGZQNFpJSk1LLy92VXYzcjJDZzRPaHBhV0ZkZXZXWWZ2Mjdmam9vNDh3Zi81OFdGaFlRRjlmbjNmeUJTSC9GQUxHbWpoa2tCRFNJZ0tCRUFEQTJNMG1jclp2VDU4KzVaMGUwQmpHR0FJREExRmRYWTA1YytZQXFKc0Q5c01QUCtEMDZkUFl0bTBiYkcxdHBjcmw1dWJDMU5RVWd3WU5hdkllRmhZVzhQRHdBQUI4OWRWWFNFMU5oWktTRXRMVDB6Rmd3QUFBd0tOSGozaGJzZVRrNUVBb0ZNbzhhL2EzMzM3RHpwMDdlVWRYTmFTa3BJUmZmLzBWdXJxNnZPc3RlUzhBc0hYclZqZzVPVUZWVlJXTU1WeTllcFczLzF4VDNOM2RlZWZ6TXNhZ29xS0NyVnUzWXNTSUVieTgvdjcraUl1THc0VUxGL0Rnd1FNQWdJbUpDVHc4UEhqYmgvajYrZ0tvMjBkUDFwNTNkbloyTXVlOGJkNjhHYXRXclpJSzdxeXNyTGcyVHBreUJhZE9uZUtsVDVzMkRhR2hvVnk1R3pkdVlNU0lFZWpRb1FNOFBUMXg2ZElsWGp0cWEydXhlUEZpekpneFEyWXdXVk5UQXkwdExaaWJtMlBidG0wd01ERGcwaElURStIbTVzYk5HWlFWdkJQeWQwZkJIU0Z0aklLN2xvdU5qY1g3NzcrUGJ0MjY4YTYvZVBFQzhmSHhHRDkrdk55eUpTVWxMVjV3VU4vVFE2U0ZoSVJBUjBlSEN5QXZYYnFFanovKytLM2VNeVltQnFOR2pRSWcvOGk0dG5ieDRrVllXVm0xeVI2TmhQemRVSEJIU0J1ajRJNFFRc2k3OVBiL2VVUUlJWVFRUXY0eUZOd1JRZ2doaExRakZOd1JRdDZwaW9vSzduTkpTUWt2emRYVmxUdTNWWmJTMHRJbTY0K05qWlY1MU5iNTgrZTU2MFZGUmJ5MDE3L0w4dXJWS3l4YnRvelhmbmtxS3l0eDZOQWgxTmJXY3RkT25EaUJ0TFMwSnNzK2UvWk01dlVYTDE0MFdaWVE4citKNXR3UjBzWm96bDNMVEpreWhRdnFrcE9UY2VyVUtRaUZkZTlRS0JUaTZ0V3JVRkZSUVhsNXVkVFJZd01HREdoMG14U2dicksrdDdjM25KeWNlTmQ3OSs2Tlc3ZHVvVWVQSGhnOWVqUnZZbjF5Y2pMOC9Qend5U2VmeUsxMzE2NWR5TXZMZzRlSEI3Y0FvRDRvckQ4bG9WNTFkVFZNVEV3UUh4OFBaV1ZsTU1aZ2JXMk5rSkFRcUtpb29MS3lVbW94U2IyZVBYc2lJU0ZCNnNnMVBUMDkzTDU5RzZxcXFwQklKRkJSVVduMFBSQkMvbmZRY2pGQ1NMTkpKQklzVzdZTWh3OGZ4bnZ2dlljZmYvd1IwNmRQZjZNNnE2cXF1TDNsUkNJUlltSmlzSHo1Y2pER2tKS1N3Z1ZZMmRuWkdESmtDTUxDd3JpeVBYdjJsSHR3ZkZPckxyVzB0TGhqejZxcnEzSDE2bFV1emRyYUdzT0hENWRidHFTa0JON2UzdERUMCtPT01BUHF0azRaT0hBZ3pwNDl5OHZmb1VNSGRPblNoZHN6TFN3c0RFK2VQTUdNR1RPUWs1T0RvVU9ISWpRMFZPYTlkSFYxb2EydGpaS1NFZ1FHQm1MKy9QbGMrelUxTlJFVUZJVEF3RUFjUDM1Y2Juc0pJZjliYUZpV0VOSnN3Y0hCbURObkRqSXlNbUJxYW9yNTgrZkxIUEpzaWRjUGlYZHdjTURwMDZjeGZmcDBIRHg0RUpzM2I4YXZ2LzZLbEpRVVhtRFhzR3hLU2dva0Vna3ZiZi8rL1pnelo0N1U5WG9LQ2dySXpzNkdXQ3lXQ2dKTFMwdlJ2WHQzdVcxZXVYSWwzTjNkY2VYS0ZVUkdSaUl5TWhLblQ1K0dob1lHdkx5OHVIelBueitIdGJVMXhvNGRpN3QzNzhMQXdBQm56cHlCdjc4LzR1UGpFUmtaQ1FzTEMremN1YlBSOTVPYm00dkV4RVJVVmxaaTgrYk5BQUJGUlVVd3h2RDc3Ny9qeHg5L2xGdWVFUEsvaDRJN1FraXpUWjA2RlNOSGprVDM3dDN4elRmZnRNbGVjYThIaHlvcUtuajI3Qm51M3IyTFdiTm13ZHpjSEFjT0hFQlZWWlhjT25SMWRiRmx5LzlqNzc3RG9yaldQNEIvbHlvQ2lnVkZqU0tpV0RFS0cwQkZXVEhlMkJLVElLQWhvckVrcUtoWThoTkxRR3lJRWt1ODJHS3VBa1lDR0V0UWljYUFZcUdEaXFIYldCUVVwQ3dvMG5aK2YvQXdkNGVkWFlwb2N2SDlQSS9Qdzg3TU9YTm1ZZVhsbFBkc1EzRnhNWUM2SFNKOGZIeXdhTkVpVHVCMjRjSUZqQjA3RmlLUkNKbVptWEJ5Y2tKZ1lDQjd2cXlzRERVMU5kRFYxVlg0YkNFaElTZ3NMSVM2dWpvN2gwNHFsV0xldkhsWXVYSWxoZzhmemw3YnJWczNoSWVINDhxVkt6QTFOVVZxYWlwZXZYcUZ6ejc3REIwN2RzVEZpeGV4YU5FaTlPM2JGOUhSMFd3NXNWZ01HeHNiaUVRaVpHUmtZT2JNbWRpM2J4L3M3ZTF4NmRJbDlycW9xQ2g0ZTN2TEpVb21oTHpiYU00ZElhM3NYWmx6dDMvL2Z2VHMyZk8xaDJYbnpKbURSNDhlNGRhdFc1ZzZkU3EyYnQwS1B6OC8zTDkvSDgrZlAwZGxaU1VzTEN5UW01dUx6WnMzYzNZVHNMYTJ4dlhyMXdIVTliYTV1cnJDdzhNRDN0N2VFQXFGK1BycnJ4WGVWeWdVSWlFaEFWVlZWUmczYmh4aVltSlFXbHFLWThlT3djYkdCcjE2OVlLK3ZqNm5UR1JrSkhKeWNqQm56aHhzMkxBQkFPRGw1WVVGQ3hiQXpNd01TNWN1VlhnL2EydHJoSWFHSWpNekV4OS8vREhNek14dzY5WXRqQmd4QWdDUWxKU0VodzhmY3JaRGsyM25YMy85aFdYTGx1SGx5NWZRMU5SRWNuSXloZzhmRGhVVkZUQU1nek5uenNpVkpZUzhvOTdlTnJhRXZCc0Fjd2JnM3lDOUxTZ3FLbUsrLy81N3h0RFFrRWxNVEh6dCtrcExTeG1HcWR2TVBqczdtemw3OWl3amxVb1ppVVRDMmNROU5EU1VjWEp5WWxKVFU5bGpEVGVvZi83OE9XTnBhY2w4L1BISGpkN1h6TXlNK2ZYWFg1bGJ0MjR4bHBhV3pQdnZ2OC9ZMk5nd05qWTJ6T0RCZzVsSmt5YkpsWG53NEFINzlZc1hMNWlyVjY4eW4zMzJHUk1VRk5Uby9jek56Wm5mZnZ1TmVmTGtDV05wYWNrd0RNT01IajJhUFY5L1RKWlVLbVg2OWV2SEhEcDBpTGwzN3g1VFZGVEVTS1ZTdWV1R0RSdlc2UDBKSWU4T1dsQkJDR2tXYlcxdG1KbVpRU3FWWXVIQ2hVaE1USHl0K2o3OTlGT0VoWVhoMXExYm1EaHhJbjc0NFFmTW5qMGJ0MjdkZ3JhMk5yUzB0RkJiV3d1SlJJTFRwMCtqWDc5K0N1c3FLU21CdHJZMkhqeDRnS3RYcjhMR3hvWnpYaXFWSWpZMkZrRkJRUkNMeFJBS2hlalRwdzhBSURBd0VCb2FHaGc0Y0NDV0xGa0NSMGRIdWZyNzl1M0xmaDBVRklUVHAwOWo4K2JOR0RseUpIdjgyclZyR0R0MkxJQzZ2VzkvK3VrbnBLYW1vckt5RWhNbVRFRDc5dTNaYXhzTy9Vb2tFblRvMEFGRlJVVUlDZ3JDMmJObjBiNTllNlU5a0FCb3BTd2hoSU9DTzBKSXMyaG9hRUFrRXNIRHd3UGZmUFBOYSs4RnFxcXFDbTF0Yll3WU1ZSmQrVHA1OG1SOCtPR0hPSC8rUE5xM2I0K1hMMThpTnpkWGFXQlhWRlNFVFpzMklUUTBGR0t4R0JNblRrUkVSQVNHRFJ2R1hwT2VubzR0VzdaZzU4NmR1SG56Smh2WUFZQ3BxU2w4Zkh6ZzR1S0M3T3hzakJzM2p2YysrZm41Y0hkM1IyaG9LTHU1dkt6RXhFUkVSa1pDS0JSQ1QwOFBtWm1aK1BlLy80MlBQLzRZaHc4ZnhxKy8vb3JNekV5SVJDTGN1WE1ITmpZMkVBZ0V5TXpNUlAvKy9YSDU4bVcwYjk4ZVAvNzRJOExEdy9IeHh4OERxQXRNblp5Y2tKZVgxOUszbWhEeWpxRGdqaERTSWlZbUp1alZxeGNiMkQxOCtCQyt2cjRZUDM0ODdPenNtbHdQWDJDWW1wcUtSNDhlWWNxVUtRRHFldVQwOVBRVXBqMHBMQ3pFd1lNSDRlZm5CMjF0YlhUdTNCbXJWNi9HNXMyYkVSd2N6RjQzWk1nUW5EOS9YbUZiakkyTllXOXZqN1ZyMThxZHk4ek1SRmhZR01SaU1aeWRuWkdWbFlXclY2L0tYU2NVQ3RrOGZlM2F0WU8vdno5Nzd1dXZ2OGJpeFl1aG9hR0JXN2R1d2QvZkh5Tkhqb1N6czdOY1BURXhNV2pYcmgzN1drVkZCUWNQSG9TT2pnNVVWVlU1MTVxYm15dDhKa0xJdTRlQ08wSklreFFXRmlJL1A1L3RDVHQvL2p4MjdOakJudS9idHkrOHZiMHhldlJvSkNZbVl0dTJiYzIrUjFaV0ZsNjhlSUVSSTBZZ1BUMmR6UXQzN05neHVZQ21Ya1ZGQldKaVlyQisvWHBPV2hVM056Zjg4c3N2emJxL2dZRUJIajkreks2NmxhV3RyWTFWcTFheHJ6MDhQSnBWTndET2tPeXVYYnZnNWVXRjJOaFlSRVZGeWZVVXlnWjI5VHAyN01oYnI2SjBMNFNRZHhNRmQ0U1FKb21Pam9hVGt4TkdqUm9GTXpNempCMDdGdE9tVGVOY282dXJpNzE3OStLYmI3NXBVbkNYazVPRDNOeGNMRjI2RkVLaEVDOWZ2bVJYajlZSGRnQVFFUkdCalJzM3lwVm5HQVphV2xweTdhZ3Y3K3pzakZPblRtSFlzR0V3TVRGUjJJN2EybHBrWkdUZ3lwVXJ1SDM3TmhZdVhJaVFrQkM0dWJuQndzSUNLaW9xNk5XckY2ZE1WbFlXUkNLUlhGMFpHUm1vcmEzbEJLTlNxWlFUZUI0OWVoUVRKa3lBa1pFUmpJeU1NSHYyYkJRWEYyUDY5T204endqVUJZTy8vZlliYi90cmFtb1VQaHNoNU4xRHFWQUlhV1h2U2lvVVpaNDhlWUtlUFhzMmVsMWVYaDZPSHorT3hZc1hRMXRibTNPdW9LQUFBUUVCaUk2T1JrRkJnZHdRYUg1K1Bzek56VEZnd0lCRzcyTnRiWTB0VzdZQUFJNGZQNDc0K0hoY3VuUUphV2xwQUlDUkkwZGl5NVl0bURwMUtsdm15SkVqQUlDNWMrZnk1cnh6ZEhUa0RQblcyN3AxSzl6ZDNkbmdManc4bkUwYjQrZm5CMzkvZi9UbzBZTWRjZ2JxZWg5bnpweUo2dXBxSERseUJEMTc5c1NaTTJkdzh1UkpQSC8rSE9IaDRTZ3ZMNGRBSUpCN240QzZIVFVpSWlJYWZSOElJZThHQ3U0SWFXVVUzTFd1STBlTzRQUFBQK2ZONFZaZVhnNGRIWjFtMTNueTVFa1lHQmpBMnRvYUFQRG5uMzlpd29RSnI5MVdSVEl6TTlHN2QyL2N2SGtUbzBhTjRnelB5aW91TGthblRwM1kxM0Z4Y2VqVHB3OE1EQXplV05zSUlXMFBCWGVFdERJSzdnZ2hoUHlkYVBzeFFnZ2hoSkEyaElJN1FnZ2hoSkEyaElJN1FzZy93cXRYcjlpdnk4dkxPZWRXcmx5SlAvNzRRMkhaRnk5ZU5GcC9iR3dzR3M1Q0tTc3JhN1RjczJmUDVJNVZWMWV6aXpFYVVwU0w3M1ZkdkhpUmJiOUVJdUdjYS9pYVQzRnhNWll1WGNwNW54dno2TkVqOXV1cXFpcVVsSlEwdWF4RUl1RmRjTUtucUtpb3lmWHlhZmg5Rll2RmNzY0llWmRRY0VjSStVZVlNV01HUkNJUlJDSVIrdmZ2ajRTRS84NVpsTTBEVjFGUklSZHdEUnMyakMycjZOKzRjZVB3d3c4L2NNb05Iank0MFhLREJnM0NqUnMzT09WaVltSXdZOFlNdkh6NWtqMldrcElDQUpnL2Z6NUtTMHRiL0Q3NCtmbEJMQmJMSFo4L2Z6NzczSk1uVCthMDBjVEVCQmN2WGxSYTc3Rmp4NkNycTh0Sk1TT1JTQlFHaGxWVlZiQzF0VVZCUVFHQXV0UXlxMWV2Um5wNnV0TDd4TWJHQXFqYmhrMzJYZ3pENE9USms3eGx3c0xDT0tsem9xS2k1SzZwckt4VVdIN0hqaDJjbjVkNTgrWmgrL2J0U3R0SlNGdEdlZTRJSVMyV21wb0tNek16bEpTVThDYmRiWTZxcWlxMjEwc2tFaUU2T2hxclY2OEd3ekRJeXNyQ1J4OTlCQUI0L1BneEJnMGFoTEN3TUxac3o1NDlGZmFZS2RzZXJYdjM3bzMydEZsYlcyUDA2TkdjWTVjdVhjS3FWYXVncHFhR2dJQUFPRGc0WU5xMGFVaEpTVUczYnQza2tnM1gxTlJnK3ZUcG5CN0dwS1FrbUptWkFRQ1NrNU01KzlNV0ZoYkMwOU9UVTRlK3ZqNjZkKzhPb0s3blVEYmd0TFcxeGZ2dnY2L3dHY3JMeTdGanh3NFlHeHZEMXRhV1BaNlhsNGQrL2ZvaFBEeGNyc3k1YytmZzZPZ0lmWDE5OXRqRWlSTVJIaDZPUVlNR29hQ2dBUEh4OFp5VUxnQXdlL1pzVGhxY3ZYdjNzbC9IeDhkajNMaHg2TmF0RzZlTXM3TXpQdmpnQTZ4ZXZSb2FHaHF3czdQRDBLRkQ1ZHFrcHFZR2EydHJ1ZFhEWDN6eEJVYVBIZzJ4V0F5eFdJejI3ZHZEM2QxZDRmdEJTRnRId1IwaHBFVnFhbXF3ZHUxYVZGWld0a3A5c2tsK2dicmVsM256NXVIdzRjTllzbVFKZXZYcWhkNjllM1AyZzIxWU5pc3JDOGJHeHB4Zzd0Q2hRN2g1OHliOC9mM2xnanpaUk1PVmxaWFExTlRrZmQyd2JXZk9uRUdYTGwwUUVCQUFWVlZWZE96WUVkT21UVU9IRGgzWWV5UWxKVUVpa1VBa0VrRk5UVTF1MnpNckt5czJzTFMydG1hL2JwZ0F1WjZLaWdvZVAzNk04dkp5dWVkNDhlSUZ1bmJ0S2xlbTNwbzFhK0RwNlFrWEZ4ZE9HUnNiRy9qNCtQQ1dDUXdNeEs1ZHV5QVNpZVFDNUxObnp3S28yekhEeHNhR2szdFBUVTFOWWNBOGJOZ3dUbUJYVVZFQmdVQ0FkdTNhNGZyMTY2aXBxVUZhV2hxR0RCblM1T0h0bEpRVW1KcWFZdGV1WFFDQTMzLy9IUUVCQVJBSUJJaUlpT0FFczRTOEt5aTRJNFMweUw1OSsvREZGMThvM0RXaHVSck9rZExVMUVST1RnNVNVbEt3WXNVS01BeUQ3Nzc3RGg0ZUhwemhQbGs5ZXZUQXRtM2JzR1RKRW5UcTFBbWxwYVh3OGZIQmlSTW5lSHZ2WklNMkV4TVRHQmtac2E5emNuS1FtWmtwVnlZdUxnNk9qbzdZc0dFREtpb3FvS0tpZ3YzNzkrUEdqUnNRaVVTNGUvY3V1M05GdjM3OVlHTmp3OTdIMU5RVVhicDBBVkRYNjFsL1hVcEtDdnQxV2xvYXdzTENZR0ZoZ1FzWExzRGIyeHVxcXFySXpNeUVrNU1UbTVzUHFKc3pxS1dsQlYxZFhkNUV5d0FRRWhLQ3dzSkNxS3VyczRHalZDckZ2SG56c0hMbFNnd2ZQbHl1VEhaMk5nb0tDaFQyaURJTWc4aklTTjdBU1NBUThPN2N3VWRUVXhPTEZ5K0dzN016Um84ZWpiQ3dNRXlaTWtVdW1GWm03dHk1ME5YVkJWQTNwQTBBUC8vOE00QzZIdEZIang1QlQwK3Z5ZlVSMGhaUWNFY0lhYmFrcENSMDZkSUZob2FHclZabmp4NDlJQktKY092V0xVeWRPaFc1dWJrNGNPQUFTa3RMSVJLSlVGbFpDUXNMQzh5YU5RdWJOMi9Ha0NGRDVPclEwZEhCaWhVcjRPcnFDZzhQRDNoN2UyUGR1blZ5dzZwOGpJeU1PSUdNdWJrNWI4QjArUEJoWkdkbnc4ZkhCK2JtNXBnMGFSSnljM01SRnhjSERRME5UaTljUXgwN2RtVFBXVnBhOHZiY1dWbFpRU2lzeTVVNFpjb1VkdGhUS0JUaXlwVXJxS3Fxd3VYTGx3SFVEVG43K2ZuQjE5Y1hCUVVGbkNGVUFJaU1qRVJGUlFXQ2c0T3hZY01HZUhwNndzdkxDd3NXTElDMXRUVysrT0lMM25adTI3WU5lWGw1VUZGUlFVVkZCZjcxcjM5QlJVV0ZFM1FKQkFKMDdkcFZMamhzVG1DbW9xS0NOV3ZXWU02Y09ZaUtpa0poWWFIQ1BZUVZVZFpUS0JRS0tiQWo3eVFLN2dnaHpWSlpXWW5nNEdENCtQZ2dKaWFtMWVyZHQyOGZPblRvQUpGSWhFMmJOdUhPblR2WXNXTUh5c3ZMMGI1OWUvYVgvc21USjdGdDJ6YXNYNzhlZ3djUGxxdEhXMXNiMzMvL1BhWk1tWUp1M2JyaDY2Ky9idEw5R3dZVmZFR0tSQ0xCcWxXck1IandZRGJZZXZYcUZYSnpjNkdob1lHS2lncG9hV2tCcU92ZE9udjJMRDc5OUZPMnZHenZvYkxWbkh5OWpBekQ0TlNwVXpBMk5nWUFqQmd4Z2cxY0RoMDZCRU5EUTdtNWMwWkdSaGcvZmp3QVlOMjZkVWhJU0lDOXZUMGNIQnd3YytaTTNuc25KeWVqZCsvZU1ESXlncnE2T3RUVjFYSHQyalc1NnlJakkzbDcvUmlHVVRvczI1Q1JrUkZDUTBOeDllcFZtSnFhOHBaVFJ0bjdTQ3RteWJ1S2dqdENTTFBzMmJNSGJtNXVyVjd2cDU5K2lyQ3dNTnk2ZFFzVEowN0VEei84Z05telorUFdyVnZRMXRhR2xwWVdhbXRySVpGSWNQcjBhZlRyMTA5aFhTVWxKZERXMXNhREJ3OXc5ZXBWMk5qWThGNG5HOEExREFUNEFnTnRiVzJzWDc4ZVJVVkZ5TWpJd05peFkxRldWZ1pYVjFlNHVycXl4MGVOR3NYTzErdmV2VHRHalJyRnVkK3paOC93M252dk5mcWVTS1ZTeE1iR0lpZ29DR0t4R0VLaGtKMXpHQmdZQ0EwTkRRd2NPQkJMbGl5Qm82T2pYUG0rZmZ1eVh3Y0ZCZUgwNmRQWXZIa3paL0hHdFd2WE1IYnNXUGFaNzkrL0R5OHZMM3o0NFljQTZoWjMyTm5aeVFXNzlmdmNXbGhZY0k3WDF0WXFISmF0cnE3bVBkNjllM2ZzM3IyN1JTdGNsZDJ2cHFhbTJmVVIwaFpRY0VjSWFSWXZMeS9zM0xrVHdIOS9lYjczM25zb0xDeDhyWHBWVlZXaHJhMk5FU05Hc0QwL2t5ZFB4b2NmZm9qejU4K2pmZnYyZVBueUpYSnpjNVVHZGtWRlJkaTBhUk5DUTBNaEZvc3hjZUpFUkVSRThQWWF5UVp3c25QZ1pKK3RZUnQvL1BGSDZPbnB3ZExTa3RPanRXREJBaHcvZmh4UG56NUYvLzc5TVgzNmRMbnk5UUZTVUZBUWxpOWZ6aDZ2WDVUU01OOWJlbm82dG16WmdwMDdkK0xtelp1Y3hTU21wcWJ3OGZHQmk0c0xzck96MlZReERlWG41OFBkM1IyaG9hRVFDb1ZZc1dJRjUzeGlZaUlpSXlNaEZBb2hFQWhnWjJmSE9kKzFhMWQwNjlhTlRZbFM3L256NTJ3dnBTd1hGeGNzWDc0Y05UVTEyTDkvUDc3NjZpdDA2TkFCQUJUbXZVdEpTV25SSHNFQTRPYm1oaGt6WnFDa3BBU25UNS9Hd29VTG9hNnVEcUJ1VlRNaDd5SUs3Z2doelNLN3lDQTVPUm1mZlBJSm05c01BQjQrZkFoZlgxK01IejllTGxCUWhtOG9NalUxRlk4ZVBXTG5uWldVbEVCUFQwL2hzRjloWVNFT0hqd0lQejgvYUd0cm8zUG56bGk5ZWpVMmI5N2NhRUpkTnpjM1R2cU1YMzc1aGZlNitnVVI5VjY4ZUFGVlZWVm9hbW9pSUNBQW9hR2gyTE5uRDI5d3h6QU1jbkp5b0tXbHhlbE50TEt5d3ZqeDQ5bFZwd3pEUUNBUVlNaVFJWEtyYkdVWkd4dkQzdDRlYTlldWxUdVhtWm1Kc0xBd2lNVmlPRHM3SXlzckMxZXZYcFc3VGlnVXNuUDhGQ2tvS0pCN3o2MnNyT1NHVVpPVGsrSG01b2F4WThmaTlPblRNREF3d0dlZmZZWS8vL3dUTlRVMXNMT3pRM0J3TUJ3Y0hDQVFDTmpjZDY2dXJpMEt4SDcvL1hmTW5qMGJ3NGNQUjNSME5EUTFOZUhrNUlTUWtCQmN1M1lOcGFXbCtQSEhIekYvL255RjZYQUlhWXNvdUNPRU5JdnNjR0p1Ymk0QW9GZXZYdXl4dm4zN3d0dmJHNk5IajBaaVlpSW5PVzFUWldWbDRjV0xGeGd4WWdUUzA5UFoxYkhIamgxVE9PRytvcUlDTVRFeFdMOStQV2NJMGMzTlRXR2dKdHR6MXpBdm11eWN0UHBncTZIUTBGQlVWRlJnOXV6Wk9IRGdBT3p0N2RHeFkwY01HVElFSjA2YzRGMndVRkpTSWpjUGNOKytmZXpYVmxaV0N1L1hrSUdCQVI0L2Zvemk0bUs1YzlyYTJsaTFhaFg3MnNQRG85SDZGR25LSW9mUzBsSWNPWElFZm41K2VQbnlKYnAyN1FwN2UzdlUxdFlDQVA3NjZ5OW9hR2pneFlzWGNIQndRR2hvS0FRQ0FlenQ3YkYvLzM1MkxxRXlXVmxaR0RCZ0FJQzY0ZVRyMTY5ajBxUkpVRmRYaDdhMk51Yk5tOGVtaFBudXUrOXc3dHc1TEYyNkZLbXBxZGk5ZTNlTG41K1EvelVVM0JGQ1dwMnVyaTcyN3QyTGI3NzVwa25CWFU1T0RuSnpjN0YwNlZJSWhVSzhmUGtTSTBhTUFBQk8ycE9JaUFoczNMaFJyanpETU5EUzBzSzBhZFBrem1sb2FNRFoyUm1uVHAzQ3NHSERZR0ppd3A2N2QrOWVvMms3VWxKU1VGMWR6V2xIZG5ZMmJ0KytqZXJxYWpnN08rUHMyYk40K3ZRcHZMeThBQUIyZG5hWU1HRUM5UFQwT0VsK016TXpzV3paTXFYM1MwMU5WWnA0R2FpYlo1YVJrWUVyVjY3Zzl1M2JXTGh3SVVKQ1F1RG01Z1lMQ3d1b3FLaHdBbTZnTGpEaWU5YU1qQXlGdWZYcVZWWld5cFZOVFUxbHYyWVlCck5teldKWEpkZlcxcUttcGdacWFtcHNnSnVkblkyY25CeTR1cnJpOE9IRG5MclMwdExZWURZNk9ocEpTVWx5OTJNWUJ0SFIwWWlJaUlDWm1SazdEQTdVQmZiVjFkVlFWMWZIOU9uVFVWWldoci8rK2d0UlVWSHc5ZlZsOC9JUjhxNmc0STRRMG1MMXZVeDhiRzF0ZVljQithaXJxMlB1M0xsWXZIZ3hKeUV1VURja0dCQVFnT2pvYUJRVUZNak50OHZQejhmRGh3K2JsRnZOMnRvYVc3WnNZVi8zNmRPbjBXUzVVNmRPUlUxTkRTZTQ2OWV2SDg2ZE80Y0pFeWJBMzk4ZmVucDZiR0FIMUEweEh6NThHSk1tVFlKVUttV0R6djc5K3pmcGZsS3BsSDE5L1BoeHhNZkhjM2EzTkMvSGRnQUFJQUJKUkVGVXFLbXBRWFoyTmpaczJBQUFPSHIwS0k0Y09ZSzdkKzlDS0JUeUJvWWlrWWgzYUhycjFxMjg3WkJkL0tDbnA0ZHo1ODV4emsrZlBwME5DZ1VDQVRadTNNanV1T0hvNkloSmt5WnhVc25VMXRiQ3hjVUY2dXJxY3R1NXVibTVzVzIyc3JMQ2hRc1hPUG44K0dSa1pMQmYyOXZiWStMRWlleHJobUV3Y3VSSUdCZ1lvRXVYTHBnM2I1N1N1Z2hwYXdRTXJSVW5wRlVKQkhYemx4Z21vWkVyU1hNY09YSUVuMy8rT1RwMzdpeDNycnk4dkVVVDh1L2V2Y3U3MEVLV3NsNjAvUHg4ZE9uU2haM0EzMUI5YjFLOW9xSWkzdlkzZHIrVEowL0N3TUNBRFhqKy9QTlBUSmd3UVdrOXJ5czZPcHBkNWR0WVR5SWg1SitGZ2p0Q1doa0ZkNFFRUXY1TzlLY1l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lFzRWRJWVFRUWtnYkltQVlodm03RzBISS95S0dZWkNXbG9hNHVEZ2tKQ1FnTXpNVFlyRVlSVVhGQUlCT25mVFFxMWN2bUppWXdOemNIQllXRmpBMU5ZVkFJUGliVzA0SUlhUXRvK0NPa0daNi92dzVRa0pDY1BUb1VlVGs1RFNycklHQkFlYk9uWXRaczJhaGUvZnViNmlGaEJCQzNtVVUzQkhTUks5ZXZjTEJnd2V4Yjk4K3ZIang0clhxYXRldUhWeGNYTEIwNlZKb2EydTNVZ3NKSVlRUUN1NElhWkxVMUZSOC9mWFh5TTdPYnRWNmUvZnVqWU1IRDhMYzNMeFY2eVdFRVBMdW9nVVZoRFFpUER3Y2t5ZFBidlhBRGdERVlqRSsvZlJUaElTRXRIcmRoQkJDM2szVWMwZUlFbUZoWWZqbW0yOGdsVXJmNkgwRUFnRjI3ZHFGV2JObXZkSDdFRUlJYWZzb3VDTkVnYVNrSkh6eXlTZW9xYWw1Sy9kVFZWWEZpUk1uWUdOajgxYnVSd2docEcyaTRJNFFIbVZsWmJDeHNjR1RKMC9lNm4zMTlmVVJGUldGVHAwNnZkWDdFa0lJYVR0b3poMGhQSGJ1M1BuV0F6c0FLQ2dvd1ByMTY5LzZmUWtoaExRZDFITkhTQU5pc1JoV1ZsYW9yYTM5Vys2dm9xS0NxS2dvOU8vZi8yKzVQeUdFa1A5dDFITkhTQVArL3Y1L1cyQUhBRktwRkQvODhNTnIxVkZaV1NsMzdOV3JWMDB1LzlkZmZ6WHBPcWxVaXJLeU10NXpNVEV4Q3NzcEtpUHIyYk5uY3NlcXE2dVJscGJHZS8yVksxY2FyYk81bXBMUE1EWTJGazM1RzdtNUNhOEI0UDc5K3lncUtrSjFkVFd1WDcrdThMcjA5SFFjUEhpdzJmVUR3TVdMRjluMlN5UVN6cm1Hci9rVUZ4ZGo2ZEtsemZyNWVsM256NTl2MW1mMGRUOFBmL3p4UjdQdWw1MmRqY3pNekNaZlQwaHJvK0NPRUJsVlZWVTRjZUxFMzkwTS9QNzc3N3kva0pwcTZOQ2h5TXJLNGh3ek5UWGxEWmo0eE1mSFkvbnk1WTFlVjF0YkN6TXpNMVJWVmNtZFV6YThQSGp3WUloRUlxWC9CZzBhaEJzM2JuREt4Y1RFWU1hTUdYajU4aVY3TENVbEJRQXdmLzU4bEphV051bjUrUGo1K1VFc0ZuT09EUnMyck5GMmpoczNya25CdUxtNXVkejNoRTlWVlJVaUlpSXdmLzU4VEpzMkRVZVBIb1dxcWlwbXo1NnRNTmdjTkdnUUxsKytqTjkrKzAxaHZTVWxKYndCeXZ6NTg5bWZpOG1USjNPZXpjVEVCQmN2WGxUYTNtUEhqa0ZYVnhjYUdocnNNWWxFMHFUQWtFOWo3MUZzYkN4Y1hGeVFuSnpjNURwZjkvUGc2dXJhckdETno4OFBvYUdobkdPUmtaRk5MdC9RM2J0M2tadWJLM2U4NGVlRGtIcHFmM2NEQ1BrbnVYMzdOb3FLaXY3dVprQWlrZURhdFd2NDhNTVBtMTAyUFQwZCt2cjZHREJnQU9kNDU4NmQwYTFidHliVjhlV1hYK0xhdFd1Y1k4WEZ4ZGl3WVFQMjd0MExOYlc2L3pyVTFkWFJzV05IOWhmN3lwVXJzV3paTXZUdDIxZnBIcnJkdTNkdnRLZk4ydG9hbzBlUDVoeTdkT2tTVnExYUJUVTFOUVFFQk1EQndRSFRwazFEU2tvS3VuWHJobzRkTzNLdXI2bXB3ZlRwMHpsQlVWSlNFc3pNekFBQXljbkpHRGx5Skh1dXNMQVFucDZlN091ZVBYc3FiS2RVS29XS1N0UC9QdTdaczZmYzk2UWV3ekQ0ODg4L1VWSlNncUtpSXZqNCtDQWhJWUd6c0taTGx5NUtkelBadG0wYnlzcktVRkpTZ3QyN2QrUHExYXVjODQ4ZVBjTHk1Y3ZoNXViR09hNnZyODl1aFZkZFhjMEpHR3h0YmZIKysrOHJ2R2Q1ZVRsMjdOZ0JZMk5qMk5yYXNzZno4dkxRcjE4L2hJZUhLeXpiVUUxTkRmYnQyd2Q3ZTN1RjErVG41K1AvL3UvL0VCTVRnNU1uVDBKSFJ3ZURCZzFTV205cmZCN1UxTlF3ZVBCZzluVnNiQ3lLaW9vd2VmSmt1V3VmUFh1R2tKQVFEQmd3QUgvODhRZUF1dmMxTVRFUmQrN2NnWW1KQ2VmNnRXdlhJam82V3VuOVUxSlNNSFRvVUVSR1JrSlZWWlU5M3I5L2YzejMzWGRZdjM0OTJyVnIxNlJuSWU4R0N1NytSc1hGeGJ5cklwODhlWUtlUFhzMnU3NlNraExvNmVueG5udisvRG02ZE9uUzdEcVZhZTMyTitadFBGOWNYTnhyMTlGYXJseTUwcUxnTGp3OEhBc1hMZ1JRMXd1aW9hRUJRME5EaGNIVzl1M2I4ZHR2djNGNlhnQWdNVEVSOSs3ZGs3dit6Smt6bURGakJtOWRNVEV4MkxWckYrZVl2NzgvWnMyYXhhbGY5aGRVWldVbE5EVTFlVjgzYlBPWk0yZlFwVXNYQkFRRVFGVlZGUjA3ZHNTMGFkUFFvVU1ITnRCS1NrcUNSQ0tCU0NTQ21wb2F6cDgvejZuRHlzcUtEZGlzcmEzWnIydHJhem50a3IxL1ZsWVdqSTJOT2NIY29VT0hjUFBtVGZqNyt6Y3B5Rk1XN0FvRUFzNzMrdkRodzAxYU1mM1hYMy9CM3Q0ZSt2cjZFQWdFeU1yS3dwZGZmZ2tmSHg4QWRiMkZpWW1KQU9wNm4valM3S2lvcU9EeDQ4Y29MeStYZTQ0WEwxNmdhOWV1Q3UrL1pzMGFlSHA2d3NYRmhWUEd4c2FHYlVOVHJWMjdGc3VXTGNONzc3M0hlLzdwMDZkd2NYSEJ3WU1IRVJjWGgyWExsbUg5K3ZYUTFOVEVva1dMRkFacXpmMDgvUERERHpoeDRnUW5XSHI0OENGRUloR0Evd2IxK3ZyNnNMVzE1ZnpzQW9DN3V6c1dMMTZNc1dQSFl0eTRjUUNBZGV2V1lkNjhlWEtCWGYxenQydlhqdlA1R0Rac0dPN2V2YXZnbmZxdjd0MjdZK0hDaFZpK2ZEa09IVHJVNlBYazNVSEIzZDlveUpBaEdEaHdvTnp4aElRRXhNYkdZdWpRb2MycWIralFvUXA3QnU3Y3VZUExseSt6UFJhdG9iWGIzNWkzOFh4Mzd0eDVyZkt0S1NNam8wWGxRa05Eb2E2dWpvQ0FBT1RtNXFKSGp4NXl2WEN5M04zZDRlN3VqcHljSFBUcDA0YzlMaFFLMmNDSFlSaGtaR1FvN0NWSlMwdkRnQUVET01GQlVWRVJRa0pDc0dQSERqZzRPSEN1bC8zRmFtSmlBaU1qSS9aMVRrNE83eEJZWEZ3Y0hCMGRzV0hEQmxSVVZFQkZSUVg3OSsvSGpSczNJQktKY1BmdVhmWVhjTDkrL1dCalk4UGV4OVRVbEEzK1UxTlQyZXRTVWxMWXI5UFMwaEFXRmdZTEN3dTVlL2ZvMFFQYnRtM0RraVZMMEtsVEo1U1dsc0xIeHdjblRweFFHdGg1ZTN2ajQ0OC94ckJodzloanNiR3hzTEN3VUJyc05kWFFvVU9SbXBvS29HNGU0N1JwMCtEaDRRR2dMZ2lSRFZaTFMwdlJvVU1IQU1DRkN4Zmc3ZTBOVlZWVlpHWm13c25KQ2RiVzF1eTFaV1ZsME5MU2dxNnVMdHRMMjFCSVNBZ0tDd3VocnE3T0JzWlNxUlR6NXMzRHlwVXJNWHo0OENZL1IxaFlHUHIzNzQvZXZYdnpucjkxNnhZT0hqeUlJMGVPb0d2WHJnZ01ERVJwYVNtMmJkdUdNMmZPWVB6NDhlamF0U3RtelpyRkNUU0I1bjhlbGkxYmhtblRwdUhubjMvRzZ0V3JvYVdsaFdIRGhyR2ZoWFhyMXFGejU4NVl2WHExWE5sVHAwNWg1TWlSV0xwMEtRSURBM0grL0hrVUZCU2d1cm9hOCtmUDU3MWYvZmVrcGZyMDZZUGh3NGNqSUNBQXpzN09yMVVYYVVNWTBxclMwdElZQUp4Lyt2cjZ2TmVPR0RHaXljZHJhbXFZd01CQVp0Q2dRVXhaV1Jsdk9UTXpNNFh0TWpjM1oycHJhLysyOXA4L2Y1N3AzNzgvbzZtcHlVeWNPSkVSaThYc3VlTGlZc2JWMVpYeDh2Smk1cytmeit6ZnY1KzMzdFo0dnNiWTJOZ3czYnQzLzBmOHM3Q3dhSGI3MDlQVG1Ra1RKckN2Rnl4WXdQajcrek1Nd3pDV2xwWkt5M2J1M0pteHNiRmgvK25vNk1pOWZ2YnNHWHU5blowZE0yYk1HRVpIUjRjWk9uUW9FeGdZeUl3Wk00YjU4ODgvbVgzNzlqRmp4NDVWZUYvWlo3T3hzZUdjcS84K2p4a3pobk44L3Z6NW5IWjVlM3N6UzVZc1lTb3JLM212bHlWN1R2YmVzc2N0TFMzbGZvWmt6NWVYbHpOejU4NWw3dCsvenl4Y3VKQTVkT2lRd3ZzeERNTklKQkpHWDErZlNVaElZQmlHWWQ1Ly8zMkdZUmdtUHorZldiWnNHZlB5NVV1RlpjM056UlVldTNqeEluUGx5aFc1ODRzV0xXTGk0dUtZeTVjdk16ZHYzbVNlUDMvT2ZQVFJSK3o1YWRPbU1RVUZCUXJycmF5c1pMOVhKU1Vseko0OWU1ams1R1RPOTd4ZVJFUUVjK3pZTVlaaEdHYjkrdlhNK3ZYcm1acWFHbWJ1M0xuTUR6LzhvUEM1RlBub280OFlpVVFpZDd5cXFvbzVkdXdZYytMRUNVWXFsYkxIeFdJeEV4c2J5NlNucHpPNXVibE1iVzB0YytIQ0JibjM5SFUrRDF1MmJHRm16NTdOTUF6RERCMDZsR0VZaHZuOTk5K1p2WHYzTWd6RE1QZnUzZVA4dk9UbTVqS1hMbDFpWDFkV1ZqSVRKMDVrckt5c21QTHk4aWE5RC9YcTc5ZFVwYVdsalQ0UGViZFF6MTByQ3dzTGc3Ky9Qd1lNR0FDQlFJRDA5SFNGcTl3VS9jWGZjR2dJcUJzV2VQejRNZExUMHhYZW02OWNVKzRuNjAyMC8rblRwemg2OUNoKy92bG5QSC8rSFBQbno0ZWpveU03dDJmbXpKbjQ5dHR2TVdIQ0JBREExS2xUMGIxN2QzeisrZWV0L255TmVmcjA2V3ZYMFZxS2k0dWJYZWJmLy80M2JHMXRVVk5UQTFWVlZTUWxKV0gvL3YwQTZ1WkgrZnI2d3R6Y0hPUEhqNWNyYTJKaXdwbGZKdHR6Vi85YVgxK2ZmWDN5NUVuMmVIQndNTzdldll1aW9pSU1HellNdHJhMk9IMzZkSlBhckdnb1ZKWkVJc0dxVmFzd2VQQmd0bDJ2WHIxQ2JtNHVORFEwVUZGUkFTMHRMUUIxdll4bno1N0ZwNTkreXBhWC9kbGdsS3hzVmZZenBLMnRqZSsvL3g1VHBreEJ0MjdkOFBYWFh5dDlydjM3OStQLy91Ly9ZRzV1empuZXZYdDMyTm5aNGFPUFBzTDU4K2VocTZ1TFRaczI0ZHk1YzJqZnZqMEE0TjY5ZXhnM2JoeW5QUmtaR1JDSlJLaW9xRUNQSGowd2F0UW9kaWp2OU9uVENBZ0l3SjQ5ZXpCdjNqeDRlWG5oeVpNbm5KNndrcElTdVRtSjllL0hxVk9uWUd4c0RBQVlNV0lFTy8zaDBLRkRNRFEwbEpzN1oyUmt4UDRNclZ1M0Rna0pDYkMzdDRlRGd3Tm16cHlwOUgzaDgrelpNK2pxNnNvZHYzUG5EdXp0N2RHK2ZYczRPVG5oMGFOSG5KN0U3T3hzVEpvMENVZU9IT0dkLzliY3o4T2VQWHR3NXN3WkFIVS9jOG5KeWNqSnljR0RCdzhnRW9tUWw1ZUhIajE2NE5TcFU0aVBqOGZpeFl1eGMrZE9BRUN2WHIzUXExY3ZBSFhmajNQbnptSE9uRGtZTkdnUW5KeWMwTE5uVDB5ZE9oVm1abWJvMGFOSHM5OGpaVHAwNlBDUG1DdE0vamtvdUd0bGpvNk9uS0d0eTVjdnl3VXA5ZTdmdjg4T0Nja3FLQ2lRTzJac2JJeXhZOGNxdlhkandVOVR2SW4yWjJSa0lEQXdrSjNENHVQakEyZG5aMVJYVitQeDQ4ZTRlUEVpZnZubEYvYjZ1WFBud3R2YnU5bkJYV3RvU3VxTHQ2V2lvcUpaMStmbTVrSkxTd3ZXMXRZd016T0RyNjh2eG93WkEzVjFkUUNBam80T2xpMWJoa1dMRnNITHl3c1hMMTdrekJkNm5lQzRWNjllTURZMnhzNmRPOW01VDhxMmJaTU40Qm9HVzN6Qmw3YTJOdGF2WDQraW9pSmtaR1JnN05peEtDc3JnNnVySzF4ZFhkbmpvMGFOWXArcGUvZnVHRFZxRk9kK3o1NDlVemlucXlsS1NrcWdyYTJOQnc4ZTRPclZxd3EzaW52MjdCbmk0dUxrVmt6V0d6ZHVISVlNR1lLWk0yZmkvUG56OFBEd1lJZFRBY0RDd2dJUkVSR2NRS1poc0YwdlBqNGVPVGs1RUFxRmNITnp3N2ZmZmd0alkyT2NQWHVXTTIyaXNyS1MvVm1RU3FXSWpZMUZVRkFReEdJeGhFSWgrN2tQREF5RWhvWUdCZzRjaUNWTGxzRFIwVkh1bm4zNzltVy9EZ29Ld3VuVHA3RjU4MmJPNHBScjE2NDErbjlXUFVXZmJkbkErT2VmZithY2UvcjBLYjc4OGt1Rks1VmI4bmxZc0dBQnZ2NzZhemJJQm9CSmt5WkJLcFZpeFlvVm1EcDFxc0poNnJ5OFBKdzZkUW9QSHo3RXYvNzFMMnpidGcxVHAwNUZiR3dzenB3NWc2aW9LQVFGQldIWnNtV1lNbVVLdG16WndodHN0NVNhbWxxekYvbVF0b3VDdTFZbUd4Z0J3SjkvL29sdnYvMlc5OXArL2ZyeC9tY3RGQXA1cjIvc1E5c2FIK28zMGY3NlNjWDFldmZ1alQ1OStrQmRYWjFOWFNFV2k5bmVnaDQ5ZWlBNU9Sa013M0NDZ0xmeG41YXlYcDIzcmJsdENRc0x3NVl0VzZDaG9RRTNOemNjT25RSW16WnQ0bHlqb2FHQm4zNzZDVjkrK1NXZVBIbkNtZXYyT25QQStGYnFQWHo0RU5IUjBidzU3V1NmVFhZT0hNQWZGS3FxcXVMSEgzK0VucDRlTEMwdE9YT21GaXhZZ09QSGorUHAwNmZvMzc4L3BrK2ZMbGUrL3RtQ2dvSTRLVjdxMDgwMHBkZWpxS2dJbXpadFFtaG9LTVJpTVNaT25JaUlpQWpPZkxwNjMzLy9QUTRlUEtqMFozYmp4bzNvMDZjUHNyS3k1T2FTdm5yMVNtRVFJZXZ1M2J2SXo4L0g4dVhMY2ZyMGFheGZ2eDZUSmszQ3FWT25FQnNiaTA4KytZUzNYSHA2T3JaczJZS2RPM2ZpNXMyYm5NKzlxYWtwZkh4ODRPTGlndXpzYkxuUGI3MzgvSHk0dTdzak5EUVVRcUVRSzFhczRKeFBURXhFWkdTa3d2L1BaSFhwMGdXdlhyMVN1dUl6TFMyTnMySTFORFFVKy9idHc2MWJ0K1JXVlFPdi8za0E2bnFuRFF3TTJEbWN2cjYrY0hkMzUyM2I5ZXZYWVd4c2pORFFVTVRIeDZPOHZCeDVlWG5zaUVSQlFRRW1UNTdNdTBqcGRiMTgrUkthbXBvVTJCRVdCWGR2MEtOSGo5Q2pSdys1MVZUMVd2dURXRDkwd0tjbGsvUGZWUHR2M0xpQkpVdVdBS2liRUc1a1pJVE5temZqeElrVFVGVlZSV3hzTEcrZzBkclB4MGRIUjZkRnc2RnZRdjB3WTFPNXVMaXc3OXNISDN5QWlJZ0loWXRhamg4L0xuZnNkUkkzVjFaVzR0YXRXNXhqblRwMXdxTkhqK0RnNEFBUER3OTRlbnJ5OXRDNHVibHhmbUhLOXVMS2FyZ2Erc1dMRjFCVlZZV21waVlDQWdJUUdocUtQWHYyOEFaM0RNTWdKeWNIV2xwYW5ONDJLeXNyakI4L25rMHgwdkFQaW5xRmhZVTRlUEFnL1B6OG9LMnR6VTZvMzd4NU00S0Rnem5YL3Y3NzcxaThlREZuQ0p1UGdZRUJ0bTNiSnZjSDFWOS8vY1ViTVBJWlBIZ3c1OXBldlhyaDExOS9SYmR1M1pDVWxJU3RXN2V5NTJRL3IwT0dESkZiUlN6TDJOZ1k5dmIyV0x0MnJkeTV6TXhNaElXRlFTd1d3OW5aR1ZsWldYSnBWNEM2UC9LYUV0Z0J3Snc1Yy9EcnI3L0N5Y2xKNFRWT1RrNXlpdzlPbmp5SnhNUkVYTDU4R1phV2xweHpyL3Q1eU03T3hyNTkrM0QrL0hsWVdscENUMDhQaG9hRzhQWDFsVnRNTVhqd1lEYncvT0NERDlDNWMyZnMzcjBiZmZ2MlpVY2dEaDgrL01iU2xkUUhxSVRVbytEdURUcHo1Z3huM28rc2lvb0tkZzVOUTN6RHNrMmhxQ2NOVU53YnFNeWJhTDlFSXNITm16ZlplUzFxYW1xNGVQRWkzTjNkTVduU0pGaGFXaUk2T2hxbXBxWnl2MlJiKy9uNDZPdnIvMk9DdTZha3dwQlYvMzVWVjFmRHc4T2oyVHNXS0FydU1qSXlJQkFJNUlMNXlzcEtYTHAwQ1JLSkJFRkJRWEw1eWRhdFc4ZXVraDAxYWhSY1hGellGRG15UFhjTmUwSms1MndwQ3JaQ1EwTlJVVkdCMmJObjQ4Q0JBN0MzdDBmSGpoMHhaTWdRbkRoeEFsOTg4WVZjbVpLU0VybDVjdnYyN1dPL3RyS3k0cjFmUlVVRlltSmlzSDc5ZXM0NU56YzMza0IwMHFSSmNzY1U0VnR4K2VPUFA3Si8vRFNHTDFnMk1USEJ1WFBuWUc5dno3YTN1TGdZblR0M2JuSzdEQXdNOFBqeFk5N1BncmEyTmxhdFdzVytsaDFPYnFsWnMyWmh6Wm8xR0RWcUZQcjE2OGQ3alpxYW1zS1Jnb2FCSGZCNm40ZkhqeDlqOWVyVkNBb0tnbzZPRGhpR0FjTXdtRFZyRnRhdlh3ODdPenY0K3ZySzlmUUJkWCtFVkZaVzR2ejU4NXk1aWc4ZVBNQkhIMzNVNURZMEZCd2N6RHRFbnA2ZWptdlhydjBqa3ErVGZ3NEs3dDZnOFBCd2R0SjVRN201dVJDSlJMd1o1VnNhcURSM0dLL2hYNUVOdCtONUUrM2Z0R2tURGh3NHdNNTdBWUFCQXdiZzExOS9CVkEzeWJsUG56N3c4dktTSy9zMmhreE5URXorTWRzR0tVb0xvWXhVS3NXMzMzNExEdzhQTmpGdGM4cnlmVjFTVW9JNWMrWmcxcXhaN0RHR1lTQVNpVEJ4NGtRa0p5ZXpQVjlxYW1vb0tpcEM1ODZkMmNDdXRyWVdZckVZL3Y3K2JFL1F2WHYzRlBiQzFrdEpTVUYxZFRVbi8xZDJkalp1Mzc2TjZ1cHFPRHM3NCt6WnMzajY5Q243ODJKblo0Y0pFeVpBVDA4UFU2Wk1ZY3RsWm1aaTJiSmxTdStYbXBvcU4yZUpZUmhvYVdsaDJyUnBjdGRyYUdqQTJka1pwMDZkd3JCaHczaHptQlVWRlNFeE1SRTZPanFvcnE1V2VuK2dMa1ZKcjE2OU1HYk1tRWF2YmFqKzgxRlNVb0pMbHk1aDc5NjliTEQ2NE1FREdCb2FObHBIYlcwdE1qSXljT1hLRmR5K2ZSc0xGeTVFU0VnSTNOemNZR0ZoQVJVVkZYYlJRTDJzckN6ZTcyVkdSZ1p2N2tCRnZMMjlzVy9mUGt5WU1JRzM1N0lsSXdVdCtUemN1WE1IUC8zMEU0NGVQY3IrZ1ZWYlc4dW1sdG02ZFN0KytPRUhEQjgrSE83dTduSTdzZFRXMW1MVnFsWFl1SEVqNTJjM09UbFpidWo2eElrVE9IejRzRndiR281U2xKV1ZJU2twQ1dLeG1QTUhRVXBLQ3M2Y09ZUEF3TUFtRGVPVGR3ZjlOTHdoaFlXRjBOTFNnbzZPRHUvNXVMaTRWczA1QjNCL0lUZEZ3MkUwV1craS9YdjM3c1djT1hQa2hxRmtiZDI2RlVaR1JuSzVxb0RtUDE5TG1KcWE0dHk1YzIvOFBrM0JGeXdvSTVGSXNHL2ZQcmk2dXFKLy8vNXk1L20yQ0pNbDI4c2dsVXJaNnkwdExSRWJHOHVaL0MwUUNCQVpHU24zQjRLTGl3dnM3T3prQXZHQkF3ZHlKdGYzNmRPbjBSMHFwazZkaXBxYUdzNHZ5SDc5K3VIY3VYT1lNR0VDL1AzOW9hZW54L2xEUUVWRkJZY1BIMllud2RjSFpmMzc5Mi9TL1dSL3h2THo4em5KYTVXeHRyYkdsaTFiNUk1Mzd0d1ptcHFhbURsekp1Yk5tNmV3UE1NdytPV1hYOUMrZlh2ZU9hNE13eWhkb0FMVTlWQ1ZscGJpUC8vNUQ3WnYzdzZCUUlEYzNGeDRlM3NqT0RnWUFRRUJuT3VQSHorTytQaDR6aUtpbXBvYVpHZG5ZOE9HRFFDQW8wZVA0c2lSSTdoNzl5NkVRaUZ2Z0NVU2llU0dwZ0Z3aG9TYlFrVkZCY3VYTDhlREJ3OTR6OWZXMWlvTUl2bTA1UE9Ra0pDQWdvSUM3TjI3Vis3ZTlTdHVnYnBjZVBiMjluS3JYaE1URXhFV0ZnWlhWMWNNR2pRSUVva0VCdzhlUkhKeU1zckt5dVFTTFgvKytlZjQ1Sk5QRlA0LzJ4aE5UVTE4OTkxM0xTcEwycmkzbG5UbEhmUFRUejh4Ly9uUGZ4U2UvK1NUVDVpTWpBemVjM3c1cmhpR1lXN2V2TWtBNE0wSHhUQ00wcnhvNXVibW5EeFJqV250OXUvZHU1Y0pDZ3BpSGp4NHdOeS9mNStKaW9waVRwNDh5Ym5tMUtsVGpKbVpHZlBreVJQZWVsdnorUlNKam83KzIvUGIxZis3Y09GQ3M5cCs3ZG8xcHFhbVJ1SDVXYk5tTmJtdXlzcEtwZC8vMTVXU2t0TG9OY3J5RnVibDVURlZWVlVLenpjODkvejU4eGJkVDFGT3llWXFMQ3hVZWo0OVBWM2g1NXBoNnA0bkxDeE1hUjBYTDE1azh2UHplVDhIMGRIUnZHVkNRME9aYTlldXNhOHZYNzZzOUI1L0p5Y25KOTdqWDMzMUZWTmRYUzEzdkRVL0QwMzVlWTJOaldYdTNMbkRleTRnSUlBM3h5QWhiNHFBWWY1Qnl3UGJrTTgrK3d3Ly92Z2o3OVk5VVZGUmlJeU01T3hoS1pGSUlCQUlvS21waVJFalJyQlo1K3ZsNU9SZzkrN2QyTE5uRDNidjNvMnZ2dnBLYmhsOTU4NmRGV2FGVDB4TVJGRlJFV2M0OUcyMWY5ZXVYWnc1T3ZVZVBIaUFQbjM2NE5kZmYwVmFXaHJVMU5Td2N1VktoWk9PVy9QNUZLbXNySVNwcVdtTE56MXZMZHJhMmtoSlNlR2taQ0NFRUVLYWdvSzd0K3pldlh1NGNPRUNsaTVkeWpsZVhGeU00T0JnZUhwNll2ejQ4UXBYRENwalpXV0ZtSmdZM25NaWtRamg0ZUhOWG9IWjBKdHNmMlBleHZNQmRSUEUrZWJCdkUyZmZmWVpEaHc0OExlMmdSQkN5UDhtQ3U3ZU1yNmNWckllUFhxRTk5NTdyMFVKZStzbnN2TnBMSWRVVTczSjlqZm1iVHdmVUplYzJkcmErcTNNOGVPam9xS0NQLzc0bzlYMzVpV0VFUEp1b0l5SGI1bXl3QWdBREEwTld4d1lLVXQxMEZxQno1dHNmMlBleHZNQmRaUDJsZVhiZXRNbVQ1NU1nUjMrbTJCWVZzTVYzY3I4OWRkZlRicE9LcFh5SmxvR29MQ25HSURDTXJLZVBYc21kNnk2dWhwcGFXbTgxemUyNktPbExsNjh5QzV5YVRqbG9DbFRFSXFMaTdGMDZkSm12Zi8xbmo5L0RyRll6Q1lzejgvUDUwMlgxSks2Q1NIOEtMZ2poTWU2ZGV0NDV4dSthWHA2ZXRpK2ZmdGJ2KzgvMGRDaFE1R1ZsY1U1Wm1wcXloc3c4WW1Qaitmc1JxRkliVzB0ek16TWVGZFBOa3h6SVd2dzRNRVFpVVJLL3cwYU5JamRRN2xlVEV3TVpzeVlnWmN2WDdMSFVsSlNBQUR6NTg5bmc2Q1c4UFB6ZzFnc2xqcytmLzU4OW4yYlBIa3lwNDBtSmlhNGVQR2kwbnFQSFRzR1hWMWR6c3BsaVVUQ0d4aWVQSG1TVS8vQWdRTng1ODRkUkVWRlFTcVZZdkhpeFRoNzlxeGN1U3RYcnVEYmI3OVZtakltS2lwS2FUc0pJWFVvRlFvaFBEcDE2b1NEQncvQzBkSHh0WFp1YUE1VlZWVjgvLzMzamU1czhFOVJXMXVMb0tBZ2JOMjZGZkh4OFMxTzU4QW5QVDBkK3ZyNmNqM0ZuVHQzbGtzbm9jaVhYMzdKMmFZTXFPdUIyckJoQS9idTNjdm1CVk5YVjBmSGpoM1p3R1hseXBWWXRtd1ordmJ0cTNSTHR1N2R1emZhMDJadGJTMjNOZGFsUzVld2F0VXFxS21wSVNBZ0FBNE9EcGcyYlJwU1VsTFFyVnMzdVlWU05UVTFtRDU5T2lkbFNWSlNFcHVLS0RrNW1iT25hMkZoSVdleEUxQ1huTHMrejF0MWRUVW40TFMxdGNYNzc3K3Y4Qm5LeTh1eFk4Y09HQnNidzliV2xqMmVsNWVIZnYzNmNWTG9BSFVCK01tVEo5RzFhMWZrNWVWaHhvd1orUERERHhFVUZJUWpSNDVneDQ0ZE1EUTBSSFIwTkx2M0wxQ1gvUG5Rb1VQNC9mZmZNV1RJRU5qWjJiRmJFc28rZDE1ZUhwdFhrUkRDajRJN1FoU3d0cmJHenAwN3NXclZxamVlUUZrZ0VHRERoZzJZT25YcUc3MVBhM3I0OENFZVAzNk05UFQwVnE4N1BEd2NDeGN1QkZBM3oxTkRRd09HaG9ZS2c2M3QyN2ZqdDk5KzQvUXNBWFdycVBuMjhqeHo1Z3htekpqQlcxZE1UQXgyN2RyRk9lYnY3NDlaczJaeDZwZWRmbEJaV2NuWnBrLzJkY00ybnpsekJsMjZkRUZBUUFCVVZWWFJzV05IVEpzMkRSMDZkR0R6eUNVbEpVRWlrVUFrRWtGTlRVMXVxekFyS3lzMnNMUzJ0bWEvVnBRMFdFVkZCWThmUDBaNWVibGNycm9YTDE0bzdhVmVzMllOUEQwOU9ia25YN3g0QVJzYkcvajQrTWhkMzdOblQ4eWNPUk1IRGh5QXQ3YzN2di8rZTJocWFzTGMzQnlwcWFrd05EVEUwcVZMWVd4c0RFdExTMDU3L1B6ODBMVnJWMmhvYVBEbTRSUUtoUlRZRWRJRUZOd1Jvc1FYWDN3QlZWVlZyRjY5dWtrN0RMU1Y0eHhEQUFBZ0FFbEVRVlNFbXBvYVBEMDkyV0RtZjRXeHNURW5NWEZyQ2cwTmhicTZPZ0lDQXBDYm00c2VQWHJJOWNMSmNuZDNoN3U3TzNKeWNqaEpzb1ZDSVJ2NE1BeURqSXdNREJvMGlMZU90TFEwREJnd2dCTnNGQlVWSVNRa0JEdDI3R0IzM0tnbkc3U1ptSmh3dHFMS3ljbmgzZWtrTGk0T2pvNk8yTEJoQXlvcUtxQ2lvb0w5Ky9manhvMGJFSWxFdUh2M0xwdW90MzZ6K3ZyN21KcWFzdnZycHFhbXN0ZWxwS1N3WDZlbHBTRXNMQXdXRmhhNGNPRUN2TDI5b2FxcWlzek1URGc1T2NIYTJwcHRTMWxaR2JTMHRLQ3JxNnR3ZDRPUWtCQVVGaFpDWFYyZERSeWxVaW5telp1SGxTdFg4cVltMHRYVnhZSUZDM0R1M0RrWUdCakF5c29LQUZCYVdvcTR1RGhjdm53WjI3ZHZsOXNyR0tpYmx0QXdRQ2VFTkI4RmQ0UTB3dEhSRVVaR1JsaXlaQW52ZktiWDBhMWJOK3pkdXhmang0OXYxWHJmbHBac0NkV1lqSXdNdEcvZkhwY3ZYd1lBTEZ5NHNNbEI1TWlSSTJGcWFzcXBTM1pYZzhURVJOeS9mNThkK3A0eFl3Ynk4L09Sa1pFQmUzdDdkcC9iaUlnSXBLYW1Ra2RIQnc0T0R0aTFhNWZTTkR0R1JrYWNJVnB6YzNQZWdPbnc0Y1BJenM2R2o0OFB6TTNOTVduU0pPVG01aUl1TGc0YUdocWNYcmlHT25ic3lKNnp0TFRrN2JtenNySml0LytiTW1VS3V3VmJmWkJiVlZYRnZxOVNxUlIrZm43dzlmVkZRVUdCM0hTQXlNaElWRlJVSURnNEdCczJiSUNucHllOHZMeXdZTUVDV0Z0YjgrN2ZXMi9nd0lFSUR3L0hlKys5QnlzckszYkJrNU9URTlMUzByQjgrWEo4OTkxM0dEaHdJTkxUMDdGbzBTSXdESVBzN0d5a3BxYWlRNGNPRUl2RmNsdncvVjByMkFuNVgwUEJIU0ZOWUdGaGdTdFhyc0RiMnh2SGp4OS83WlY5R2hvYWNIQndnS2VuSjNSMWRWdXBsVzNEdi8vOWI5amEyckxiUFNVbEpXSC8vdjBBNnVaLytmcjZ3dHpjbkRjZ05qRXg0UVJIc2oxMzlhOWxnNWo2dlpPRlFpR0NnNE54OSs1ZEZCVVZZZGl3WWJDMXRjWHAwNmViMU9hR1E2Rjh3OGNTaVFTclZxM0M0TUdEMlhhOWV2VUt1Ym01ME5EUVFFVkZCUnRBTWd5RHMyZlA0dE5QUDJYTE45enpWaEcrZ0p0aEdKdzZkUXJHeHNZQWdCRWpSckR6MlE0ZE9nUkRRME81dVhOR1JrYnNlN3h1M1Rva0pDVEEzdDRlRGc0T21EbHpwc0w3eDhYRklUdzhIS3RYcjRhSmlRazhQRHc0N1lpTmpVVnhjVEVjSEJ5d1pzMGFmUEhGRjRpTWpBUlE5MzNvMEtFRGdMcDlnaHNtOFc3S0NtVkNDQVYzaERTWnRyWTJ0bXpaQWxkWFZ4dzhlQkNuVDUvRzA2ZFBtMVZIbHk1ZDhPbW5uK0tiYjc1UnVzZnV1eW8zTnhkYVdscXd0cmFHbVprWmZIMTlNV2JNR0hibkVSMGRIU3hidGd5TEZpMkNsNWNYTGw2OHlKbnI5am85aWIxNjlZS3hzVEYyN3R6Skx0cFF0cCtyYkFEWE1OamlDNzYwdGJXeGZ2MTZGQlVWSVNNakEyUEhqa1ZaV1JsY1hWM2g2dXJLSGg4MWFoVDdUTjI3ZDJjWEhkVGY3OW16WjNqdnZmY2FmUjZwVklyWTJGZ0VCUVZCTEJaREtCU3lQM09CZ1lIUTBOREF3SUVEc1dUSkVqZzZPc3FWNzl1M0wvdDFVRkFRVHA4K2pjMmJOM01XYjF5N2RvM1RxNXFTa29LYW1ocDRlbnBDWDErZk42WFByVnUzY1AvK2ZkeStmVnRwK3pVME5PUjZNYTlmdjk3b2N4TkNLTGdqcE5rTURBeXdjZU5HZUhwNklpRWhBWC84OFFkU1VsSWdGb3Z4OU9sVFNDUjF2UXNkT3VoQ1gxOGZ2WHYzWm51Q1JvMGE5VWFHTXR1S3NMQXdiTm15QlJvYUduQnpjOE9oUTRld2FkTW16alVhR2hyNDZhZWY4T1dYWCtMSmt5ZWN1VzdLVnJjMmhpOVg0c09IRHhFZEhjM2JZeVFid01uT2dRUDRnMEpWVlZYOCtPT1AwTlBUZzZXbEpXY080WUlGQzNEOCtIRThmZm9VL2Z2M3gvVHAwK1hLMXo5YlVGQVFKOFZMZlQ3QW9xSWl6dlhwNmVuWXNtVUxkdTdjaVpzM2IzTCttREExTllXUGp3OWNYRnlRbloyTmNlUEd5ZDBQcU10SjUrN3VqdERRVUFpRlFxeFlzWUp6UGpFeEVaR1JrZXhRc095UStKQWhRM2lIbU1lTUdhTTBaNlV5c25NR0NTR0tVWEJIU0FzSkJBSjg4TUVIK09DRER4b2NyL3RGOS9ScHd0L1JySCtFaHc4Znd0ZlhGK1BIajRlZG5WMlR5N200dUxCQnpBY2ZmSUNJaUFpRkNaMlBIejh1ZCt4MTB0WlVWbGJLcmREczFLa1RIajE2QkFjSEIzaDRlTURUMDVOM05hcWJteHM3WHcrQXd1MzNHaTRpZVBIaUJWUlZWYUdwcVltQWdBQ0Vob1ppejU0OXZNRWR3ekRJeWNtQmxwWVdiR3hzMk9OV1ZsWVlQMzQ4dTRxVVlSZ0lCQUlNR1RKRWJwV3RMR05qWTlqYjIyUHQyclZ5NXpJek14RVdGZ2F4V0F4bloyZGtaV1hoNnRXcmN0Y0poVUkyc0d1b1ljQmJqeTg1dFN5cFZJcUVCTVdmblkwYk4yTGp4bzFLNnlEa1hVZkJIU0dreGVwN3J4b09RL2J0MnhmZTN0NFlQWG8wRWhNVHNXM2J0aWJWVngvWVZWZFh3OFBEQXdjUEhteFdleFFGZHhrWkdSQUlCSEs5cHBXVmxiaDA2UklrRWdtQ2dvSmdiMi9QT2I5dTNUcDJsZXlvVWFQZzR1S0NuajE3QXVBK3MyeGdCNEF6SjYwKzJHb29ORFFVRlJVVm1EMTdOZzRjT0FCN2UzdDA3TmdSUTRZTXdZa1RKM2dYTEpTVWxPRHJyNy9tSE51M2J4Lzd0WldWbGNMN05XUmdZSURIangranVMaFk3cHkydGpaV3JWckZ2cGFkTjlkVS92NyswTkhSNGZRS0xsdTJEQjkvL0xIU2NsNWVYbGkyYkpuQzg4SEJ3UlRjRWRJSUN1NElJUzJTazVPRGtKQVFBTUJQUC8yRXI3NzZpcE9BVjFkWEYzdjM3c1UzMzN6VDVPQU9xT3U1K2ZiYmIrSGg0Y0VtM20xT1diNnZTMHBLTUdmT0hNeWFOWXM5eGpBTVJDSVJKazZjaU9Ua1pMYm5TMDFOamQzSHVENndxNjJ0aFZnc2hyKy9QOXZUZGUvZVBkNmVLVmtwS1Ntb3JxN21wUGZJenM3RzdkdTNVVjFkRFdkblo1dzlleFpQbno2Rmw1Y1hnTHFGQkJNbVRJQ2VuaDY3MmhXbzYwMVRGdlFBZGIxbFVxbFU2ZEIvYlcwdE1qSXljT1hLRmR5K2ZSc0xGeTVFU0VnSTNOemNZR0ZoQVJVVkZmVHExWXRUSmlzcmkvZFpNekl5Rk9iV216SmxDajcvL0hNSUJBS01IVHNXOGZIeDZOeTVNejc4OEVNQWtFdGJrNStmajZTa0pLeGZ2eDVkdW5SQnUzYnRrSjJkamY3OSszUGVnNHlNRE1URXhMQXBWZ2doOGlpNEk0UzBTSjgrZmJCNzkyN3MzcjFiNFRXMnRyYTh3M21LU0NRUzdOdTNENjZ1cnB4ZjZ2WDR0Z2lUSmJ2aVV5cVZzdGRiV2xvaU5qYVdFM3dLQkFKRVJrYkt6YlZ6Y1hHQm5aMmRYRy9rd0lFRE9Zc0grdlRwMCtnT0ZWT25Ua1ZOVFEwbnVPdlhyeC9PblR1SENSTW13Ti9mSDNwNmVteGdCOVF0Q2psOCtEQW1UWm9FcVZTS2FkT21BUUQ2OSsvZnBQdkpCclhIang5SGZIdzhaM2VMbXBvYVpHZG5ZOE9HRFFDQW8wZVA0c2lSSTdoNzl5NkVRaUZ2WUNnU2lSQWNIQ3gzZk92V3JYS3YvL2pqRC9aMVhsNGUxcTVkQ3pVMU5lVGw1YUZIang3c015UW5KMlBidG0xWXNtUUpnTHJGSTd0Mzc4Wm5uMzBHQUZpN2RpMWNYVjNsVnFaLy9QSEhsTWlZa0VZSW1EZWRlcCtRZDB6OW5EdUdlWGZuM0xYVTlldlhNV3JVS042ZUlLQXVxZlNKRXllYVZGZFZWUlYrL3ZsbmZQWFZWNjNaUk5iZHUzY3hiTmd3cGRjbzYwWEx6ODlIbHk1ZDJKWEFEVlZYVjNQTzFmY21OdmQrSjArZWhJR0JBYnNZNGM4Ly84U0VDUk9VMXROU1pXVmxVRmRYNTEyY1FnaDVleWk0STZTVlVYQkhDQ0hrNzBRNUdRZ2hoQkJDMmhBSzdnZ2hoQkJDMmhBSzdnZ2gvemdYTDE1a0Z6UklKQkxPdVlhditSUVhGMlBwMHFVdDJpYnUrZlBuRUl2RktDMHRCVkEzTjY2Z29FRHV1dGZkZ3U3Um8wZnMxMVZWVlNncEtXbHlXWWxFd3J2QWdVL0Q1TWJOMVhEbWpsZ3NWcnI5R1NIazcwZkJIU0hrSDJmKy9QbDQ5dXdaQUdEeTVNa1FpVVRzUHhNVEUxeThlRkZwK1dQSGprRlhWNWV6U2xVaWtmQUdoaWRQbnVUVVAzRGdRTnk1Y3dkUlVWR1FTcVZZdkhneHpwNDlLMWZ1eXBVcitQYmJiMUZkWGEyd0hWRlJVYnpIcTZxcVlHdHJ5d2FOR2hvYVdMMTZOZExUMDVVK1YyeHNMSUM2YmI5a240MWhHSGFmM0liQ3dzSTRxV2o0MmxSWldhbXcvSTRkT3poSmhlZk5tNGZ0MjdjcmJTY2g1TzlGQ3lvSWFXWHZ5b0tLQ3hjdVlQbnk1UkNMeFJnM2Joeis4NS8vTkduUDA2WVlPWElra3BPVEFRQVdGaGFJaTR0ano5bmEydUxFaVJNd01ERGdMVnRlWG80QkF3YkEyTmdZYW1yL3pmYVVsNWVIZnYzNmNkS2xBSFc1MnJwMDZZS3VYYnNpTHk4UE0yYk1RRVJFQklLQ2d0Z2d6TkRRRUFrSkNldytyL1UrKyt3enpKczNEME9HRElHZG5SMzA5UFE0NTVPU2twQ1hseWVYdXVQVXFWTklTRWpnQkYzQndjRjQ4dVFKVnF4WWdZS0NBc1RIeDNQeTNBR0FpWWtKbTBTNW9majRlRHg0OElEZEY3Y2V3ekQ0NElNUGNQUG1UV2hvYUNqYzgxVk5UUTNIangrWGUxL0ZZakZHang0TnNWZ01zVmdNVjFkWG5EbHo1clcyZWlPRXZGbVU1NDRRMG14UG56N0YwYU5IOGZQUFArUDU4K2VZUDM4K0hCMGRjZVBHalZhcFgwVkZCWThmUDBaNWVibGNhbzhYTDE2Z2E5ZXVDc3V1V2JNR25wNmVjSEZ4NFpTeHNiR0JqNCtQM1BVOWUvYkV6Smt6Y2VEQUFYaDdlK1A3NzcrSHBxWW16TTNOa1pxYUNrTkRReXhkdWhUR3hzYXd0TFRrdE1mUHp3OWR1M2FGaG9hRzNOWmxRTjMyWEh3NTJRSURBN0ZyMXk2SVJDSzU5Q1gxdllRZE8zYUVqWTBOcDd5YW1wckNYSGZEaGczakJIWVZGUlVRQ0FSbzE2NGRybCsvanBxYUdxU2xwU25jODVWUFNrb0tURTFOc1d2WExnREE3Ny8vam9DQUFBZ0VBa1JFUk1EVzFyWko5UkJDM2k0SzdnZ2h6WmFSa1lIQXdFQTJuNW1QancrY25aM2xjck0xeDRVTEYrRHQ3UTFWVlZWa1ptYkN5Y21KczFGOFdWa1p0TFMwb0t1cnkrbVJreFVTRW9MQ3drS29xNnV6T3lkSXBWTE1temNQSzFldXhQRGh3K1hLNk9ycVlzR0NCVGgzN2h3TURBelluUTlLUzBzUkZ4ZUh5NWN2WS92MjdYTDd3Z0tBbnA0ZVozaTBLYkt6czFGUVVJQ2VQWHZ5QmxrTXd5QXlNcEkzY0JJSUJJM3VpbEZQVTFNVGl4Y3Zock96TTBhUEhvMndzREJNbVRLbFdUMXVjK2ZPaGE2dUxvQzZRQllBZnY3NVp3QjFTWWdmUFhvazExdEpDUG43VVhCSENHazIyZjFDQWFCMzc5N28wNmRQaXdNN29HNjdxdnBoU0tGUWlDdFhycUNxcWdxWEwxOEdVSmVnMTgvUEQ3Nit2aWdvS0lDK3ZqNm5mR1JrSkNvcUtoQWNISXdOR3piQTA5TVRYbDVlV0xCZ0FheXRyWG4zYXEwM2NPQkFoSWVINDczMzNvT1ZsUlVidERvNU9TRXRMUTNMbHkvSGQ5OTloNEVEQnlJOVBSMkxGaTBDd3pESXpzNUdhbW9xT25Ub0FMRllqTjY5ZTNQcWxkMHRvdDYyYmR1UWw1Y0hGUlVWVkZSVTRGLy8raGRVVkZRNFFaZEFJRURYcmwzbGd0SG1CR1lxS2lwWXMyWU41c3laZzZpb0tCUVdGaXBNRHEySXNwNUNvVkJJZ1IwaC8xQVUzQkZDWHR1Tkd6ZlliYVJhQThNd09IWHFGSXlOalFFQUkwYU1ZQU9KUTRjT3dkRFFVRzd1bkpHUkVjYVBIdzhBV0xkdUhSSVNFbUJ2Ync4SEJ3Zk1uRGxUNGIzaTR1SVFIaDZPMWF0WHc4VEVCQjRlSHB4MnhNYkdvcmk0R0E0T0RsaXpaZzIrK09JTFJFWkdBcWdMY0RwMDZBQ2diay9ZOXUzYmMrb3VLeXZqdkU1T1RrYnYzcjFoWkdRRWRYVjFxS3VyNDlxMWEzSnRpb3lNNU8xbFpCaEc2YkJzUTBaR1JnZ05EY1hWcTFkaGFtcXE4RDFRUk5tVWJKcXVUY2cvRndWM2hKRFhJcEZJY1BQbVRadzVjK2ExNnBGS3BZaU5qVVZRVUJERVlqR0VRaUc3c1h4Z1lDQTBORFF3Y09CQUxGbXlCSTZPam5MbCsvYnR5MzRkRkJTRTA2ZFBZL1BtelJnNWNpUjcvTnExYTV6OVlWTlNVbEJUVXdOUFQwK0ZDdzF1M2JxRisvZnY0L2J0MjByYnI2R2hJUmQ0WGI5K25mMmFZUmpjdjM4ZlhsNWUrUERERHdFQWhZV0ZzTE96ayt1UkV3Z0UwTmJXaG9XRkJlZDRiVzJ0d21GWlJhdDI2L2RzYmNrS1YyWDNxNm1wYVhaOWhKQzNnNEk3UXNocjJiUnBFdzRjT1BCYVE3SUFrSjZlamkxYnRtRG56cDI0ZWZNbUc5Z0JnS21wS1h4OGZPRGk0b0xzN0d5NVllRjYrZm41Y0hkM1IyaG9LSVJDSVZhc1dNRTVuNWlZaU1qSVNBaUZRcmJlZW9vV0dvd1pNNmJSUFYwVmtaMHpLQkFJWUdkbnh6bmZ0V3RYZE92V1RTNlAzdlBuejZHbHBTVlhuNHVMQzVZdlg0NmFtaHJzMzc4ZlgzMzFGZHR6cUNqdlhVcEtDblIwZEZyVWZqYzNOOHlZTVFNbEpTVTRmZm8wRmk1Y3lINmZMMTI2MUtJNkNTRnZIZ1YzaEpBVzI3dDNMK2JNbWNNSnhBRGc0Y09IOFBYMXhmang0K1VDR2tXR0RCbUM4K2ZQS3p4dmJHd01lM3Q3ckYyN1Z1NWNadWIvczNmZlVWRmM3Ly9BMzBzUkZSR3NXR0pYTktpaFdHZ2lDNmdveGxpSVVaRVVheXlJZmpTeFJRMWlOTEVMc1JIc1hRbXhvQklFRlZCQlFSUVFLUUtpQ0lMMEpuVjM3KzhQdmpzL2hsbkFia0tlMXptY3N6Tno1ODZkMmRWOTl0Wkg4UGIyeHJObnovRE5OOThnSVNFQmdZR0JnblFEQnc3a0FydWFZbUppRk5aU2xaZVgxMWx1bVV6R213ZXVKbWRuWnpnN085ZDZQQ3NyU3hCVUdoc2JDNXBSNzkrL2owV0xGc0hjM0J4bno1NUZ1M2J0TUg3OGVGeTllaFVTaVFSMmRuWTRmZm8wdnZycUs0aEVJbTd1TzBkSHh6Y0t4UDcrKzI5OC9mWFgrT3l6enhBU0VnSTFOVFZNblRvVlo4NmN3WTBiTjFCUVVBQVBEdy9NbURGRE1LS1pFUEp4MGI5SVFzZ2JjWE56ZzdhMk5qUTBOSkNjbkl3Yk4yN0F5OHNMUUZVVDZhKy8vZ3BuWjJlc1hMbnluVnl2WGJ0MlNFdExRMTVlbnVDWXVybzZsaXhaZ2gwN2RzREt5dXFONW1BN2ZQZ3dYRnhjRUJBUXdQMTk5dGxuK1BYWFgrczhiKzNhdFZ6ZlFFWHFXMG5pVlFZNUZCUVVZTisrZlFDQWtwSVN0RzdkR2hNblRzU01HVE1BQUE4ZlBrUkNRZ0pldm55SnI3NzZDa0JWVGVIRWlST2hxNnRiWi9ua0VoSVN1TmMzYnR6Z21wUlZWVldocnE2TzZkT25ZK3JVcVFDQTFhdFhZOVNvVVFnT0RzYVNKVXZxelpzUThtRlJ6UjBoNUxWdDI3Wk40WmQ2Y25JeTkxcERRd091cnE3NC92dnZlWlAxdmk2cFZJcjQrSGdFQkFRZ01qSVNzMmJOd3Brelo3Qm8wU0lNSGp3WVNrcEs2Tml4SSsrY2hJUUVoYlZ3OGZIeDNCUXBOZG5hMm1MQ2hBa1FpVVF3TnpkSFdGZ1lXclpzeWZXUFMwbEo0ZFZRWm1SazRONjllL2pwcDUvUXFsVXJORzdjR0ltSmllalpzeWVYNXRHalI0aVBqOGZ0MjdlNUtWWnFLaTh2RjVRMUppYUdlODBZdzVRcFUyQnFhc285RDRsRUFoVVZGVzRFY0dKaUlsSlNVdURvNklnLy92aURsMWRzYkN3WDdJYUVoT0Rldlh1QzZ6SEdFQklTZ212WHJzSFEwQkF6Wjg3RXNXUEhBRlRObHllZjRtYnMyTEVvS2lyQ3c0Y1BFUlFVaEMxYnRpaGN2WU1ROG5GUmNFY0llVzJMRnkvRzRzV0w2MDFuWldXbHNIbTBOc2VPSFVOWVdCaGV2bnpKN1pOSUpFaE1UTVNxVmFzQUFBY1BIc1MrZmZzUUhSMk5nUU1IS213U0ZJdkZDbXZNMXE5Zkw5ajI4L1BqdHRQVDA3Rml4UXFvcUtnZ1BUMGQ3ZHUzNTVwTTc5Ky9qdzBiTm5Damd1VURGY2FQSHc4QVdMRmlCUndkSFFWcnpvNFpNMFl3a1hIMXdROWFXbHE0ZVBFaTcvallzV081SUZRa0VzSFoyUm1HaG9ZQWdFbVRKbUhreUpHOHVmNmtVaW5tekprRFZWVlZ3VVRTaXhZdDRwNlJzYkV4TGwrK3pPc0xxRWg4ZkR6M2V1TEVpUmcrZkRpM3pSaURnWUVCMnJWcmgxYXRXbUg2OU9sMTVrVUkrZkJvK1RGQzNySC95dkpqNzh1ZmYvNkpkdTNhY1FISTFhdFhZVzF0L1Y2dVZWUlVCRlZWVlc1ZXV3OGxKQ1NFVzhxczVnb1ZoQkR5dGlpNEkrUWRvK0NPRUVMSXgwUS9Gd2t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Us3Z2doaEJCQ0doQVJZNHg5N0VJUThtOVdVbElDSHg4ZkJBUUU0TzdkdTBoS1NnWUFkT3ZXQllhR2hyQzB0SVN0clMyYU5XdjJrVXRLQ0NIa3Y0Q0NPMExla0V3bXcrSERoN0Y1ODJiazV1YldtYlo1OCtaWXRHZ1J2di8rZXlnckszK2dFaEpDQ1Brdm91Q09rRGRRVWxLQzJiTm53OS9mLzdYT016RXh3ZUhEaDlHOGVmUDNWREpDQ0NIL2RkVG43aVBMeTh0VHVQLzU4K2R2bEY5K2ZuNnR4M0p5Y3Q0b3o3cTg2L0xYNVVQZlcyMHFLaXJ3L2ZmZnYzWmdCd0FoSVNINCt1dXZVVjVlL2g1S1JnZ2hoRkROM1VmWHZuMTc5TzdkVzdELzd0Mjd1SFBuRHZyMjdmdGErWFhzMkJHOWV2VlNlQ3dxS2dyKy92NHdORFI4bzdJcThxN0xYNWNQZlcrMThmRHd3T3JWcTk4cUR5Y25KNnhjdWZJZGxlanRWRlpXUWxsWkdVcEs5RnZ2bjRZeEJwRkl4RzFYVkZTZ1VhTkc3L1dhNWVYbFVGTlRlNi9YSUlTOFo0eThGeGN2WG1TVEowOW12LzMyRzdPenMyT2hvYUVLMCtucjY3L3lmb2xFd280ZVBjcjY5T25EaW9xS0ZKNW5hR2hZYTVrR0RCakFwRkxwSzVUK3c1Zi8wcVZMckdmUG5reE5UWTBOSHo2Y1BYdjJUSEQrdTdxM3Q1R2JtOHU2ZCsvT3RMVzEzK3F2VzdkdTdNV0xGKytsak5ldlgzK3Q5S2RPbldMejU4L243U3NzTEt3MS9mLys5ejhXRmhZbXVLYXpzM085MTBwTVRHVEJ3Y0YxcGlrcEtlRmVsNWFXY3ErM2Jkdkc3dDI3Vis4MXlzcksyUGJ0MjFsbFpTWEx6YzFsakRHV2s1TWpTRmRaV2NtU2s1TnJ6YWUyejN4MXExYXRZZ2tKQ2ZXbWUvYnNHU3NySzJPTU1lYnI2OHNxS3l1NVk3Lzk5aHZMeXNwU2VKNnBxU252ZWNURXhMQjU4K2J4enErdXJLeU1MVnk0a0ZWVVZOUjZYRjZPNnFwZjM5RFFrSHR1aEpCL0ovcXAvaDdrNU9SZzRzU0pXTDkrUFpZdFd3WUhCd2RNbURCQllkcmFha3NVZGJwLzh1UUowdExTRUJjWFYrdTE2K3VzL3lxMU14KzYvQzlldk1EQmd3ZHgvUGh4bkQxN0Z0SFIwWmcwYWRJcjVma3FaWG1YcmwyN2hwY3ZYNzUxUGlVbEpmRHk4bm9ISlJJcUxTM0Z0R25Ud1A2dlV2N0FnUU1vTFMydE5mMnVYYnNRSEJ3TXNWZ01zVmdNWTJOajJOallRQ2FUS1V3ZkVSR0JnUU1Ib3F5c0RBY09IRUI2ZWpwQ1EwT2hxNnRiYjlsNjlPZ0JaMmRuWHQ0M2J0eEFkSFEwdDYydnJ3K3hXSXpCZ3dmRDBkRVJRRlh0b28rUEQ5TFQwMnZOZTgyYU5UaDc5aXkyYjkrT3pwMDdvNlNrQkxxNnVoQ0x4ZWpkdXpmdTNyMHJPRWQrTFVWL1ZsWldDQW9LcXZOK0FnTUQwYnAxNjNydlcwdExDK1BIajBkMmRqWUFZUHIwNlFDQTJOaFkzTHAxQzAyYk5sVjRua2drUXBNbVRianRUei85RklXRmhkenpTa3BLNHFWWFVWSEJ2WHYzb0txcWlxTkhqd3J1eWNEQVFGRHJYRlpXQmwxZFhXUmtaQUNvK25mV29rV0xldStKRVBMUHBmS3hDOUFRUFgvK0hLV2xwY2pOelVYMzd0MmhwcWFHc3JJeVFSTUxBRHgrL0JoaXNWaVFSMVpXbG1CZmp4NDlZRzV1WHVlMTM4Vkl6QTlkL3ZqNGVCdzllaFNOR3pjR0FHemN1QkhmZlBNTktpc3JvYXFxeXFYN0o0d3k5Zkh4ZVdkNVhiMTZGWFBuem4xbitVVkdSa0pQVHcralJvM0Nqei8raUpTVUZHaHJhMlB4NHNVd05UVkZuejU5Qk9kY3VIQUJ6WnMzeHg5Ly9NRWRYN1pzR1FZUEhpd0lscTlldllwMTY5WWhNaklTQXdjT1JLdFdyU0NSU0RCNThtUThlUEFBOCtmUEYrUS9jZUpFdkhqeGdzc3JJaUlDbjMzMkdheXNySGpwVEUxTnNXSERCZ0JBcDA2ZDRPL3ZEMWRYVi9UdjN4OEFzSC8vZmpnNk9xS3dzQkRQbmoxRHAwNmRCTmU2ZWZNbVhGeGNBRlExWnpMR29LT2pnNENBQUlqRllnd2NPSkNYWGtWRkJYMzY5RUZBUUlEQzUybHNiSXloUTRjcVBDWlhYbDRPTFMwdGJqczFOUldmZlBJSkx3MWpETTJhTllPUmtSRzh2THd3ZmZwMGJONjhHUUJ3L3Z4NUhEOSt2TmJnVGtsSkNlWGw1VGgzN2h6MjdOa0RvQ29ZVzdSb0VRQWdQRHdjKy9idDQzNE1LU2twUVVsSkNhV2xwUmczYmh5bVRwMEtCd2NIZUhoNFFGMWRIVnUzYmtYUG5qMTUxd2dJQ01Dc1diUFFybDA3QUJEOEc3OXo1dzZNakl6cWZBNkVrSDhXQ3U3ZWc3NTkrMEpQVHcvVHAwK0huNThmM04zZDRlN3VMdmhQRXdDNmQrK3U4TXVsNWhlUlhIMjFVKytpOXVwRGw3L21GMmluVHAzUXVYTm5YbUJYMjdrZjJ2Mzc5OTlaWHZIeDhlOHNMd0RJeU1oQTE2NWRvYW1wQ1I4ZkgzVHExQW0rdnI0UWk4VUtBN3U4dkR5Y1BYc1dmLzMxRnp3OFBDQ1R5UkFYRndkbFpXWFkyZGtKMGx0WldjSGEyaHJEaGcyRHY3OC92djMyV3pnNE9LQlJvMGE0Y2VNR1JvOGVEUURJenM3R3FWT24wSzlmUDNoNmVrSW1rK0hPblR1NGUvY3VuSnljWUdOakExVlZWY1RHeGtKZFhWMFFiTWpmNSt6c2JGaFpXU0VqSXdOUlVWR1lNMmNPcEZJcDVzeVpnL1hyMTZOdDI3YTg4K0xpNGlBV2kxRlFVSUR4NDhkajJyUnAwTmJXcnZPWnhjVEVLUHh4SWo4bWtVaWdvcUxDMnpkanhneXVUNXI4bW5KaFlXRzRjK2NPK3ZYcngrMjdlZk1tZnZ6eFI2NHYyOG1USjhFWWcxZ3NSbFpXRnY3KysyOHd4cUNpb2dJZkh4K29xcXBpMHFSSnlNek1SRlJVRlByMzc0K3hZOGZDejg4UEJ3OGV4S3haczVDZm44K3JYU3NzTE1UbzBhT2hyS3lNaUlnSW1KaVlZTUtFQ1ZpelpnMGtFZ25VMWRVQlZIMUdhdjU3OC9UMFJFUkVCRzdkdWdXZ3FqWlJmazhTaVFRaElTRUlDZ3FDbVpsWm5jK1NFUExQUWNIZGU2Q2twQVJmWDErTUdUTUdPam82T0g3OE9ENy8vUE5hMDc1THljbkp0WDVadldvdzhUSExEd0MzYnQxU1dBdjBMdTd0YlNtcWtYeFRkWTMrZlJPV2xwWTRkT2dRWnMrZXpkVnMvZlhYWDVnMmJab2dyVXdtZzdlM04vYnMyWU5HalJwaDNyeDVHRDE2TkJvMWFvUno1ODRKMG1ka1pHRHk1TWtBcXBwSXUzZnZEZzBORFNRbUp1THk1Y3VZT1hNbVZxMWFoVTJiTnNIYzNKd1gzQnc0Y0FDclY2OUd5NVl0VVZsWmlSOSsrQUhLeXNyUTBOQkFmbjQrWnN6RVU3TUFBQ0FBU1VSQlZNMmFoUlVyVm5EcFJTSVI4dlB6WVdKaWdyS3lNdXpjdVJPYk5tMENVRlY3dTNyMWFreVlNQUdUSmsyQ3ZiMDlXclZxQlFENDdMUFA4UGZmZjNQNTdOdTNEMTk5OVJVQTRKTlBQc0hnd1lPNVFGTmVDNnlycTh2N2NXSnFhb3JnNEdBQWdKZVhsK0FIamE2dUx2ejkvYmxnU1N3Vzg4NDNORFRrM1R0UVZkdTdlL2R1aFlOOVpESVpwRklwamg4L0RvbEVBcGxNQnBGSWhHUEhqaUUvUHg4Mk5qYmNENHJ3OEhDNHVMakEydHFhcTcxYnVYSWxldmZ1amViTm0rUEdqUnVDTW9XRWhQQnF5NTg4ZWNJYmxGUlFVSURNekV5RWg0ZHorNHlOald1dHpTU0UvRHRRY1BlZVZGUlV3TURBQUJvYUdwZzVjeVlDQXdNRm8wcExTMHNSSHgvL3lzMmFyNksybWpTZzl0bzBSVDVXK1FzTEN4RWNIS3d3d0hoWDkvWTIyRHNjWFA0dTh3S0FSbzBhZ1RHR3RMUTBkT3pZRVVWRlJiaDkreloyNzk0dFNLdWtwSVJ2dnZrR1FGVlRxYnU3T3laUG5nd2xKU1ZNbWpRSnc0WU5nN1cxTmJwMTZ3YVJTSVIyN2RwaDNicDFXTDE2TlVwS1NpQ1R5ZEMwYVZOTW16WU42ZW5wWFBOcGNuSXlac3lZd2J2V3hJa1RrWnFhaWxHalJrRmJXeHV0VzdmbVZ1dnc5L2RYMkJjT3FHbzJEUTRPeHVyVnErSGs1SVF0VzdaQVEwTUR6czdPOFBiMnh1Ky8vdzZwVkNvNEx5Y25COCtmUDBlalJvM3c1WmRmQWdEKytPTVBYTGx5QmVQR2phdnpHVmF2cGJPenMwTjhmRHlVbEpSNEFaRk1Ka05XVmhiVTFOUUUvZTNrQVZyMUh6MVpXVm1RU0NTd3RMUVV2T2ZaMmRrWVAzNDg1c3laZzQ0ZE8zTDdHelZxQkg5L2Z4UVhGK1BMTDcvRWpoMDdzSEhqUmdRR0JxSkhqeDRBZ0tWTGwwSXNGdVBodzRkbzJiSWxMOStZbUJpb3FxcmkwS0ZEY0hOelEzeDhQUGJ1M1l1aW9pSmVNL0t4WThlNEptSkNTTU5Cd2QxN0lKVktZV3RyaTEyN2RrRmZYeDhEQmd6QWpCa3pjUFBtVFY2NjFOUlVpTVZpWExod1FaREhtd1lycnhzd3lQdTV5WldWbFgzVThydTR1R0RQbmoyQ0psbmczUWREYjZKVnExWmN4L08zVmYxTDlsMzU5dHR2c1h6NWN1ellzUU4vL1BGSHJTdGlsSmVYNCsrLy84YnQyN2ZSdTNkdnJGbXpCcE1tVFVKUVVCQysrdW9ySEQ1OEdJNk9qa2hPVG9hN3V6dUdEaDBLTXpNejJOdmJReUtSWVBUbzBUaCsvRGowOWZYUnUzZHZKQ1FrQUFCeWMzTzVtalE1VFUxTitQdjdLd3pNWTJOamtaS1N3dHNuRW9tZ3BhV0YvUHg4OU9yVkMycHFhbmo4K0RFME5EUUFWTlUrdFdqUkFtdldyT0dkOStEQkErNkh4cFFwVXhBYUdvcHQyN1pCUzBzTDJkblpzTEN3RUFSM05adGxvNk9qZWR1NXVibm8xYXNYUEQwOXVZRHQ0TUdEbURScEVzTEN3bUJpWXNLbExTb3FRcHMyYlRCLy9uejg4TU1QWEJEbTRlRUJvS3AvWGZYSnE0T0RneEVZR0FocmEydGVZQ2QzL2ZwMWFHdHJZOWFzV2RpOWV6ZXZSalloSVFFYk5teUFxNnNyOTIrNHZMd2NKMDZjUUdwcUtrcExTK0huNXdkN2UzdW9xYW1oZCsvZW1EZHZIamVnQTZnYTFOT2xTeGVGVGZaeXZyNis2Tml4bzZBMmtoRHl6MGJCM1hzUUV4T0Q2T2hvOU92WEQ4MmJONGVMaXd1bVRwMHErRVVmR2hyNnp1ZGxxMjJFWTIwaUlpSUUrejVXK1YxZFhmSHR0OStpYytmT0NvKy83cjI5RDNwNmV1OHN1S3ZaMSt4ZGFOeTRNY3pNekxCKy9YcGN2bnk1MXByT1AvNzRBd1lHQnJoLy96NUNRa0t3YTljdVpHUmtjSUZOVWxJU1RwOCtEVk5UVXdCVmdjUDU4K2RoWkdTRTNyMTd3OExDQXJkdTNZS0tpZ3FrVWltZVAzK08yN2R2MTlySHJiYkJNRjI2ZEJITXFTWVA0azFOVGZIYmI3OWg1ODZkdlBOcnk2dC8vLzY4WnRudnYvOGVucDZlbURoeElwWXRXNGJaczJjTHpxblpMTHR5NVVyWTJkbGh3SUFCQ3E4UkZoYUdvMGVQd3NuSkNkdTJiWU9EZ3dOM0xDc3JDNzE2OWNLS0ZTdGdhV21Kd01CQTN1Q0s2b0dkblowZDFxNWR5elZIaDRhR29yaTRtQnRva3BHUkFSMGRIVHg2OUFnMk5qWVlQbnc0cEZJcHJseTVndEdqUjhQVDB4UEd4c1pjczNONmVqckdqUnNIVjFkWGZQTEpKekEwTklTQmdRRk1UVTE1UCtBaUlpSVFFQkFBZlgxOU5HM2FGSjkvL2puQ3c4TXhjK1pNYUdwcUFoQUd2TlVIdXhCQy9oMG91SHNQT25mdWpHYk5taUVwS1FrdFc3YUVob1lHOVBUMEJQM1R6cHc1ODlwTkl2SXZ2dHBxc2VvTGdHcU9lRlgwcS8xamxOL056UTNhMnRyUTBOQkFjbkl5VWxOVGtabVp5ZXZZLzdyMzlqN1kydHJDMTlmM25lUmxhV241VHZLcDZmUFBQMGV2WHIyd2NPRkNoVFdnQUxCZ3dRSUF3TW1USjZHbHBZWGR1M2VqVzdkdXNMVzFCUURZMjl2anM4OCs0OUlyS3l2RHhzWUdpWW1KT0hYcUZQTHo4M0htekJtMGF0VUtSa1pHc0xHeHdZQUJBM0QyN0ZtRjF4T0pSQW9EelNGRGhnajJGUlVWNGNpUkk0aU5qZVVDL2VxZnZicjZlU1luSnlNME5CUXFLaW93TWpKQ1FVRUJFaElTVUZCUXdOV2sxY1hlM2g2dXJxNWNiVnROZVhsNU9IcjBLRXBLU3BDUWtNQTFSd05WTmRrZE8zWkU1ODZkTVcvZVBPVGw1VUZaV1JralI0NkVscFlXNzdONTc5NDl3YW9xYmR1MmhabVpHZFRVMU9EdDdRMUhSMGQ0ZTN0ejk2eWtwSVMwdERUazUrZkQxOWVYdDBKSysvYnQ0ZXZyeTlVR2kwUWlpRVFpYUdwcThqNnZZckVZK3ZyNnZPc09HRENBTjFDSSt0d1I4dTlId2QxN29LbXBpVC8vL0JPYk4yK0dXQ3hHYUdnb1RwMDZ4VXNURkJRRVEwTkQ2T2pvY1BzS0N3c2hFb21ncHFhR2twSVNRYjRwS1NrNGMrWU1nS3FwSWFaTm04YjkycFpMU0Vpb2M5Q0JSQ0twOVF2L1k1Vi8yN1p0V0xKa2lTQjljbkx5TzcrM3QyVnBhWW1tVFpzcXZML1hvYWFteHZVSGU1ZHljbkl3Yjk0OG5EcDFDdHUyYmNPdnYvNktaY3VXMVJvUXRXalJBbVZsWmZEMTllVUZabmw1ZVZ5L09LQ3FMNXFMaXdzNmQrNk1jZVBHNGRDaFE3QzN0K2VPKy9uNW9WbXpaclhPcHljZkhWcFRSVVdGWUorNnVqck16TXlRazVPREJRc1dvS2lvaUZmclZUUElmL3o0TVJ3ZEhSRWRIWTByVjY1Z3dvUUphTk9tRFFEZ3E2KytRcjkrL1hEOStuV0Y1YXBPWGx0ZFVGQ0E2OWV2YzhHM2ZDb1ZBQmd4WWdRQVlOMjZkVmkyYkJudi9MaTRPSzQydHZybk9USXlVbkN0dWdJb21VeUdJVU9Hb0VtVEpvSWZRV1BHaklHSmlRbCsvLzEzd1dkZFVUUC8rLzZ4UXdqNWgvcUFFeWFULzVPWW1NamMzTndFKzNOemM5bWVQWHRZMjdadDJhUkprOTRvYnlNam8xcVBXVmhZOEdhN2YxUHZzL3gxK1JEMzlpcGNYVjNmZW9XSzFhdFh2L055K2ZyNnNrV0xGckhuejU4enhoaXJxS2hnYytiTVlZYUdodXpjdVhNS1Z6VW9MaTVtVGs1TzdNR0RCNnkwdEpSVlZGU3dvcUlpWm1OalUrZTFMQ3dzdU5lWExsMWlibTV1cktpb2lBMGRPcFJkdTNaTmtON2MzRnhoUG1abVpvSjlWbFpXdk8wOWUvYXdnSUFBYmxzc0Zndk9lZkhpQlJzK2ZEaHZYMVpXRm5OMGRHU2JObTFpNDhhTkU2eEdJWkZJbUw2K1B0dTNieC83NmFlZnVGVlJNakl5bUlHQkFmUDI5bWFNTWJabXpScmVlVUZCUVd6SGpoMk1NY1piQ1dMU3BFa3NNVEZSNFgzV05HalFvRmRLVi8welgxbFp5ZGF0VzhlV0xGbkNiRzF0V1dSa0pDOXRXbG9hS3lrcDRiMDNKaVltek1MQ2d2dlQxTlNzZFhVTFJkZGtyT281ZW5oNHZGSjVDU0gvREJUY2ZRU1BIajJxOC9pVEowK1lSQ0o1bzd3VkxiTWtWMzBwcDdmeFBzdGZsdzl4YjYraXJLeU1qUjA3OW8wRHUySERockdYTDErK2s3TElaREoyNDhZTnRtL2ZQaFlTRXFJd3pmbno1MW1QSGozWXFGR2pXSHA2T21Pc0tyRHg4ZkZoN3U3dXJLQ2dnREZXOVF5M2JObkNQdm5rRTNieTVFbUZlVVZFUkRCYlcxdTJZTUVDOXZ6NWMrYmw1Y1h1MzcvUEhVOUxTMlBEaGcwVExERm1ZbUxDMjc1eTVRcWJPblVxczdTMEZGeGo2TkNoM091Yk4yOEt5bEw5ZUhWRGhneGhqRlY5VG80Y09jSjI3ZHJGM1Z0WVdCalQwOU5qWDM3NUpidDc5eTVqckNxSWE5MjZOVHR3NElBZ3I2eXNMRFp4NGtSbWFHakkrdmZ2eiswUEN3dGp4NDRkNDdhVGs1UFo0c1dMbVpXVkZmdmlpeThVbHF1NnMyZlBzZ2tUSnJBdVhiclVtNVl4eHZUMDlKaFVLbVUrUGo1czgrYk43UEhqeDR3eHhxS2pvNW0xdFRYVDE5ZG4rL2Z2WjR3eGR1Zk9IV1pzYk14V3JGakJuZi85OTkvejhsdStmRGtYM01YRnhiSCsvZnZ6Z3IvYS9xeXNyTmpUcDA5ZnFjeUVrSTlQeE5nL1lBZ2lJZjh5aFlXRmNIQndRR2hvNkd1ZDE3OS9mNXcrZlZvd2RjV2J5c3ZMZzZxcUtxOEpWUkdwVkFxSlJNSU5Yc2pLeW9LNnVyckNsUkd5czdQclhGSXJJeU1EMnRyYUtDNHU1a2F3MXVmTW1UTmM1Mys1cUtnb2FHbHBDUWJReUp0SHk4cktrSnViaXc0ZE92Q09sNVNVS0N6MzNidDMwYU5IRHlRbEpjSFEwRkRRRkMyVlNoRVRFOFBySjFkVVZGVG5QVHg5K2hUaDRlRVlOV29VR0dOSVRVM2xkVVVBcXBxY3ZieThNSGJzMkZmcUZwQ1VsQVExTlRYQlNoYUtoSVdGUVYxZEhSMDZkRkRZN0JvWEZ3Y2RIUjN1WHV1N0gwTElmd01GZDRTOElhbFVpdTNidCtPUFAvNUFZV0ZoblduVjFkWHgzWGZmWWNXS0ZieTUxQWdoaEpCM2pZSTdRdDVTY1hFeGpoNDlpcHMzYnlJMk5oWnBhVldMMjNmbzBBNDZPam93TXpQRE45OTg4MTdtdFNPRUVFSnFvdUNPa0hkTUpLcWF3Smt4eFNzdmtQODJWbVBLbm9xS0NqUnExT2dqbG9nUTB0QjgvSlhZQ1NIL0NUS1pESzZ1cnR4MnplbGthcHNjZXUvZXZkd1VLNHFtb01uTnplVmVTeVFTUEhueXBOWXloSVdGMVZ2TzFhdFhJekV4c2Q1MHFhbXBLQzh2QndCY3VYSUZFb21FTzdaeDQwYmVhaERWRFJreWhEZGxURkpTRXViUG44ODd2eTcrL3Y0S3A1Q3BUV1JrSk9iT25ZdUtpZ29zWExpdzF1Y1RHaHFLUTRjT3ZYSytRTlhrMWhzM2J1VEtVMzIrUEVEeEpPbHlqREVzVzdZTVJVVkZyM1hOdExRMHhNYkdBcWdLakd0N1QvMzgvQkFTRWxKclB2VjFwWGdkWGw1ZWVQbnlKUURnenAwN2lJcUtlbWQ1RS9JbUtMZ2poSHdRSVNFaGVQejRNYmZkdDI5ZmlNVmk3cTlQbno2Q0w5elUxRlJjdm55Wkd3aGlaR1RFTzBjc0ZxTnYzNzVja0FVQSt2cjZnalR5UHlzckt3UUZCZFZaenNEQXdEb0hsTWhwYVdsaC9QanhYQkEzZmZwMEFGVkxxdDI2ZFV2aG9BK2dhdTY1SmsyYWNOdWZmdm9wQ2dzTEVSMGREYUFxMkt2TGloVXI2Z3crQ3dzTEVSQVFnTDE3OTBJc0ZzUFQweE9qUm8xQ1dWa1p3c1BEMGJWclY0WG5EUjQ4R0FjUEhrUjZlbnF0ZVVkRVJQRG0zbE5XVnNhQkF3ZTRnU1IyZG5hODUyMXRiVjFyOEhicDBpWGs1T1R3bnNXVEowOVFXVm5KUzVlVmxZVkJnd1p4ZWVycDZTRTVPUmxsWldWd2NYSEI3ZHUzRmVadmJXMk4rZlBuSXlZbWhsc0R1L3BmcjE2OXVHZitLaVFTQ1RadjNpeVlaN0drcEFSTGx5N2xBdlp0MjdZSkpxZ201SVA3S0dOMENXbkFnQUVNR1BDeGkvRldLaW9xMkw1OSsxalBuajNmV1o0Ly92Z2p5OG5KNGFZbnFUbWZYYzNwVWhoanpNWEZoYVdscFRHWlRLYndITWFFVTZQVU5SOWlYY2ZrQmc4ZXpOdVd6MzlYbmJ3OHpzN09iTy9ldmF5aW9vSU5HemFNTWNiWXI3Lyt5Z29MQzJ2TjM5emNuSldWbGJGVHAwNXhVNDBZR1JseHI1czFhOFpPblRyMXh2ZVFuSnpNWGI5bVdrWHpDaVltSmpLeFdNd3NMQ3hZLy83OTJWZGZmY1VlUG56SXhvNGR5enAwNk1ETXpjMjVzclZzMlpLbHBhVng1MHFsVW1aa1pNUktTMHVaVkNvVlRHMmo2RDFsck9yejFiOS9mMlpzYk15YmNrVmJXNXV0WExtU2w3YTB0SlQ1K1Bnd3hoaTdmZnMyKysyMzM1aEVJbUZ1Ym03czZkT25MRHM3bTYxZHUxYmg5RXVob2FIY3RFUDUrZm04WTBaR1JydzUvNDRjT2NJR0RSckVLMCt6WnMwRTA4TEl5eUozNHNRSjlzc3Z2ekRHcXFZQ3NyZTM1eDFQUzB0alY2OWVWZmdjQ0hsZmFOZ2VJVVNncUtnSUxWcTBlS1hteVZlUm41OFBiVzF0dEd6WkVoTW5Uc1RQUC84c1dEMmg1dFFseWNuSmFOZXVIVHAwNklEMTY5ZERSMGRINFlvTE5mZlZYQnUxNWpHSlJNSWJzUndURTRNWk0yWnd0WU54Y1hHODg4UEN3bkRuemgzMDY5ZVAyM2Z6NWszOCtPT1BLQzh2aDVxYUdrNmVQTW10d3BHVmxZVy8vLzRiakRHb3FLakF4OGNIcXFxcW1EUnBFakl6TXhFVkZZWCsvZnRqN05peDhQUHp3OEdEQnpGcjFpems1K2VqUllzV0NzdGRVRkNBSmsyYThQcm1zVnFXMjZ1dFpxNDJQWHIwZ0plWEYxcTJiSW4wOUhRNE9qcWllL2Z1T0hmdUhDd3NMT0R2NzgvVnpBMGZQaHdkT25SQWNIQXdsaTFiQm1WbFpjVEV4RUJmWHgrelo4L212WWM1T1RsbzM3Njl3bXYrOU5OUCtPNjc3N0I0OFdKdVgyUmtKSnljbkxCNjlXcGUyc2FOR3lNbEpRV3VycTZJalkyRm01c2JsSldWdVhMazUrZGo1c3laQ3RjY0hqUm9FUGU2NW1vK0FIaWZnNisvL2hwZmYvMDE3L2pBZ1FQclhZcnQ2TkdqT0hic0dBQmd5NVl0aUkrUGg1YVdGbStaTjIxdGJaaWJtNy8zRlhRSWthUGdqaEFpMExKbFMzVHYzdjJkNWVmbTVnWUhCd2NFQmdhaVo4K2U2TmV2WDUxQldIbDVPYVpObXdZSEJ3ZWNQSGtTZCs3Y3dmTGx5N0YzNzk1NnI2V3JxOHY3UWpZMU5VVndjRENBcXI1Uk5RTWlYVjFkK1B2N1ExMWRIVURWK3F2Vnp6YzBOT1FGZGdEZzQrT0QzYnQzdzlEUVVIQjltVXdHcVZTSzQ4ZVBReUtSUUNhVFFTUVM0ZGl4WThqUHo0ZU5qUTNYTnkwOFBCd3VMaTZ3dHJaR1dWa1pGaTFhaEpVclY2SjM3OTY4UFBmdDI0Zm82R2djUEhpUTIvZjMzMzlEVzF0YllSbnFrNW1aaWVMaVl1NDlscys3dUdMRkNtemR1aFhYcmwyRHJhMnRZRWsvOW45TnNpWW1KZ2dLQ29KSUpJS3hzVEhYTkhyNThtVUFWVXNGdXJ1N1krWEtsWUpybnpoeEFscGFXa2hLU2tKa1pDVDA5UFFRRXhPRGhRc1g0dFNwVTJqY3VMSGdISGtnMktaTkc0d1lNUUpTcVJTcXFxb3dOVFdGcXFwcXJTUFJnNEtDTUhUbzBGcWZRMjBCOHFzS0RnNUdZbUlpcEZJcGtwS1NrSlNVaExDd01GaGFXdEw2dk9Tam91Q09FUEplTWNZZ2xVcng0TUVEQkFjSFkrM2F0UUQrZjFBbE4yVElFTzYxbXBvYXRtN2RDajA5UFRnNk9tTHYzcjFRVmxZV3JMWDZLcXJYenRqWjJTRStQaDVLU2tybzFhc1h0MThta3lFckt3dHFhbXFDL25ieUFLMTZyVlJXVmhZa0Vna3NMUzBGWmNyT3pzYjQ4ZU14Wjg0Y2RPellrZHZmcUZFaitQdjdvN2k0R0Y5KytTVjI3TmlCalJzM0lqQXdFRDE2OUFBQUxGMjZGR0t4R0E4ZlB1UUNMcWxVaWhNblR1RDgrZk84NjR3YU5RcUxGaTFDWm1ZbVJvNGNDYUNxWCtPS0ZTdTRORFVENkFjUEhrQXNGaU1wS1FrZE9uVEFyVnUzdU9kejhPQkIzTHQzRDBWRlJRZ0xDK1B5ckU0cWxRSVExcGJldlhzWDZ1cnFTRXRMNDEzdjRzV0wyTFZyRjZ5dHJibnI5K3paRS9iMjlraElTSUNibXhzbVRKaUFIVHQyNFBUcDA5RFcxaFpja3pHR3ZYdjNZdkxreVJnMGFCQkVJaEZYZzVtUmtZRWJOMjdBMk5nWVAvMzBFeVpObW9TaW9pSTRPVG5oNmRPblNFbEp3Y09IRDZHbXBvYWZmdm9KdDI3ZDRqMGJxVlQ2VnZOT2VubDVvWFhyMW1qZHVqWFdybDJMUTRjT0NaNk5qNDhQUm80Y1NldjhrZytLZ2p0Q3lIc2xFb213ZHUxYStQajQ0TnR2djFWWU02UElnQUVEY1ByMGFZd1pNNFpicGVMeDQ4ZUMycjZhSGR4ckJqVFIwZEc4N2R6Y1hQVHExUXVlbnA1Y3dIYnc0RUZNbWpRSllXRmhNREV4NGRJV0ZSV2hUWnMybUQ5L1BuNzQ0UWN1Q1BQdzhBQUFuRDkvSHMyYk4rZlNCd2NISXpBd0VOYlcxcnpBVHU3NjlldlExdGJHckZtenNIdjNic3llUFJ1ZE9uVUNVRlhidFdIREJyaTZ1dktlMGRHalI3Rmd3UUtGSzFxc1g3OGVob2FHY0hkM2gxZ3NocEdSRWM2ZE84ZlZaRmxhV3NMUHo0OExZSVlNR2FLd1Jpa3dNQkNOR3pkRzgrYk40ZUhoZ1EwYk5rQWlrZkJXUHBISlpMeW16N3k4UEp3NWN3WnBhV2xvMUtnUlB2MzBVM1RzMkJHTEZ5L0cwS0ZEMGF4Wk0weWVQSmxYNjFsOWRSQXRMUzIwYTljT2ZuNSsrUFBQUDdrYXd1b3JrQlFYRjhQWDF4ZFRwMDZGdmIwOWIrQU1VRFhBdzlmWEYvZnUzZVB1VVVORGc2dmhIREprQ05mY0hoUVVoQnMzYm5Ebjd0bXo1NjBDTG45L2Z5eGN1QkRoNGVISXpNekVtalZydUdaMStRQU9PWkZJcERCWUp1UjlvZUNPRVBMZVhiMTZGVjVlWGpBMk5rWmVYaDdNek16cWJKWUZxcG9zbno1OWl0R2pSOFBQencrR2hvYll0R2tUWkRJWmpJMk5JWlBKMExWclYxNXREQ0JzbGwyNWNpWHM3T3d3WU1BQWhkY0pDd3ZEMGFOSDRlVGtoRzNidHNIQndZRTdscFdWaFY2OWVtSEZpaFd3dExSRVlHQWdMOGlxSHRqWjJkbGg3ZHExWE0xWmFHZ29pb3VMWVdWbEJhQ3Fsa2xIUndlUEhqMkNqWTBOaGc4ZkRxbFVpaXRYcm1EMDZOSHc5UFNFc2JFeGI1bTI3T3hzeE1mSDQ5ZGZmMVZZZG5WMWRheGF0UXFMRmkxQ1JFUUVsSlNVZUUyVVpXVmw5ZFpNeGNYRlFWVlZGVk9tVE1IaHc0ZGhiMitQcjc3NkN1dldyZU05czV5Y0hDN3ZaOCtlY1drNmR1eUl6ejc3akV0bmJtNk93NGNQWStUSWtlamN1YlBDMnJnclY2N0F3Y0VCU2twSzZOT25ENFlQSDg0ZFMwNU9Sa3hNRE5UVjFkR3NXVFBZMmRseHgyb0dwdktBOWxYVTdKTTNkKzdjVnpxdk5zYkd4bHp3Vy9NZWUvZnV6WlZWSnBPOVVZMHpJVytEZ2p0Q3lHdUpqWTNGcFV1WDhOMTMzNzNTbENGQTFaZnl1SEhqOFBubm4zUDc2bXFXQllEZmZ2c05iZHUyUlZGUkVZWU5HOGJWZmhnWkdlSGl4WXRvMjdZdDFxNWRDMmRuNXpxdmJXOXZEMWRYVjY2MnJhYTh2RHdjUFhvVUpTVWxTRWhJNE5VdXBhYW1vbVBIanVqY3VUUG16WnVIdkx3OEtDc3JZK1RJa2REUzB1TFYvTnk3ZDA4d0JVYmJ0bTFoWm1ZR05UVTFlSHQ3dzlIUkVkN2UzZ0NxQnBBb0tTa2hMUzBOK2ZuNThQWDE1VDBQcVZTS3MyZlBZdDI2ZFhYZTMrVEprM0h6NWszQi9yUzBOSzVXc0M1OSt2VGhiUnNiRzJQLy92MXdkM2ZIeElrVHVmMlptWmxvMjdZdEFLQlRwMDRJRGc2R1NDVENxbFdyZU9kcmFHamc1Y3VYV0x4NHNlQ1pYNzkrSFY1ZVh0RFUxSVMydGpZZVBIZ2dLSStSa1JIWC83RTZtVXdtK0RFUUVSRWhHQ0NqU0cwRGcwNmRPb1hKa3lmWGVXNXQ2bHJQdVhyTlhYcDZPcXl0cmJGNzkrNDN1ZzRoYjRLQ08wTElhNUhQeXpaZ3dBQmN1blJKTU5oQWtYWHIxa0Vpa1NBa0pBUVBIanpBMkxGajZ6M256Smt6RUlsRXlNckt3dlhyMTlHdlh6OXMzTGdSTzNmdTVKcEhqWXlNc0hEaFFyaTV1U25NSXpvNkd2MzY5VU5CUVFHdVg3OE9TMHRMQUZYQnB2ekxkOFNJRVZ3Wmx5MWJ4anMvTGk0T1BYdjJCQUFzV2JLRTJ4OFpHU200bHJHeGNhMmQ2R1V5R1lZTUdZSW1UWm9JYW5IR2pCa0RFeE1UL1A3Nzc0TEJDOU9uVDFjNENyUTZWVlZWdUx1N0MvYTd1N3ZEeWNtcHpuTnJvNm1waWZUMGRCZ1lHSEQ3bmoxN3hnc1c2MnJTYk5PbURVcEtTbmdCNGZQbno5R25UeC9zM0xrVEFBUTFydlhsNitqb2lFNmRPbkVEU0c3ZXZJbHIxNjdWKzN5MmJ0MktMNy84VXVHeFBYdjJ3TmJXbGxjRFc1Zk16RXhrWm1iVys1bXZYbk5IeU1kQWt4Z1RRZ1J5YzNPNUdxYlRwMDhMVms4d01qS0N2YjA5dkx5ODZzMHJMeThQdzRZTlEvZnUzUkVjSEl4dnZ2bEdZVk1kQVB6NTU1L0l5Y2xCUmtZR3Z2MzJXeXhac2dSQlFVRXdNek5EV0ZnWSt2WHJ4M1hPQndCYlcxczhmUGdRRnk5ZUJGQlYyMVZlWG83OSsvZGoxYXBWWERQaTc3Ly9qaVZMbG5EcHJsKy96cnZ1alJzMzBMeDVjeGdaR2ZFbTBiMTI3Um9HRHg1Yzd6MEN3cjUvMVNrcEtlSFRUejhGQUY3K0Vva0UrL2Z2eCtqUm83RjkrM2JleWdZcUtpcTh3Q1V3TUJCUlVWRzhGVGxxYy9ueVpYVG8wRUZRRzFvZmVkbTJiOStPbjMvK0dTOWZ2c1RGaXhjUkVoSUNMeTh2Nk9ycTh0TFh2R2VKUkFJZkh4KzBhTkVDNTgrZng2cFZxN0IwNlZKdUFFZjFxVkdrVXFuQ2lhWnJUbUlzTjNic1dPemR1NWRia2VMQ2hRdVlQbjA2UkNJUk1qTXpCVUZ6VGs0Tzd0eTVndzRkT3FCTGx5NlFTQ1RJeXNyaWxUVXhNUkdlbnA1NDh1UUpMQzB0QldXcE9mbXhnWUVCeG80ZGkvejgvRnFmUVczN0NQbVFxT2FPRUNMUXNtVkxyRjY5V2pEbldIWE96czZ2dEF4V2l4WXRZR1ZsaFZPblRxRjE2OVpZdm53NWdvS0MwS2hSSTE0em00cUtDbmJ1M01uTlc3WjA2Vkt1aGlROFBCeVZsWldZTm0yYUlQKzVjK2R5cXlCa1oyY2pOVFVWU2twSytPV1hYN2cwMnRyYXVITGxDdWJObTRlZmYvNFpsWldWM0tqZHUzZnZJaVVsQlFzWExnUlExWno1KysrL0l5SWlBczJhTmVOcUNXdHo3dHc1SEQxNkZKbVptZlUrQzZDcUg1eE1Kc09WSzFjUUhSMk5xVk9ub2x1M2JuajQ4Q0VXTGx5SW5Kd2NMRml3Z0Z2eFFxNW56NTZZTVdNR1YvdW9TR1ZsSlM1Y3VBQnRiVzNNbVROSGNGd21rNkdzckt6V1FTMU5talRCN2R1MzRlRGd3QTFpR1Rod0lCWXVYQWhsWldYWTJ0cHlhYytmUHc4UER3OHVIVkExbjJIUG5qMjVrY2gvL2ZVWHpwdzVvM0MrdTM3OSttSFBuajJDL1pzMmJlSmV4OFRFWVBiczJWeXphM1oyTm1KaVlxQ2twSVNDZ2dLRWhvWUNBQjQ5ZW9TbFM1ZGkwYUpGM0xrdFc3YkV0bTNiTUdYS0ZBQ0FrNU1UcGt5Wnd2dWhvcXVyQzIxdGJYVHQycFdiNis5MUtTc3JDOVlIVnJSTUhpRWZrb2hSVDA5QzNpbVJhQ0FBZ0xHN0g3a2tEVWRSVVJFME5EVGVTZHFuVDU4aVBEd2NvMGFOQW1NTXFhbXAwTkhSNGFWaGpNSEx5d3RqeDQ1OXBZbG5rNUtTb0thbXBuQkVhMDFoWVdGUVYxZEhodzRkRk03UEZoY1hCeDBkSGNHa3pnRHFETXdBNE9YTGwyamN1SEd0VFpVdlhyeW90ZGIwVFVSR1JxSkxseTdjZldSblo3OXlQOHhYVlZoWStNck5waDlEOWRHOWNnVUZCUW9uVFNia1E2SGdqcEIzaklJN1FnZ2hIeFAxdVNPRUVFSUlhVUFvdUNPRWtIK1JtaFA1a3YrT04yMW9LeTB0NVcyL2ZQbnlYUlNIL0lOUmNFY0krV0FxS2lwNGM3blZ0SFhyVm02Skt6a3ZMeS91eStqT25UdThFYVcxbVRsekpwNDhlVkxyOGJ5OFBONTJXRmlZWUI5UU5aMUlRVUdCd2p6a28zTHJHbFRpNnVyS0d6bFpYbDZPUllzVzFUb2l0THk4WEdId2xwMmR6YjAyTlRWVldOYTZiTm15cGM1eXlzdFQ4MHQvNDhhTmVQSGlSYTNuMWZXTWdhcitqWVdGaFlMOTgrYk40KzRwSkNRRTZlbnBkZVpUSDBYei9GVVhGeGVIOFBEd3Q3cEdiVDdrTTFpOGVERjhmWDE1Kyt6czdIaWZqNW95TWpKZ2JtN09HMGhpYTJ1TDVPVGtlcTlIL3Iwb3VDT0V2SGNwS1NtNGZ2MDZWRlJVc0g3OStsclRYYjU4bVRjWW9LU2tCRXVYTHVWcUhyWnQyeWFZS0ZpUmhJUUVkTzNhRlVEVmxCazFwN2pvMmJNbmlvdUx1ZlQ5K3ZYRCtQSGpFUk1Udzh2SDNkMmRXNzZxSmhVVkZlellzUU9KaVluY0ZDczFuVDU5bWpjd1FrVkZCZmZ1M1lPcXFpcU9IajBxS0plQmdZRmdoSEpaV1JsMGRYV1JrWkVCb0dwMHBueVpxMWQxK3ZScDNtak9tdXpzN0NBV2k5RzFhMWRlOEd4c2JNd2JkVnhUVUZBUU44bHlZR0Fnbmo5L2ptdlhydUhRb1VOWXMyWU5saTVkaW12WHJ2SE9pWW1KUVV4TUREZndvbi8vL2hnelpreXRBZStEQnc4d2FOQWczbk1hT0hBZzkzcm8wS0VZTTJhTVlIb2JWa1g3VVFBQUlBQkpSRUZVT2FsVWlqbHo1c0RQejYvVyszZ2JIK0laeUVWR1JzTFMwaElTaVFUWjJkbElTRWlBa3BKU25ZTll2THk4dU5VNEprK2VETVlZWkRJWnVuWHI5amEzVGY3cEdDSGtuUUlHTUdEQXh5N0dXM24rL0RtenRMUmtqUm8xWW9NSEQyWnhjWEZ2bForSGh3YzdkT2dRWTR3eEN3c0xGaDBkelJJVEV4bGpqRzNac29VbEpTVXh4aGl6c2JIaG5YZml4QW4yeXkrL01NWVlTMHRMWS9iMjlyemphV2xwN09yVnE0d3h4aW9xS3RnWFgzekJMQ3dzbUthbUpyT3dzR0NqUm8xaXhjWEZyTHk4bkJrWUdEREdHSlBKWk16WTJGaFF4c0RBUUJZUkVjSGJweWhkZFNZbUpvd3h4aFlzV01ET256L1BHR1BzanovK1lDOWV2R0NNTVdacGFjbExMNVBKbUlXRkJTc3BLV0dGaFlWTUtwV3lLVk9tc09MaVl1NVpuRHQzam5lT2o0OFBXN2x5SmJjOWVQQmczdkhidDI4THluWC8vbjNlOXRDaFErczhibVZseFJpcmVtKzJidDNLTEN3c3VMLysvZnN6Q3dzTE5tREFBTFp3NFVMZWVWS3BsTG00dUxDaW9pTFdyMTgvRmhNVHc5MExZNHpsNWVXeDlQUjAzam0vL1BJTE8zYnNHRytmczdNenE2eXNaSXd4RmhZV0pyaWZwMCtmOHJhTmpJeTQxeUVoSVN3ckswdHdqdHl5WmN2WWlSTW51TzJYTDEvV212Wk5mSWhuTUhmdVhHWmhZY0ZhdEdqQnZTY09EZzdNemMyTjNieDVrMHNYRkJRa0tOL1VxVk9aUkNKaHNiR3h6Tm5abVRIR21MbTVPV09NTVlsRXdqSXlNdDdpN3NrL0ZjMXpSd2dSOFBEd2dMdTdPMXEzYm8xSmt5Wmh5cFFwdUhmdjNodm5kL255WmVUbTV1TGd3WU9JaUlqQS9QbnpZV2hvaUczYnRzSFB6dy8vKzkvL0ZKNTM5T2hSSER0MkRFQlYwMko4ZkR5MHRMU2dyNi9QcGRIVzFvYTV1VGxVVlZWeDVNZ1JhR2hvd01yS2lyZEN3TDE3OTJCbVpnYWdhbkpiUlRWZlE0Y09GZXhUTkIxSmRmSnBVclp0MjRZVEowNmdvcUlDeDQ4ZjUrYmprNTlmV0ZpSTBhTkhRMWxaR1JFUkVUQXhNY0dFQ1JPd1pzMGFTQ1FTYnJtdGpJd01RVGs4UFQwUkVSSEJyZWdRR3h2THpROG9YL1ZEUHRHejNQRGh3OUczYjE5dU96SXlramVuWUdGaFlhM3Y1N3g1OCtEbzZJakt5a3FvcTZ2anhZc1h1SFhyRmlaTW1NQ2x5Yy9QUjJabUpuUjBkTEJzMlRMY3YzOGZxcXFxNk5HakJ3SURBNkdrcElUWTJGaEVSVVZoMkxCaDNIcTVqREdjTzNjTzE2NWRnNjJ0TFY2K2ZNbXRTQ0d2ZWJ0Ly96NjJiOS9PbStkUFRVME5NMmZPeE02ZE8zbFR3VERHc0hyMWF2ejg4ODhLSjJ4MmQzZUhvYUVoYjczZWtKQVFsSmFXOHBiQ2V4TWY4aG00dWJuaDd0MjdDQWdJd1BMbHk3a3lpTVZpM2tUaUVSRVIyTGx6SjdjKzh1M2J0eEViR3d1cFZJclEwRkQ4K2VlZnVINzlPcUtpb2lBV2k3bC9Dd0VCQWZWKzFzbS96RWNPTGdscGNCcEN6WjI4Vm8yeHFocXR4bzBidjNGZXo1OC9aeGN2WHVTMkxTd3N1SHdyS2lxWXJhMHRkNng2emQydFc3ZFlyMTY5V0dabUprdE1UR1JmZlBFRlYvTlZId3NMQ3lhVHlkaWxTNWNZWTR3NU9qcXl0TFEwZHZmdVhUWi8vbncyZCs1Y3hsaFZ6WVczdHpjN2UvWXNXN3g0c1NBZk16TXo3dldCQXdkWWZIdzhTMDVPWnFkT25XTG56cDFqZmZ2MlpkN2UzdXo4K2ZQTTI5dWJaV1ZsY2JWZ2pERm1iVzJ0c0d4eXdjSEJ6TTNOamR2Kzhzc3ZXVjVlSHJlZG41L1BQdi84Yzk3NTFXdXRhaU92bVZGMHpacjNKUytudk1aVGZ0Mm5UNSt5Mk5oWWR1Yk1HYlozNzE1V1VWSEJPOGZCd1lINSt2b3lmMzkvVmxwYXlnWU9ITWdrRWdrek1qSmlYbDVlVENLUk1NWVlyOWJLMjl1YmFXaG9zSlNVRkZaU1VpSW85OVdyVnhYdVo0eXgxYXRYczlXclYvT2V3Y21USjNrMVYzSWxKU1ZzL2ZyMTdLKy8vdUx0cjZpb1lFVkZSZXpJa1NOczNyeDVYRTNabS9xUXoyREpraVVzS1NtSmpSZ3hna2trRWhZZUhzNzI3OS9QTGx5NHdMS3lzdGpUcDAvWmxpMWJlTy9UekpreldiOSsvVmhsWlNYNzRZY2ZXR2xwS1dOTStIa2dEUS9WM0JGQ0JLcXZ5bEJXVnZiYXkxaFZGeEFRZ0owN2QyTHo1czBBcW1vWDVMVkl0ZFhZQVZWOWhWcTNibzNXclZ0ajdkcTFPSFRva0dEZFVSOGZINHdjT1JJaWtRalhybDNENnRXcm9hcXFpb2lJQ0ZoYVdrSWtFaUV1TGc3ejVzMURodzRkMEtGREIxeTVjZ1VqUjQ0RVVOVi9qZjNmaE1XeHNiRW9MaTdHdVhQbkVCVVZoWlNVRkVSSFIvTnF2SEp5Y3ZERER6K2dTNWN1RUlsRTJMSmxDMWNEOVBMbFM2aXJxOWU1NXFwY1RFd01WRlZWY2VqUUliaTV1U0UrUGg1NzkrNUZVVkVSYjJMalk4ZU9jYy90ZFR4Ky9KaFg3dXJQWEJIR0dHKzlYUnNiRzV3OWV4YTNidDFDUkVRRU5tellnREZqeHVEQWdRUGNpaFNyVnExQ1dsb2EwdExTdUltVGxaV1YwYmh4WTNUdDJoWEp5Y2xJU1VuQnVuWHI4T2VmZjZKVnExYjQ2NisvWUdCZ3dLMVJlL2JzV1l3ZlA1NHJ4N0pseStEbTVnWVRFeE5CR1dmT25JbkV4RVJ1dTZLaUFyMTc5NGFCZ1FHeXNySnc0Y0lGekpneEEwQlZUYVdMaXdzME5UVXhZOFlNTkc3Y0dFMmFORUd6WnMyZ29hR0J4bzBiSXprNUdaczJiY0xLbFN0ZisvbktmYWhuOE9MRkM4VEd4cUo3OSs2UVNDUW9LaXJDOCtmUE1YMzZkSmlabVdIZXZIa1lNMllNYi8zak8zZnV3TXpNREFrSkNaQktwZERWMWExekFtelNzRkJ3UndpcGs2ZW5KMXhjWE43NC9DbFRwdUQ2OWV0NDlPZ1JiMzlSVVJGR2pod0pEdzhQd1RuKy92NVl1SEFod3NQRGtabVppVFZyMW5CTnFmTDFQdVZFSWhGR2pod0pLeXNyWkdkblExZFhGNDZPamdnSUNFQmxaU1dVbFpXaHA2ZUhWcTFhY2VkRVJFVGc5T25UQUlBeFk4Wmd6Smd4RUl2RmFOYXNHZGVrQlFCRGhneFJ1QUM4UElEVDB0SkNjWEV4bmp4NWdoVXJWc0RiMjd2VzZTckt5OHR4NHNRSnBLYW1vclMwRkg1K2ZyQzN0NGVhbWhwNjkrN05HejBKVkEwbTZkS2xDL3IwNlZQcnMvWDE5VVhIamgwRkM5bjM2TkdEVjI2eFdNemJOalUxNWFXdldXWTFOVFcwYjk4ZWZmcjBnWitmSHpRME5GQldWc1piYXF4Mzc5NW8xNjZkd3RHaVBYdjJoSXVMQzRZTkc4WTFOY3FYZi92cHA1KzRkREV4TVRBeU1rS0hEaDBna1VqUXNtVkxYbERqNit1TGxTdFg4bFljY1hGeFFVeE1ERWFNR01HN3BvcUtDa2FNR0lGT25UckIyTmdZUGo0K1VGRlJnYW1wcVdERmpvU0VCQUI0cFpIWGRma1F6d0NvZW4va0FYdGtaQ1RHalJzSE16TXpmUDc1NXlnckswT2pSbzE0cTNqSVpESmN2SGdSNjlhdHc2RkRoMUJRVUlDdnYvNWE0VDFjdkhnUkkwZU81Slo0SXcwRHZadUVrRm9GQndlalc3ZHVDbXRTWGtkNmVqb1hYTWdERGJGWUREVTFOWVhCa0xHeE1abzFhd1lBZ3VXeWV2ZnV6ZVVsazhsNDU0ZUZoWEhMUG9uRll1VGw1ZUhJa1NObzA2WU5iOFJpWGJWWXI2Ti8vLzZJakl6RXhvMGJzWGZ2WHE1TU5hV25wMlBjdUhGd2RYWEZKNTk4QWtORFF4Z1lHTURVMUpSWG14SVJFWUdBZ0FEbzYrdWphZE9tK1B6enp4RWVIbzZaTTJkeTl4VVRFOE1ydjZtcEtUWnMyTUM3WG0wQnBsek42V2FrVWluRVlqRWlJaUlBL1AvZzlmNzkrNGlOalVWK2ZyN0NmQTRmUGd4YlcxdFVWRlNnU1pNbTNQN216WnREUlVXRnF5RUZBQjBkSFc0RXM5eWdRWU93WThjT2JOcTBDWkdSa1lKK2NEWTJOckN4c1JGYzE5allXR0hRWFoybHBTVmF0R2dCUFQwOXdiSHc4SENFaElUQXpzNnV6anhleGZ0K0JnRFFybDA3UEh6NEVFcEtTaGcyYkJqOC9mMjV6MW5UcGsyUm01dkxTMTlVVklRRkN4WncyL0h4OFhCeWN1SStRelZyY21VeUdiNzQ0b3MzZmdia240ZUNPMEtJUW1scGFiaHk1UXFjbloxNSsyTmpZM0hwMGlWODk5MTNyN3lPYUYyZHRTVVNDY3JMeTNsVGpzZ0RPMFdxMTl5bHA2ZkQydG9hdTNmdkJnQ2twcVppMEtCQkFNRDc4bitWcGxLZ3Fxa3ZJQ0JBVUN0VUcydHJhOHljT1JNSER4NUV4NDRkSVpWS0laVktCUXZKdDIvZkhyNit2bHlUcTBna2drZ2tncWFtSm0vZU1yRll6QnNzQWdBREJnekEvZnYzdWUxWENXeXFEN29BaEYvbWJkdTJSV1JrSkJmNHFLcXF3dC9mbjVkR0twWGk2ZE9uV0w1OE9mYnYzOC9Mdjd5OEhCNGVIdGkrZlR1Y25Kd1FHaHJLRzlBaEZ4Y1h4OVU4eW9PYTZvR25ucDRlZnZqaEIyemF0QWszYjk3RWwxOStXZWQ5dmE3Ky9mc3JmRmJHeHNhQzJzNFhMMTVnNE1DQldMNThPZWJQbjE5djNoLzZHWWhFSWtSRlJlSFpzMmM0ZE9nUUJnd1lBRTFOVGZUbzBRUEZ4Y1VvTGk3bS90M1VYTmZXM055Yzl4bXlzTENvOXpORS90MG91Q09FQ0dSbloyUC8vdjFZczJZTnQ1MmNuSXhCZ3diaDAwOC9SV0ZoSVFZTUdJQkxseTRKdmlRVnFWNVRsSldWaGZ2MzczTTFENy8vL251dGM4a3BVcjNtcmlZbEpTWEV4OGNMOWo5OCtKQVh1TlNjVDR3eGhvS0NBc3lkT3hmYnQyOS9wWElVRnhmRDA5TVRiZHEwZ1lHQkFZQ3FPZlZPbmp5cGNFNjU2bjNwNUY0MTZIeGRGeTllaEpHUkViZGRzMWtXcUtyWmtqY1hLZ3FtTDEyNmhNV0xGME5GUlFXYk5tM2lIVk5UVThPc1diTncrUEJoQU1DNWMrZDRvMXNCWU5hc1dmaisrKzl4OGVKRndRaFhtVXdHSlNVbGFHdHJjNk53S3lvcTBMRmp4emUvYVFWZVp3U29ob1lHMTMvdlZYeklaN0I1ODJaY3VuUUo5dmIyNk5DaEE3Nzc3anNBd0lZTkcvRGRkOStoVFpzMjJMVnJGNVl0Vy9aS1phK3ZacGY4KzlIWVowSUlUMEZCQVN3dExiRisvWG8wYmRvVWpSczNocmEyTnErL2xaR1JFZXp0N1huVE1OU2xaOCtlQUtxK1ZGcTFhb1ZyMTY1eHRTTTZPanBjdXBwTm1vcWFPQlh0QTRETXpFd01IRGdRaG9hRzBOUFR3MTkvL1lXVWxCVElaREk0T1RraElDQ0ErNnMrblFSUXRXSkZjbkl5NXN5WncrdTdWTnVxRHRldVhjUHUzYnZoNHVLQ24zNzZDVjkvL1RVS0N3dng0TUVEcUt1cm82Q2dBTVhGeGJ5Zzl2bno1NEpsb0FvTEMzbVQ4MFpFUlBCV0VuZ1YyZG5aMkxkdkgyOWY5Y0FPRUg2WlM2VlMzTDkvSHprNU9TZ3FLaEkwRlVva0VsaFpXYUY5Ky9abzA2WU5ObTdjS0xodWJHd3NXclJvZ2V6c2JEUnQyaFE5ZS9aRVJVVUZYcng0Z2ExYnR3SUF4bzRkQzNOemM5eStmWnRYbHVybGNYWjJSbmw1T2RxMWF3ZWdxdmJWMjl1N3pudXUyYXhjbTljSllwbzJiWW9CQXdad0UvNitpZy8xREw3OTlsdGN1M1lOczJmUDVzNTc4ZUlGMHRMU0lCYUwwYmR2WDRTRWhPRE9uVHV2OUF4a01sbXQvNDVJdzBBMWQ0UVFIazFOVFR4NDhLRGVkTTdPem5VdWFWWGRqaDA3QUZUVm1LbXFxdkpHOVFGVkhlYzNidHdvQ0RLVWxaVUZUWndsSlNVS3J4RWNISXk1YytkQ1RVME5ycTZ1ZVBUb0VVNmRPb1dvcUNnVUZoWmkyTEJoS0NrcFFYRnhNWlNVbE5DMWExZjA3OThmQU5DeVpVdkV4c2FpZmZ2MnZEd0hEeDRzdUU1cWFpbysvZlJUV0ZsWkFhanFGMVpaV1FsTFMwdTBidDBheTVZdHc5bXpaL0hERHovQTBkR1JkNTZkblIwc0xTMjVmWjk5OWhuWFZ3OEFWcXhZd2IyT2o0L0h4SWtUMGJKbFM5NzFHemR1TE9nenFLeXNqQkVqUnFCejU4NEtuNDJxcWlxR0RoM0sxV1JWVmxaQ1RVME5UNTgreGJObnoyQm1ab1lSSTBZZ09qb2FaV1ZseU16TUZQVDlrZ2VlOG83M09qbzZtREZqQnM2ZlA4OEZ5NVdWbGJDeHNjSDgrZlBSdUhGakxGaXdBSzFidCthdGhpQ1ZTaEVXRm9iWnMyY0w3azNlL0t1cHFRa3JLeXR1L3IrYWFnYkp0YW5aUEMwbkgxQlJYVVpHQmh3Y0hBUjlQT3Z5b1o1QjI3WnR1ZU1sSlNVb0xDekV3WU1IdVFBU0FINzc3VGNNSFRvVU8zZnU1TTNycCtoWlNTUVNTQ1NTT2xjdElmOXlIM0RhRlVMK0V4ckNQSGZ2UzJWbEpVdElTRkI0N09uVHA0TDV2UlN0SnBDZm42L3dmS2xVK3ZZRmZFdnllY1FZWTd4VkN1UUtDd3MvWkhGZVNWUlVGR09Nc2RqWVdIYjI3Rm5HbU9MbmZ1SENCWVhQdUx5OC9MV3U5OWRmZjczMWUxVnpGWS9hN055NVUrSCtvMGVQdnRYMWEvcVF6K0RpeFl2c3dZTUhUQ2FUQ1k0cFdxbGoxNjVkZ24wMTU4TWpEWStJTVdwOEorUmRFb2tHQWdBWXUvdVJTMElJSWVTL2lQcmNFVUlJSVlRMElCVGNFVUxJUjFCZVh2NnhpMEFJYWFBb3VDT0V2SGN5bVF5dXJxN2NkczFCRVJrWkdRclAyN3QzTDljaFhORkFpcHFUdDlZbEpDU2szalM1dWJrSUN3dXJOMTFxYWlvWG5GMjVjb1Uzd25YanhvMjhsU2FxcTc3ZjFOUVVlWGw1ZFY2bnZMd2NHemR1NUFhdVZKK3JEQUEzNlhCZGtwS1NCUHQrL3ZsbmJqb1lSYy9lMTllMzN1RHo1Y3VYM0d2NSt5Qy9uOWQ1WHdnaDd4Nk5saVdFdkhjaElTRjQvUGd4dDkyM2IxOTA2ZEtGMjQ2SWlFQktTZ3B2R3BMVTFGUmN2bndaczJmUEJsQTF2VWYxSmNTQXFoR2xUNTQ4NGViSnE2aW9nSTJORFdReW1XQU91ZkR3Y01URnhYSHppS1dscFdIS2xDbUlpNHVEcnE0dUFPREJnd2NZUG53NFRwdzRVZWNjYVZwYVdoZy9manlPSERrQ0FKZytmVHFPSERtQzJOaFkzTHAxaTdjNmdGeFpXUmwwZFhVUkZSV0ZkdTNhUVZsWm1WdFNyVGJLeXNvNGNPQUFsaTVkQ2dDd3M3UGpqWWg5OE9BQm5qeDV3aTNQNWVUa2hJaUlDRjdaSXlNajRlbnBpV0hEaG5IN0FnTURzWGJ0V2dCVlUyck1uajBibnA2ZTNITnMwNllOakl5TUVCWVdCbFZWVllWbEd6OStQQmQwcHFhbUlqRXhFWHA2ZXVqZXZUc2VQbnlJQ3hjdXZQWEtKb1NRTi9TeFIzUVEwdEEwaE5HeTI3WnRZem82T3F4Tm16YnMrUEhqYjUzZmp6Lyt5SEp5Y2xoQlFRRmpqREVyS3l2ZWNSTVRFOEU1TGk0dUxDMHRqUnNWV1BNY3hoZ2JPblRvSzVmQndzS2kzdjBXRmhaczVjcVZ6TUxDZ3Z2cjI3Y3ZiM1NsdkR6T3pzNXM3OTY5cktLaWdnMGJOb3d4eHRpdnYvNWE2NGhZSHg4ZnRuTGxTbTU3OE9EQnZPTzNiOThXbkNPVlNwbVJrUkVyTFMxbFVxbVVXVnBhOG83WGZHNGxKU1ZNSnBNeFB6OC9ObkhpUkZaWldja2QyN0ZqQjB0T1RtYU1NV1p0YmMwN2IvYnMyZXpKa3llODBaWWJOMjdrN3ZYKy9mdUNrY3pWeXlKL2hqWTJOdHkyb3RHY2hKQVBnMnJ1Q0NFODkrL2ZoMWdzeHYvKzl6K3NYYnNXam82T3NMZTNmK1A4OHZQem9hMnRqWll0VzJMaXhJbjQrZWVmQmJWcU5XdkprcE9UMGE1ZE8zVG8wQUhyMTYrSGpvNk93dFVjRk8xTFNFakFsQ2xUQktzdTFEWW5YODJsdVg3NTVSZjQrdnB5YTRKKy9mWFh2Q1hCYnQ2OGlSOS8vSkZiTXUza3laTmdqRUVzRmlNckt3dC8vLzAzR0dOUVVWR0JqNDhQTjVlWXA2Y25JaUlpY092V0xRRDhPZGdrRWdsQ1FrSVFGQlFFTXpNekJBY0hZOW15WlZCV1ZrWk1UQXowOWZVeGUvWnMzblBLeWNrUnpNdlhwRWtUSkNVbElUUTBGQ2RPbklDL3Z6OWF0MjZOZ1FNSDR1elpzM0J5Y2xMNEROemQzWEgxNmxWRVJrYml3b1VMM1A3TGx5OERBTzdkdTRjNWMrYndWcXFvYi9XSDk3WDZCaUdrZmhUY0VVSjQ1RXRwQWNEdzRjUGg3Ky8vVnZtNXVibkJ3Y0VCZ1lHQjZObXpKL3IxNjRlWW1CaUZrOHNDVmYzTXBrMmJCZ2NIQjV3OGVSSjM3dHpCOHVYTGVaUDkxcVZYcjE2NGUxYzREWTM4ZXFkUG40YU5qUTIzSEppK3ZqNjNOSmRZTElaSUpFSmhZU0YzWG5KeU1tK0pOUjhmSCt6ZXZSdUdob2FDYThoa01raWxVaHcvZmh3U2lZUmJCYUNnb0FDWm1aa0lEdy9uMHRhMVJxeUppUW1DZ29JZ0VvbGdiR3pNclc0Z0Q3WVNFaExnN3U2T2xTdFg4czQ3Zi80OHRtM2JodEdqUjJQSGpoM28wYU1IRmk1Y2lIWHIxa0ZaV1ZrUWNKMDRjUUw2K3ZyUTFkVkZibTR1NXN5Wmcvbno1ME5OVFkxMzNUZVJrcEtDamgwN1FsbForWTN6SUlTOEdRcnVDQ0VLeVdReWVIbDU0ZVRKazIrY0IyTU1VcWtVRHg0OFFIQndNTmZQUzFkWGx4YzBEaGt5aEh1dHBxYUdyVnUzUWs5UEQ0Nk9qdGk3ZHkrVWxaWHJYVXBxeFlvVnVISGpCcmVDQWxEVnQ2eGJ0MjVjUHpWNWdCY2JHd3RuWitkYTgycmV2RG5TMHRJZ2xVcDV5Nk1CVld2alNpUVNXRnBhQ3NxVW5aMk44ZVBIWTg2Y09idzFRbzhkTzRiTm16ZlhXZjdxYWdaaGQrL2VoYnE2T3JmY2xOekZpeGV4YTljdVdGdGJBd0FNRFEzaDRlRUJIUjBkOU83ZEd6RXhNZWpjdVROeWNuSVUxcVNOR2pVSyt2cjZpSXlNUkdWbEpabzJiVnB2MllLQ2dyQm16UnBFUmtaeVpaSFhma1pGUlhITHFCa1lHTURSMFpGN3p3a2hIOUJIYlJRbXBBRnFDSDN1U2t0TDJhcFZxNWhJSkdKTGxpeDU2L3d1WDc3TUhqNTh5RzNYN1BObFptWW1PT2ZVcVZQczRzV0wzSGFYTGwxNGZlRXNMQ3lZdWJtNTRMemp4NDl6ZmNjQXNPKysrNDQ3dG4zN2RsNC9OTVlZMDlUVTVPWEpXTlVxR0I0ZUhzek56WTFYaHVyay9RZmxidDI2eFRaczJNRHUzTG5EMi8veTVVdm03ZTB0T04vSXlPai9zWGZuY1RYbC94L0FYN2ZiUm1sRFpCZXlaYVJ3VTlITlZzSVlqSmdzd3dqVGlKckcyTWJXR0V5RFlUQ1dTV0xzUzRRSVpZa3NTWlJVb2xTVDNDWXQycmQ3NytmM1I0LzcrZDNUdmJlRjhQMzZmcDZQaDhlamU4N25uUE01NTk3Y2Q1L2wvYUUvWDdwMGljVEZ4WEgyNStYbGtkMjdkNU4yN2RxUjJOaFlRa2oxYzd0dzRRSXBLaW9paEJBeWVmSmtrcFdWcGJSK3NtY3FFb2tJSWR3eGkvTFAvL2J0MitUbzBhTWtMUzFOYWYzeTh2SklZR0FnM1M0V2kwbDVlVGtSQ29WMG0reTVPVGs1Y1Y0ekRQTnhzSlk3aG1FVWFHdHJZKzNhdGVEeGVOaTJiUnMyYmRyMDF1ZTZldlVxQWdNRFlXMXRqZno4Zk5qYTJ0YmFMUXRVejJ4TlQwL0g2TkdqRVJvYUNrdExTL3oyMjIrUVNxV3d0cmFHVkNwRnAwNmQ2UGcxZVZaV1ZyQzB0RVJpWWlMZEpoS0pzR3ZYTHVqbzZDQXZMNCt6Vm1mTmJsbWdlbDNQcEtRa1BIdjJESUdCZ1VycktEK3pkK0xFaWZEeDhhRnJ3OTYvZngvRnhjVVlPblFvbWpadGlqRmp4aUE2T2hwdWJtN1ExOWNIQUlWbllHTmpnL1hyMXdNQU1qSXk0T0xpZ3JWcjE2SnQyN2I0N0xQUGFMbkJnd2Zqd0lFRGNISnlRb2NPSFRocm9jNmZQeC94OGZFQXFtZlNDb1ZDeE1YRklUbzZXbVhMcDQyTkRVNmRPb1VwVTZaZ3g0NGRPSHo0TUxTMHREajFhOUtrQ1lZT0hRb0RBd1B3K1h6dytYeUZNWGRpc1pqT3RtVVk1dU5pd1IzRE1DcU5HaldLTTlZdE1URVJGeTVjd015Wk05R2lSWXQ2bmVQR2pSdjQ0b3N2T0F2UjE5WXRDMVF2Z201c2JJeWlvaUlNSHo0Y1BCNFBUazVPRUFnRUNBNE9ockd4TVh4OGZKUjJyWGJ2M2gwK1BqNDAwT2pldlRzT0hUb0ViMjl2T3M1T25sUXFSWHg4UEtLam95RVNpWERtekJuWTI5dWplZlBtNk5hdEc2ZWJWeVFTd2NuSkNRWUdCcHh1em9jUEh5STNONWR6WG1Oalk5amEydEo2V0ZsWmNmTFUxVGJtcm4zNzlyaHo1dzU0UEI1V3JGakIyZGVzV1RPVWxKVEEyOXNiZm41K25IMmJObTFDa3laTjZET1ZQNzlzREtCOFVGWlVWSVNrcENRNk50RER3d01lSGg1MTFxK3lzbEloa0V0UFQwZVhMbDJVbG1jWTVzTml3UjNETUJ6Ly92c3ZiUTE2K1BBaGJZMENnSjQ5ZTZLd3NCQldWbGE0Y09FQ1o2S0JLbXZYcnFXelFlUGk0akJ1M0xnNmp6bHg0Z1I0UEI1ZXYzNk42OWV2dzl6Y0hMNit2dGl4WXdjTklBUUNBVHc5UGJGdDJ6Yk9zZVhsNWREVzF1YU1GWnc0Y1NJQ0FnTGc1ZVZGZzdLTWpBeE1uVG9WK3ZyNmVQVG9FVWFQSG8xOSsvWmgvUGp4cUtpb1FFeE1EQW9LQ2hBVEUwTm55NXFZbUNBMk5sYWh2clVGUW0rcnR0bW1MVnUyUkdscEtiS3pzem10a0xMQXJxYnk4bko4OWRWWENxMTNtWm1abURkdm5zTEVqTHJjdjM4ZmpvNk9uRzFQbno1Vk9zbUVZWmdQajYxUXdUQU1WVmhZQ0lGQWdERmp4c0RYMXhmNit2cjQvdnZ2T1dVRUFnRmNYVjFWZGxmS3k4L1B4L0RodzJGcWFvbzdkKzVneG93Wm5HNUVlYWRPblVKdWJpNnlzckx3OWRkZjQ0Y2ZmcUNwUWFLaW9tQnViazRuRGdDQXM3TXo0dVBqRVJ3Y0RBQzRkKzhlNXM2ZEN3OFBEd3dhTkFqVHAwK25aVTFOVGRHclZ5ODRPenNqUER3Y1Vxa1U3ZHUzaDcrL1A4NmZQNDlwMDZiQjBOQ1F0bUJ0MkxBQjY5YXRnNysvUDJiTW1JRS8vdmdEeGNYRkt1OVRkdHk3eU1uSndkNjllMnM5cjFnc1JraElDQXdORFhIMjdGbXNXTEVDaXhjdnBxdFFsSldWSVM0dURxZE9uVUorZmo3MjdkdUhNMmZPb0tpb0NPN3U3blRtcWl6STY5R2pCN3AyN1FwVFU5TmE2eFlWRmNXWmdYenAwaVc0dWJraExTME45KzdkQTQvSFEyUmtKSnlkblRublp4am00MkF0ZHd6RFVIcDZla2hMUzZ1ejNKbzFhMVRtalpObmFHaUlvVU9INHRpeFkyalJvZ1dXTGwyS216ZHZRbE5Ua3pQZVRGMWRIVHQyN01DYk4yL2c1dWFHeFlzWDAxYkI2T2hvVkZWVllkYXNXUXJuZDNkM1IxRlJFWURxNWNuczdPd3dZOFlNNU9ibVl2djI3UUFBSXlNakFJQ2pveVAwOVBRd1o4NGN6SnMzRHdzV0xFQzNidDNvdWNSaU1hcXFxbkQwNkZHNHVyclNGc0tRa0JDc1hMa1M2ZW5wNk4yN04rZjZRVUZCT0hqd0lMS3pzMVUrZzZTa0pFeWFOSW5XUTBaYlcxdGgzQ0dmejhmSWtTUFJvVU1IbkQxN0ZuNStmbWpUcGczZC8rYk5HM1R0MnBYVysvVHAwemh4NGdSTVRFeFFXVmtKVzF0YjJOblo0Y3N2djhUang0ODVhVWlxcXFydzk5OS93OS9mbjNQZno1NDlnN2EyTm54OGZIRHAwaVhhM1ZxemZ0MjdkMGYvL3YwUkV4T0RDUk1tUUVkSEIwMmFOTUdoUTRjd2Z2eDRHQm9hUWwxZEhXdldyRUZtWnFiSzU4RXd6UHZISSt4UExJWnBWRHhlZndBQUlZcTUxcGlHS3lvcW9zdHJOVVJsWlNVMmJ0eUlSWXNXY2NhSEVVS1Vkbm1LeFdJOGZ2d1labVptQ2dtUWE1T1NrZ0l0TFMyMGE5ZXV3WFdzUzJ4c0xEcDI3RWpIQ3ViazVOUTYxbEhWdmNtN2QrOGVldmZ1VFo5cFptWW1tamR2RG0xdDdYclZxYUNnZ0U0S2tjbk16S1NwWDhSaU1iS3lzdDdMODJBWXBuNVljTWN3all3RmR3ekRNTXpIeE1iY01RekRNQXpEZkVKWWNNY3d6Q2V0ckt6c1kxZWhVVlZVVkh6c0tud1VOVHVaNmpQbWsySCtWN0hnam1HWUQwSXFsZUtQUC82Z3IwdExTem43czdLeWxCNjNlL2R1R3FEVlBBWUE4dkx5YXIydWxaVlZyUk1lYW9xS2lzS3BVNmZxWFY3bTBhTkhPSEhpQkVRaUVaS1NrcFNXcWFpb2dKZVhGNnFxcWxUdVZ4YTg1ZVRrMEo5dGJHeVFuNTlmYTEyaW9xS1VsdG16Wnc4S0NncFVYdHZmMzcvV29PbVBQLzdnek9BdExpNm02OTNLaElXRjRmWHIxeXJQOGZMbFMzcVBWNjVjZ1Znc3B2dDhmWDA1OXlyUHpzNk9FNmlucEtSZy92ejVuT05sYXA2anNySVMyN1p0UTBWRkJTb3JLN0YxNjFhVjk3bHUzVHBFUmtZcTNTZWJsU3p2K2ZQblNqK1hvYUdoS21jTlYxUlV3TmZYbDlaQlB2OGhVTDJjbXlxRUVDeFpzb1JPSkdwc2IzTS90Ymw3OTI2ZFpmTHk4aEFWRmRYZ2N6T3FzZUNPWVpnUDR1N2R1M2p4NGdWOTNidDNid2lGUXZxdlI0OGVLQ3dzNUJ6ejh1VkxYTHg0a1U2SUVBZ0VuR09FUWlGNjkrNWRhMnVXcnE0dXpRV1htSmdJaVVTaVVFWitkdWVBQVFPd1ljTUdUdEJRWEZ5czlEaDV4Y1hGT0hmdUhFeE1UTEJxMVNwY3VuUkpvWXk2dWpvZVBud0lEUTBOSER4NFVPRmUrdlhyaDVVclYzS09LUzh2UjY5ZXZXand5K2Z6WVdob1dHdGR6TTNOTVg3OGVDUWtKSEMyNzltelIrVXFFdXJxNnRpNmRTdVNrNU5wZXBtYWpoOC96a21DL1BUcFU0WEFaUFhxMVVyenNwODFBQUFnQUVsRVFWUnpBY29ZR0JoZy9QanhOQUQ3NXB0dkFGUy9ON2R2MzFhNXZpMlB4K1BrOFpQbFhIenk1QWtBYnVBbEZvc3hiZG8wR2p5cHFhbmg3Ny8vaHFhbUp0VFUxSERreUJGb2Ftb3FYQ01sSlFWWldWa1lPSEFnb3FLaU9PK052YjA5ek0zTkZRSjNFeE1UbWh0Um5xZW5wOUxBRTZoK0QvZnQyd2NORFEwQTFYa1k1YTgxYk5nd2xjSGJoUXNYa0p1Ynkza1dhV2xwS3Y5Z2FLaTN1Wi9LeWtvNE9EakEzdDVlNFRNOWN1Ukl6dTlYWm1ZbWhnd1pBbU5qWTFxbVc3ZHUyTHg1YzZPa0ZHS3FzVlFvRE1PbzlQejVjM3oyMldlTjByVjU5dXhackY2OUdvV0ZoZERUMDRPcHFTbXVYcjFLOTl2WTJIQ1c5QUtBZ0lBQTdONjltODRBTlRZMjVod0RBUGIyOXB5QVpkdTJiVGg5K2pSOS9mVHBVODRDOTk3ZTNsaTFhaFhkTHhLSk1ITGtTTFJzMlpKejN1SERoM1BLOU83ZEcwZVBIcVhYZXZyMEtYcjA2RUhMdEc3ZG1uNGhybGl4QWdrSkNRZ0xDK09jUjAxTkRXcHFhaWdySzhNWFgzeUJxVk9uWXRxMGFmRHo4NE9Pamc0MmI5Nk1ybDI3Y3VweDQ4WU56Smt6QjYxYnR3YWdtTnc0TWpJU0FvR0FzNjFKa3liNCtlZWZGYjd3dGJTMFZNNks1ZlA1YU5hc0dYcjE2b1hkdTNkREtwWGk4ODgvaDUrZkg4YU5Hd2RqWTJQT3NURXhNVWhOVFlXM3R6ZHUzYm9GVzF0Yi9QUFBQekF6TTZQM0hCOGZ6MGtmUXdpQnJxNHVCQUlCQWdNRDhjMDMzMkRqeG8wQXFqOGZodzhmVmhuY3FhbXBvYUtpQWtGQlFkaTFheGVBNnNEWHk4c0xRSFhLbkwxNzkyTHk1TWxvM2JvMVRFeE1rSmFXQmpNek02aXBxVUZYVnhjOEhnOXFhbXBvMnJRcDh2THk4T3JWSzVweXA3eThIS2RPbmNMV3JWdFJYRndNS3lzckJBY0gxemx6V2xkWEYxOSsrU1VxS3l1UmtKQ0FmdjM2QVFDYU4yOU9nemRsOTJKb2FJaUtpZ3BvYW1xaVU2ZE91SGJ0R3QxdlkyT2pkSVo0VlZVVmxpOWZEaDBkSGM3bjZ1blRwNWc5ZXpiV3JWdFhhMTNyNDIzdVIxTlRFOWV2WDFlNlR5Z1UwcG5VQU5DMmJWdmN2SGtUUXFHUXMreGZseTVkTUhUb1VGb3VKeWNIUzVjdXhiUnAwOTc1bnY0WHNlQ09ZUmlWMXF4WmcvTHk4bmMrejVzM2I5Q3FWU3NZR1JsaDBxUkpXTDE2dFVLUVVuT3QwdFRVVkxSdTNScHQyclRCdW5YcllHWm1walROUjgxdGJtNXVtRGR2SGczQzZsbzlJakF3RUQvODhBTnRRWkpYV2xxS3BrMmJZdXZXcmVqWHJ4OG5iNXhBSUtCZmZBQWdrVWdRSHg5UEE4bUtpZ3JvNnVyQ3hzWUdZckVZbzBlUEJwL1BSMHhNREFZTkdvUUpFeVpnMWFwVkVJdkYwTkhSQVZEZE5UMWt5QkJPSFU2ZVBJbVltQmk2am01aVlpSzlobXpsRDFteVozazF6d01vUHVPYVpGL2V2Ly8rTzQ0Y09ZTEt5a29jUG55WTVoaVVQOTdUMHhNOEhnOS8vdmtuWW1KaWNPYk1HUVFIQjNPZVFVeE1ETTZkTzBmckVoRVJnUjkvL0JFVkZSWFEwdExDMGFOSFFRaUJVQ2pFNjlldmNlblNKUkJDb0s2dWpwQ1FFR2hvYUdEeTVNbkl6czdHNDhlUDBhZFBINHdiTnc2aG9hRUlDQWpBbkRsejhPYk5HNlV0bVJzM2JvUkVJc0dJRVNOUVdWbUoyTmhZVHIzR2pCa0RNek16N04rL0gwRDFhaXcvL3ZnalVsSlNzR0xGQ2h3L2Zsd2hzQ09FSUNzckN5WW1KaWd2TDhmUW9VT2hycTRPTlRVMTJ0V2JrSkFBRFEwTnBaL1ZPM2Z1WU1tU0plRHorVWhJU0lDRmhRWG16cDNMZWE2NXVia3dNVEZSK3Y3ODlOTlBtRGx6SnJ5OXZlbTIyTmhZTEZ5NFVLSEZ0NkhlNW43a1BYLytIRjk5OVpYQ00xUFYvUjBURThQSm8vakxMNy9nOHVYTGNISnlBZ0JNbno2ZHJnekROQndMN2hpR1Vlcnc0Y01ZUFhvMGpodzU4czduMnJadEc2Wk5tNGJ3OEhCMDdkb1Y1dWJtbklYcGE2cW9xTUNzV2JNd2JkbzBIRDE2RkpHUmtWaTZkQ2xublZ0VlZMWDh5R1JsWlVGSFI0ZTJqUFRzMlJOU3FWUnBYWjQ5ZTRaOSsvYlIxaUY1clZxMVVnZ2E1VnNqc3JLeWFHc2JBTnk2ZFV1aHpOMjdkekY0OEdCYUppMHRqWk5ndUtDZ0FObloyWWlPanFiYmFndFdKUklKUWtKQ0lCYUxjZXZXTFd6ZXZKbXpYLzRMT2lBZ0FMYTJ0dERVMUVSa1pDUzB0YldSbTV1TDRPQmdTS1ZTR0JrWm9iQ3dFSHcrbjdPK3JveUdoZ1pkSDFnb0ZLSlRwMDZvcUtqQS9mdjNhUms3T3pzTUhEaVF2ZzRKQ2NIT25UdVZMbE1tbFVvaGtVaHcrUEJodWc0dWo4ZkRvVU9IOE9iTkd6ZzZPdEl1NE9qb2FQejg4ODhZTm13WWJiMWJ2bnc1dW5mdlRzOTM5KzVkV0Z0Ykl6UTBWT0c1eS84c1kyTmpBd0JZdm53NWZ2cnBKd3dmUGx5aEd6STNOeGQ4UGg4UEhqeUF0clkyN3R5NVEvZTV1cnJpaHg5K29BR3lzbUJvMEtCQnVIbnpKbmc4SHF5dHJYSHYzajBBb09NV256OS9qajE3OWloZER1N0lrU013TURCQVNrb0tZbU5qMGJkdlh5UWtKTURUMHhQSGpoMnJkNTVDVmQ3bWZ1UjE2OWFOczRxSmpPejM2dmp4NDNCMGRLUTVHeTBzTERqdkI0L0g0d3pMU0UxTnJkZnlob3h5TExoakdFWkJkblkyWHI5K3JUTDRhZ2hDQ0NRU0NlTGk0bkRuemgzNCtQZ0FBSHIxNmtXREE2QTZFSkRSMHRMQzVzMmIwYmR2WDNoNGVHRDM3dDNnOC9tMUR1Z21oTURWMVJVaWtZaXp2V1lRbVpTVUJEczdPNXc4ZVJJQU1HellNRWlsVXRqYTJxb01ET1hYMjVXUmI4V0xqbzZHbFpVVnAzNE9EZzQ0Zi82OFFqZXJyRTRhR2hyWXYzOC90bTNiaHFTa0pPemV2UnRGUlVYMHl3OEFEaDA2UkxzdDYwUDJqQUlEQTVHWW1Jamk0bUlFQlFYaDhlUEgrT2VmZi9Ea3lSUE9zOGpOemNXaVJZdlFzV05IOEhnOGJOcTBDV1BHakFFQWxKU1VRRWRIUitXWGVzMVd3T2ZQbjhQTnpZMlRhTG1xcW9venR1MzE2OWNRaThWd2NIQlFlQzl6Y25Jd2Z2eDRmUHZ0dDV4dVBFMU5UWVNGaGFHNHVCaGZmdmtsdG03ZENsOWZYNFNIaDlOVlJCWXZYZ3loVUlqNCtIajg5dHR2dUhQbkRoNC9mb3l3c0REMDc5OWY1Zk9xbWZRNUlDQUE2ZW5wK095enozRHk1RWtZR0JpQXgrUEJ6czRPRVJFUktzOXo1TWdSQ0FRQ0pDY25vMlBIam1qUm9nVUtDd3R4L1BoeFRKZ3dRV1dBOU9EQkEram82Q0F6TTVQenZnUUhCK1BQUC8ra3krM0Z4Y1doYTlldWNIVjF4ZlBuejdGdDJ6Wk1tREFCVzdkdXhmSGp4MVV1NmZlMjZucy9BTEJzMlRMY3VuV0w4d2RBZUhnNE9uZnVqQTRkT2dENC93QXZNVEVSYTlhc1VYbGRQVDA5WkdabVFpS1J3TXpNckZIdjZYOE9ZUmltVVFGV0JMRDYyTlY0SjJ2V3JDSGw1ZVhrMGFOSHBMSCttN2g0OFNLSmo0K25yNGNORzhiWmIydHJxM0RNc1dQSFNIQndNSDNkc1dOSFltOXZ6L2szZVBCZ3VyKzB0SlJJcFZMNmV2VG8wY1RNekl5Y1BYdFdaYjNXcmwycmNFNzVmOWJXMWtSTFM0djgvZmZmbk9QMDlQUm9HUjBkSFJJUkVVRW1UcHhJY25KeXlMMTc5OGpubjMvT0tWOWVYazcyN2R0SHVuVHBRaDQ4ZUVDMmJ0MUtidHk0UWZjL2UvYU0zTGx6aDc0dUtTa2g1OCtmVjZpdlFDQ2dQMSs2ZEluRXhjVXB2Uzk3ZTN1RmJjcWVzYnd4WThhUW9xSWlFaGNYUjhhTUdVTUlJV1RvMEtGMHYveDdObkxrU0hyLyt2cjZoQkJDS2lzcnljaVJJMGw1ZVRraGhKQUJBd1lvdlU1QlFRSG45ZTNidDhuNjlldEpaR1NrMHZKdWJtN0UxdGFXWExwMGlTeGJ0b3lFaG9hU2lvb0tRa2oxYzNOMWRTWEhqeDhuSlNVbG5QdC84dVFKR1Rod0lMRzN0eWNHQmdhYyt0cmIyNU8rZmZ1U2YvLzlseEJDU0hSME5GbTdkcTNTWjFUYmM3dDc5eTdSMDlNamQrL2VKZDdlM3VUMTY5ZjAraWtwS1dUa3lKSGt5Wk1udEh4ZVhoN1p2WHMzYWRldUhZbU5qYVhQOWNLRkM2U29xSWdRUXNqa3laTkpWbGFXMHV0bFoyZVRYMzc1aFN4YnRveFVWbGJTN2ZMMy9pNGFlajh5aHc4ZnBtVUJrSmt6WjlKOVc3WnNJVlZWVlp6eXN2ZEE5bzhRUXQ2OGVVUDgvUHpJdG0zYk9MLzNUTU94bGp1R1lUZ3VYNzZzTUVuaFhWMjllaFdCZ1lHd3RyWkdmbjQrYkcxdGErMldCYXBidzlMVDB6RjY5R2lFaG9iQzB0SVN2LzMyRzZSU0theXRyU0dWU3RHcFV5YzZGZzBBWndiaHZuMzdZRzl2ajlldlg4UEF3QUNYTDErR282T2p3blYrL1BGSC9QVFRUK0R4ZUpnL2Z6NFdMRmlBSGoxNndNTENRbVZLQ29sRWdrNmRPdEZ1SlV0TFM5amEyaUl5TWhJUkVSRUlEZzZHcDZjbkxTOFNpZkRGRjEvZ2p6LytRTHQyN1dCcGFZbCsvZnJCeHNaR1laTENqUnMzWUdGaGdhWk5tMkxNbURHSWpvNkdtNXNiWGZLcjVuT3pzYkhCK3ZYcmEzMys5ZFduVHgvRXhzYkMxOWVYZG9Hcm1zSEk0L0U0M1dwQWRWZHQ1ODZka1ptWkNWTlRVNVd0ZnZJVFp5Wk9uQWdmSHg4c1c3WU1BSEQvL24wVUZ4ZlR3ZlZaV1Zrd016UERzMmZQNE9qb2lCRWpSa0Fpa2VES2xTc1lQWG8wVHA0OENXdHJhN2k0dUNoY3AzZnYzcmgxNnhieTh2S3dhTkVpSERwMENJUVFPRGc0Y0xwbDgvUHprWm1aaVJVclZ0QnUzUHA0K1BBaElpTWpZV0ZoZ2FDZ0lNeWVQWnUyV2hKQ1lHcHFpdFdyVjhQUjBSRXZYNzVFUmtZR1hGeGNzSGJ0V3JSdDJ4YWZmZllaUGRmZ3dZTng0TUFCT0RrNW9VT0hEa3BiNDY1Y3VZSnAwNlpCVFUwTlBYcjB3SWdSSStpKzFOUlVKQ1FrMFBHYmI2T2g5eVBQeXNvS2xwYVdTRXhNcE50RUloRjI3ZG9GSFIwZDVPWGwwVm5yZ0dLM0xBRG82K3NqS1NrSno1NDlRMkJnNEZ2ZkI4TzZaUm1HcWVIdnYvK21NMUpsWTQ1YXQyNk5pSWdJZE8zYUZZbUppYmh3NFFKbXpweFo2enFuOG03Y3VJRXZ2dmlDZHZrQnRYZkxBc0N2di80S1kyTmpGQlVWWWZqdzRlRHhlSEJ5Y29KQUlFQndjRENNalkzaDQrT2p0SnZuenAwN2lJbUp3UjkvL0lGVHAwNWh5SkFoOFBEd2dJNk9qc0oxNUlQWTlQUjAydFZYVTBSRUJEMDJKeWVIZGprQi85OUZPM2JzV0xpNXVVRkRRNE16ODgvRXhBU1hMMSttWGE0OEhnODhIZy82K3ZxNGZQa3lMU2NVQ2hVR2tWdFpXWEhTamRRMVFVUmVaV1VsYnR5NGdaRWpSOWFyL0xCaHcrRG01b2FBZ0FDMGJkc1dFb2tFRW9rRWxaV1ZDcWxEYWdaOVVxa1VhbXBxMkxGamg5SXhlaUtSQ0U1T1RyU3JVK2JodzRmSXpjM2xsRFUyTm9hdHJTMjB0TFJ3L3Z4NWVIaDQ0UHo1OHdEK2Y4WnhabVltM3J4NWc4dVhMM00rUnpWcGFtcml4SWtUbURGamhzb3lob2FHR0R0MnJPb0hvOFRqeDQ4aEZvdmg2ZW1KMDZkUFk5V3FWYkN4c1VGSVNBaE1URXhvdDdPTmpRMGR0OXErZlh2Y3VYTUhQQjRQSzFhczRKeXZXYk5tS0NrcGdiZTNOL3o4L0RqN3JsKy9qc0RBUU9qcjY2TlZxMWFJaTR0VHFJOUFJT0FFZGczOVBYMmIrNUhYdlh0MytQajQwTituN3QyNzQ5Q2hRL0QyOXVZTU5aQ1JTcVdJajQ5SGRIUTBSQ0lSenB3NUEzdDdlelJ2M2h6ZHVuVlQraGxpNm84OVBZWmhPQTRmUGt4L2pvbUpRYjkrL1RnSmhtWDV4YXlzckhEaHdvVjZEWHBldTNZdG5ka1pGeGVIY2VQRzFYbk1pUk1ud09QeDhQcjFhMXkvZmgzbTV1Ync5ZlhGamgwN2FBQW1FQWpnNmVtSmJkdTIwZVBDdzhOeDU4NGQvUEhISCtEeGVEUS9uYSt2TDBhUEhnMTdlM3Q0ZTN2VGxqQ1ovUHg4YUdwcXFrejM0T25wU1NjMkpDUWtZTUNBQVNDRW9LcXFpaDdUdVhObnBLV2wwZG1NK2ZuNVNFbEpRZi8rL1pWK3dkVTFTUDF0RVVKUVVGQUFkM2QzYk5teXBWN0hGQmNYNCtUSmsyalpzaVdkQlh6dTNEa2NQWHBVYVU0NFVtUE1uT3kxL0pleS9QMlptSmdvelg5WFc3QXFsVXBoWjJlSEprMmFLRnh2N05peEdEUm9FTFp2MzY3d25ra2tFcFNWbGFHb3FBZ3ZYcndBbjgrbkFhNHNZRldsNW5WVWtXOTFJNFNnYWRPbU9IWHFGRzJka3IrRy9NemwydDd6bGkxYm9yUzBGTm5aMmZROHIxNjlRbzhlUGJCanh3NEE0TFJVeTZ0NTNvYitucjd0L2NpVWw1ZERXMXNiUjQ4ZXBkc21UcHlJZ0lBQWVIbDUwZnBsWkdSZzZ0U3AwTmZYeDZOSGp6QjY5R2pzMjdlUDV0YUxpWWxCUVVFQlltSmkyR3paZDhDQ080WmhHa3dnRU1EVjFSV0JnWUYxZm1uazUrZGowcVJKZVBic0dUdzlQVEYvL255Vk0vdE9uVG9GQndjSFZGVlZZZkhpeFdqWnNpVnNiR3d3WnN3WWhJV0Z3ZHpjbkE0eUJ3Qm5aMmRzM3J3WndjSEJjSFoyeG9VTEY2Q25wMGU3K0FEUVhHODZPanE0Y09FQzVzeVpnMG1USnVIQWdRTTA1WVJVS3FXekpHVXFLaXBvYTFSSlNRbmk0K1B4N05rem1KbVo0Y2FORzNCeGNjR1ZLMWV3ZE9sU2pCMDdGaEtKQk43ZTN0aTZkU3ZXckZrRGZYMTk2T2pvMEJ4MHIxNjlVa2paVVZoWXlPbGlqWW1KZ1Znc2JsQ3JSVTVPRG9LQ2d1RG01c1o1NXFtcHFmanJyNzg0WGFDcTBsSmN1M1lORHg0OHdNOC8vNHhIang1aCt2VHAyTHQzTCtMaTR1RGc0SUNDZ2dMdytYek9GN3hFSXVHa0ZwRklKT0R6K2NqTXpFVHo1czFSWEZ4Y3I2NzkyaExYcXFtcG9XZlBuZ0RBeWRrbkZvdmg3KytQMGFOSFk4dVdMVEEyTnFiQlNYcDZPdGF0VzRmejU4L2oyTEZqU0V0TGc0ZUhCK2Q2WDN6eEJUMm5MR1ZOemZwSUpCSmN1M1lOVFpzMnJYWEZEYUE2R0pKS3BaekpNN1VGa0RYdldTd1dJeVFrQklhR2hqaDc5aXhjWFYxaFptYUdlZlBtS2JRa3l6OTNlY3FTR0RmazkvUnQ3K2Zldlh2WXQyOGZwRklwVnF4WWdVNmRPdEZXVWxOVFUvVHExUXZPenM1WXVuUXBCZzhlalBidDI4UGYzNS9PQ3BkS3BmUjViTml3QWV2V3JVT1RKazNnNU9TRTJiTm5ZL2JzMlhYbUdtUVVzZUNPWVJpVkxDd3NWTFprckZtenBsN3JleG9hR21MbzBLRTRkdXdZV3JSb2dhVkxsK0xtelp2UTFOVGtmRW1wcTZ0ang0NGRlUFBtRGR6YzNMQjQ4V0w2aFJRZEhZMnFxaXFhYjAyZXU3czdpb3FLVUZaV2hsR2pSaWtFUnZKZmVqbzZPamh5NUFnbmdMcDM3eDV1M0xpQjc3NzdEbjM2OUtGbHAweVpBa2RIUjJocGFhRzR1QmpXMXRaNDgrWU5xcXFxVUY1ZWp0NjllNk4zNzk0d056ZUh1cm82MXExYkJ5OHZMNWlhbXNMVzFoWXpaODVFUkVRRUhiZjM4dVZMVEp3NEVRNE9EdlFhbjMzMkdTZTlpM3hRbXBTVWhFbVRKc0hJeUloelA5cmEyZ3BmN3JLV0tWbFhzWkdSRVJJVEV4WHlwY21uSlpGNStmSWxldmJzU2J1UkhSMGRVVlZWQlFjSEI3Um8wUUpMbGl6Qm1UTm5zR2pSSWs2UXBLNnVqaXRYcmdBQXZ2NzZhN3FkRUlMRml4Zmp3SUVEQ3FsWTVBVUZCZUhnd1lQMVhocXV2THdjVXFrVVY2NWN3Wk1uVHpCMTZsUjA3dHdaOGZIeDhQVDBSRzV1TGhZc1dBQmRYVjM4OE1NUE1EWTJ4cHc1YzNEdjNqMHNXN1lNU1VsSktDOHZwOTNNVzdac2dibTVPZno5L1RuQmc2eUZsYy9ubzJmUG5wZy9mNzVDVjM1TnNqUXU4ak9JVmEyYWN2YnNXZmo1K2FGTm16WjAyNXMzYjlDMWExY2E4SncrZlJvblRweFFtdS9PM055Y0puR1c5OXR2dnltOVhuMS9UOS8yZmtwTFMyRm5aNGNaTTJZZ056Y1gyN2R2QndENnVYVjBkSVNlbmg3bXpKbURlZlBtWWNHQ0JaeDBQMkt4R0ZWVlZUaDY5Q2hjWFYxcE1Cc1NFb0tWSzFjaVBUMmRrd2licWFjUFBvV0RZVDV4bjhKczJmODBoWVdGYjMxc1JrYUd5bjJ2WHIwaXIxNjlhdEQ1a3BLU0ZHWjdSa1ZGY1dicHlqeCsvSmh6L1hlNWo0K2hyS3lNL2x4Y1hNelpWOWU5eU0rTVZpVTVPYm5XOTBmZS9mdjNTWHg4UE1uUHoxZTZQekV4a1Vna2tucWRxemJ5TTFBSklVcmYxNXJXcmwyck1CdDB3NFlOS3N2SHhNUnc3a00yeS9RL1JVUHZSMTVGUlFYNTVaZGY2SXhwR1ZYUHNhcXFpa1JIUjlPWndremo0Qkh5RmlzQk13eWpFbzlYblZlTEVNV0VuZ3pETUF6enZ0VytGZzNETUF6RE1BenpYNFVGZHd6RE1BekRNSjhRRnR3eERNTXdETU44UWxod3h6QU13ekFNOHdsaHdSM0RNQXpETU13bmhBVjNETU13RE1Nd254QVczREVNd3pBTXczeENXSERITUF6RE1BenpDV0hCSGNNd0RNTXd6Q2VFQlhjTXd6QU13ekNmRUJiY01RekRNQXpEZkVKWWNNY3dETU13RFBNSlljRWR3ekFNd3pETUo0UUZkd3pETUF6RE1KOFFGdHd4RE1Nd0RNTjhRbGh3eHpBTXd6QU04d2xod1IzRE1BekRNTXduaEFWM0RNTXdETU13bnhBVzNERU13ekFNdzN4Q1dIREhNQXpETUF6ekNXSEJIY013RE1Nd3pDZUVCWGNNd3pBTXd6Q2ZFQmJjTVF6RE1BekRmRUpZY01jd0RNTXdEUE1KWWNFZHd6QU13ekRNSjRRRmR3ekRNQXpETUo4UUZ0d3hETU13RE1OOFFsaHd4ekFNd3pBTTh3bGh3UjNETUF6RE1Nd25oQVYzRE1Nd0RNTXdueEFXM0RFTXd6QU13M3hDV0hESE1BekRNQXp6Q1dIQkhjTXdETU13ekNlRUJYY013ekFNd3pDZkVCNGhoSHpzU2pETWY3UFMwbEtFaElUZ3hvMGJlUERnQVZKU1VnRUFuVHQzaEtXbEpSd2NIT0RzN0F4ZFhkMlBYRk9HWVJqbWZ3RUw3aGptTFVtbFVodzRjQUFiTjI1RVhsNWVyV1gxOVBUZzVlV0ZlZlBtZ2MvbmY2QWFNZ3pETVArTFdIREhNRytodExRVWMrZk9SVmhZV0lPT0d6Um9FQTRjT0FBOVBiMzNWRE9HWVJqbWZ4MGJjL2NCNWVmbks5Mys2dFdyUnIvV216ZHZWTzdMemMxdDlPdDl5SHNEUHZ6OXlhdXNyTVM4ZWZNYUhOZ0J3TjI3ZHpGOStuUlVWRlM4aDVveE5iSG56RERNL3lJVzNIMUF2WHIxZ2xBb1ZQaG5abWFHK1BqNFJyMVc3OTY5bFY1TEtCU2lXN2R1ZVBqd1lhTmU3MFBlRy9EaDcwL2VnUU1IRUJvYSt0YkhSMFpHWXZQbXpZMVlJNjZxcWlyNmMxaFlHQ29ySyt0MTNNcVZLNUdjbkZ4bnVmdjM3MlAvL3Yxdld6MEFnSmVYRjlMUzBtb3Q4L0xsU3hxY1hibHlCV0t4bU83ejlmVkZUazZPMHVQa3Q5dlkyS2o4dzBPbW9xSUMvdjcrdFQ2blAvNzRBMUtwbEw2dXJLekU4dVhMT2M4YUFIeDhmT3E4SHNNd3pIdEhtSGNXSEJ4TXBreVpRbjc5OVZjeWNlSkVjdi8rZmFYbExDd3M2cjFkTEJhVGd3Y1BraDQ5ZXBDaW9pS0YvWDM3OWlVQUNBRFNybDA3VWxwYXl0bHZhV21wc3I1V1ZsWkVJcEhVZGt2VWg3NjMvUHg4NHVIaFFYeDhmTWpzMmJQSnpwMDdsWjYzc2U2dm9mTHk4b2lwcVNscDFhclZPLzNyM0xreitmZmZmOTlMSFk4ZE8wWThQRHdJSVlUOCt1dXZSQ3FWMXV1NHdZTUhrL3o4L0hxVkhUSmtDSG4xNnBYSy9ZOGVQYXIxdXRiVzFuVmVvNmlvaUl3YU5ZcThmdjJhWEw1OG1VeWZQcDBRUWtoQ1FnSVpPM1lzS1NrcFVUaW1yS3lNdEd6WmtvaEVJa0lJSVFNR0RLanpPbUt4bUppYm01UDQrSGh5L3Z4NXBXVUdEUnFrY0l6czNGbFpXY1RWMVpWSXBWSmlhV2xKa3BLU2lLK3ZMNm1xcXFyejJnekRNTzhEYTdsN1I3bTV1WmcwYVJMV3JWdUhKVXVXWU5xMGFaZ3dZWUxTc21wcXloKzNzZ0gyYVdscHlNek14Tk9uVHhYMlhieDRFVE5tekVCb2FDaENRME54OWVwVk5HblNwTTV6MXFjdThqN0d2VTJaTWdWZmZQRUZWcTFhaGIxNzl5STRPQmluVDUrdTEzbnJVNTkzZGUzYU5aU1VsTHp6ZVVwTFN4RVlHTmdJTlZKMDVNZ1JlSGw1QVFBR0RCaUFjK2ZPMWV1NGlvb0tHQmdZME5jdlg3N2s3RTlKU1lHRGd3T0VRaUh5OC9QaDVlV0ZoSVFFZlBIRkYyamJ0aTJHREJsQ1cwK0hEUnNHa1VoRWo2M1pQYS9zL2JsNTh5YjltUkFDWFYxZENBUUNCQVlHd3NIQmdaN3Y3Tm16T0h6NE1KbzJiYXB3amhzM2JtRE9uRGxvM2JvMUFJREg0M0gyUjBaR0toekQ1L1BSckZrejlPclZDMWV1WEtIUHk4L1BEOW5aMlFBQWJXMXRoZnFycWFraE1URVJhV2xwNk5HakIxNjllb1UrZmZyQXpNd01oQkQ4K2VlZkN0ZGlHSWI1RU5RL2RnWCsyNzE2OVFwbFpXWEl5OHVEcWFrcHRMUzBVRjVlRGtLSXdoZkxpeGN2SUJRS0ZjN3grdlZyaFcxZHVuVEI0TUdEbFY1eisvYnQ4UEx5d3VEQmc2R2xwYVcwVEdQTXlQelE5NWFXbG9iTGx5L2oyTEZqZE52TW1UT3hZY01HaGFEeVk4MDREUWtKYWJSelhiMTZGZTd1N28xMlBnQzRkKzhlVEUxTjBhVkxGd0NBZzRNRFhGeGM0T2pvcUJDZ0pDUWtZUGJzMmZRejlQVHBVODU3R0JVVmhjaklTSmlibXdPb2Z0OENBd05oWkdRRWtVZ0VEdzhQbUpxYUlpZ29DUGIyOWdnTEM0T0doZ1lBWU1TSUVXalRwZzA5bDRXRkJYcjE2a1ZmUDNueWhITXRRZ2dlUEhpQWx5OWZ3dERRRUJFUkVmanh4eDlSVVZFQkxTMHRIRDE2RklRUUNJVkN2SDc5R3BjdVhRSWhCT3JxNmdnSkNZR21waVlBNE9USms0aUppY0h0MjdjQkFJbUppZlE2WXJFWWQrL2V4YzJiTjJGcmE4dDVGcko2Ly83Nzd6aHk1QWdxS3l0eCtQQmh6Sm8xQzhEL0I2UGw1ZVVZUDM0OHlzcktrSkNRZ0JrelpxQlZxMVpZc0dBQjR1UGpZV0ZoQVFCWXNHQUJNakl5R3ZMV01RekROQm9XM0wyajNyMTdvMi9mdnZqbW0yOFFHaHFLUFh2MllNK2VQUXJCRHdDWW1wcml4bzBiQ3R2NzkrK3Y5TnpLV2pmaTR1SVFIUjBOSnljbk5HL2VIT3ZYcjhmY3VYUHJkV3hEZmVoN0t5Z29BQUJrWkdUUUZpUVRFeE04ZXZSSUlhQjhYeTF6ZFhuMDZGR2puU3NwS2FuUnpnVlVqd1BidG0wYi9QMzk2VFllajRmNTgrZGovdno1bk8xQTlUakpzTEF3Nk9qb0FBQ0VRaUhuUGJTMHRLU0JuWXlSa1JFQVlObXlaZGk4ZVRPdVhic0daMmRuaU1WaUdpQUIxY0dhdko0OWUzTE9iV2RucC9CNXNiYTJocUdoSVlEcUlIcm56cDJ3dExSVXVFK3BWQXFKUklMRGh3OURMQmJUc1hBRkJRWEl6czVHZEhRMDU1ektQcGRBOVI4VGtaR1IwTmJXUm01dUxvS0RneUdWU21Ga1pJVEN3a0x3K1h5b3EzUC9pOVRXMXFZQnZyVzFOZTdkdTRmdnYvOGV2L3p5QzdLeXNxQ2pvNE9nb0NBQTFRSGp0bTNiMExOblQ2WFhaeGlHZVY5WWNQZU8xTlRVY1BueVpZd2RPeFptWm1ZNGZQZ3d4b3dabzdMc3UrclRwdyt5czdPUmtwSUNiMjl2ekpzM0R4VVZGVml3WUFHblhHcHFxdEtXTktEK1FjV0h2cmZldlh1amMrZk9XTHQyTFk0Y09RSStuNC9JeUVpbHdXUmozTi9iVU5ZUytiWnFtL0g3TnRhdFd3Y2ZIeDgwYWRJRUZSVVZjSFoyeHZIanh5RVVDbkhyMWkxTW5qd1pmLzc1SjFxMGFFR1BrVXFsZVAzNk5iUzB0RGpiQWREQXFlWjdHeEFRZ0ljUEg2S29xQWhSVVZGd2NuSlNxSXRFSXVHOFZ2WWUxdWIxNjljUWk4VndjSEJRQ0JSemNuSXdmdng0ZlB2dHQyamJ0aTNkZnVqUUlXemN1TEhlMStqVXFSTTZkdXdJSG8rSFRaczIwYzkyU1VrSmRIUjA2bFhueU1oSXpKa3pCMXUyYklHM3R6ZFdyRmdCSXlNalpHZG5RMWRYVjJuWE1jTXd6UHZHZ3J0R1VGbFppWDc5K3FGWnMyWndjM05EZUhnNHVuZnZ6aWxUVmxhR3BLU2tlbmRkMXFWTGx5NDRmZm8wUm8wYWhWOSsrVVVodUZQVmtnYW9iazFUNWtQZW03cTZPaTVmdm95bFM1ZkN5Y2tKQW9FQWQrL2VSWjgrZlJTK2FCdnIvaHFxWnFEeG4zS3VvMGVQNHF1dnZrSzNidDBBQVA3Ky9oQUlCRFJnVzdseUpaWXRXNGJGaXhkajI3WnRkTFdNZ0lBQVRKNDhHVkZSVVJnMGFCQTlYMUZSRVZxMmJJbjU4K2RqMGFKRnRKczNQRHdjMnRyYTBOUFRnNStmSDlhdlh3K3hXTXhaZlVNcWxTcDBtemYwWHYzOC9BQlVqNitUendsNDU4NGRoSWVIWTlpd1laekFyclMwRkIwN2RrU1BIajFVbnZQeTVjdG8yN1l0cHpWUzlya3lNREJBY1hFeDB0TFNzR3paTXB3L2Y3N1dPcGVWbGVISmt5ZDQvdnc1cGsyYkJnQzRmdjA2bmFXZG1wb0tMeTh2ZlAvOTl3MjZiNFpobU1iQWdydDNKSkZJNE96c2pELy8vQk1XRmhhd3NyTEM3UHhkVkk4QUFDQUFTVVJCVk5tekVSRVJ3U24zOHVWTENJVkNwWVBiM3pZWTRmUDU4UFQweE5peFl5RVdpemxkU0EzOU1xMDVIcXU4dlB5ajNGdTNidDNvUklQaTRtSjA2TkFCUGo0K0N1VWFNekJxaU9iTm15TXJLNnRSemlVL2VlRmRFRUl3ZHV4WUdtRGw1T1RnL1BuekN1L0hoZzBiT0sram9xSnc4T0JCTEZ5NEVMLy8vanNOVW9EcW9MeGJ0MjVZdG13WkhCd2NFQjRlanVMaVltaG9hT0Nycjc3Q2dRTUg0T3JxQ2hjWEY2eGR1eFpXVmxiMDJOemNYSVY3a3gvN0JsUVBMNmo1eDRCOHFoRVorY0J1NHNTSjhQSHh3YkpseXdCVXAyUXBMaTdHMEtGRDBiUnBVNHdaTXdiUjBkRndjM09EdnI0K2dPcHhoZkxYc2JHeHdmcjE2eFd1MDZkUEg4VEd4c0xYMXhlN2QrOVdXWi9TMGxMOCt1dXZTRWhJZ0xtNU9YMW1UNTQ4UWJkdTNiQng0MFowN05nUm4zLytPZWJObTZkd1BNTXd6SWZBZ3J0M2xKQ1FnQ2RQbnNEYzNCeDZlbnI0K2VlZk1YWHFWSVh1clB2Mzd5c2RQL1N1MU5UVVlHbHBxVEEyU05rWFUyMWlZbUlVdG4zc2UxdTNiaDA2ZCs2TWI3LzlWbUZmUSsrdnNmVHQyN2ZSZ3J1dVhiczJ5bmw0UEI2bjVXekZpaFhZdVhNbk5EUTA4UHo1Yzd4NDhRS09qbzRLeCtYbjUrUGd3WU1vTFMzRjgrZlAwYWRQSDdydjVjdVhhTnUyTFRwMDZJRHZ2dnNPK2ZuNW5QMUE5Wmd6ZjM5LzdObXpCNU1tVGFMYnM3T3pZV3hzekNtN2ZQbHlPb01YQUd4dGJSVmFYbmZ1M0FrQUVJbEVjSEp5Z29HQkFhZkY5dUhEaHdvSnFvMk5qV0ZyYTBzbmhWaFpXWEhHUmRZMjVrN2VzR0hENE9ibWhvQ0FBTFJ0MnhZU2lRUVNpUVNWbFpWMHNnWUFORzNhRkdabVpsaXpaZzFzYkd6bzlnTUhEbURIamgwNGNlSUVMQzB0MGE5ZlA5WWx5ekRNUjhPQ3UzZlVvVU1INk9ycUlpVWxCVVpHUm1qV3JCbjY5dTJyTUU3cHhJa1REUm9QQlB4LzY1UjhLOVhseTVlaHA2ZUhRWU1Hb2JTMEZGdTJiTUhXclZzVmpxMHIrS2s1UVVGWmQ5YUh2amQ1Wjg2Y3daVXJWeEFjSE13WnFDL1QwUHRyTE03T3pyaDgrWEtqbk12QndhRlJ6aU52Ly83OW1EUnBFanAzN2d5Z3VpWDA3Tm16eU1uSndkU3BVemxsUjQ0Y0NRQll1M1l0bGl4Wnd0bjM5T2xUR256KzhNTVBLcStucjY4UGtVaUVmdjM2MFcwWkdSbG8zNzQ5cDV4OFlLZktkOTk5QjZCNkVrMXNiS3pDL3ZvR2FnMVZYRnlNa3lkUG9tWExsdlErenAwN2g2TkhqM0lDT3huNUZrNmdPaEJ1MmJJbGpJMk53ZWZ6c1dMRkNwdzllN2JSNjhrd0RGTmZMTGg3Ui9yNitqaDE2aFEyYnR3SW9WQ0krL2Z2YzFKNUFOWDV1eXd0TFdGbVprYTNGUllXZ3NmalFVdExDNldscFFybi9lZWZmM0RpeEFrQTFlT25aczJhQlgxOWZTUWxKZUdubjM2Q2xaVVZ1blRwZ2cwYk5uQzZ4R1NlUDM5ZTY0U0Rtck1iL3hQdVRTcVZJakF3RUltSmlWQlhWOGZ0MjdjVnVvc2I4LzdlaG9PREE1bzJiYXIwdmhwQ1Mwc0xYMzc1WlNQVnFwcWZueDlDUTBNeGF0UW8rUG41UVNLUlFGZFhGMTI3ZHNYQ2hRdlJxMWN2VGhBR0FMZHUzWUtlbmg0RUFnR3FxcXJvTTd0MjdScldyVnVuOGxxeWxSbTJiTm1DMWF0WG82U2tCTmV2WDBmejVzMFJHQmlvY3VLTmpGUXFWVHBabzY1ajNsVk9UZzZDZ29MZzV1WUdvUG8rSHp4NGdKOS8vaG1QSGozQzlPblRzWGZ2WHNURnhjSEJ3UUVGQlFYZzgva0tFMFRrN2QrL0g0c1dMVUpwYVNtaW82T2hwYVdGSjArZWNNWXdNZ3pEZkVnODhyRUdMLzJQU0VsSndjV0xGeFVtUE9UbjUrUDQ4ZU5ZdlhvMUhCd2NGSUttZHlWTDA2Q01VQ2hFU0VpSVF1TGpodnBZOXdaOG1QdFRaZHUyYlVySGJUWEUzTGx6OGZQUFB6ZFNqYW9GQndkREpCTEJ3c0lDYmRxMGdiR3hNUTNXdG0vZkRuMTlmY3lZTVlPV2YvRGdBWktTa21pTFhscGFHclp2MzQ2WW1Cam82dXJXMnZvMFpzd1lyRml4QWlZbUp1allzU01BSUNzckM1NmVudUR6K1RodzRFQ3R3ZldBQVFNUUVSR2hNaytqdktDZ0lCdzhlQkRSMGRFcWx5eExTa3JDcEVtVGFLcVcydkQ1ZkFRRUJFQk5UUTE4UGg4bUppWjBYM0J3TUZhdlhvMFdMVnJnM0xsek9IUG1EQll0V2dRUER3OHNYYm9VUVBXU2JnY1BIa1IrZmo3YzNkM1J2WHQzbW50djd0eTUwTmJXeHRTcFU2R2pvd012THkrRm5Ib013ekR2R3d2dTNyUG56NS9UR1l6S3BLZW5vMTI3ZG8yZWxEY3ZMMC9sRjExNWVibktGckdHK0ZqM0JueVkrMU9sb3FJQ2t5ZFBWaGxjMXFWUG56NDRlL2JzQngyVFZiT2J1clMwRkM5ZnZ1UzB1TXJLQlFZR1l0eTRjZStsNVZObTE2NWRtRHQzYnIwL0d5a3BLZERTMGtLN2R1M2VXNTNreVgrR1pLbFI1RjI1Y2dWbVptWlFVMVBEUC8vOEEwTkRRL1R1M1p2dUo0VGcxcTFiR0RKa3lBZXBMOE13akR3VzNESE1XeWdzTE1TMGFkTncvLzc5QmgzWHAwOGZIRDkrdkY0dFRBekRNQXp6TnRqYXNnenpGdlQwOUdpWG5YeTZEbFYwZEhRd2YvNThoSVNFc01DT1lSaUdlYTlZeXgzRHZLUGk0bUljUEhnUUVSRVJTRXhNUkdabTlRTDNiZHEwaHBtWkdXeHRiVEZqeG94R3kydkhNSitpbXJrNm1jWlhVbElDYlczdGo3WTJOL1Boc0pZN2hubEh1cnE2Y0hkM3grSERoL0h3NFVOa1o3ZEZkblpiUEhyMENNZVBIOGZDaFF0WllJZnFjV3p2SWl3c2pQUGF4OGNIRlJVVjlUcld6YzBOR1JrWnRaYXBhems0a1VpRTFOVFVlbDFQbGNyS1N2cHpXVmtaL1Zrc0ZtUEtsQ2txbjlHSHFKdE1lSGc0WFQ5WFp2UG16Y2pNekt6ejJGMjdkdUhXclZ0MWxsdXpaZzMrL2ZkZnpyWng0OFloUER5ODN2VU1Dd3ZqUE0rNnhNYkd3dDNkSFpXVmxmRDA5RlE1T2VmKy9mdll2MzkvdmM4TFZJL0Q5ZlgxcGZXcHVRYTFzanlpTW9RUUxGbXlCRVZGUmZXNjF0S2xTNUdlbmc2ZytnL0w3ZHUzMTVuVVhmWlpPM1RvRUU2ZVBFbTNOK1p5aXN4L0Z2Wm5Fc013SDBSNWVUbmMzZDJ4ZWZObUdCa1pJU29xQ2dNR0RPQ1V5Y3ZMUTJKaW90SVpwbWxwYVZpOWVqVjhmSHlRbEpRRURRMk5lczIyQmFvVElOZk12VmVUdWJsNXJZbWxSU0lSZXZic2lhQ2dvSHBkVTVrSkV5YWd1TGdZUVBXRXBPam9hTFJ1M1JyUjBkRm8xNjRkbmNUeDlPbFRUdTdKRDFFM21iTm56M0ltaHdEVmVmOXF6b3BYWnZMa3lYQnhjZUVFNHFHaG9SZ3hZZ1NuWEVoSUNGYXZYZzJnZXRtMndZTUhReUtSd043ZXZ0NzFYTFpzR1E0Y09JQmV2WG9wM1Y5WVdJaUhEeC9pNmRPbk9IYnNHT3pzN0RCcTFDaVVsNWNqT2pvYW5UcDFVbnJjd0lFRDhlT1BQOExSMFpFemsxcGVURXdNK3ZidFN5Y3A4Zmw4N051M0Q0c1hMd1pRdlpwS2h3NGRhUG00dURpa3BhV2hXYk5tQ3VlNmNPRUNjbk56T2JQNzA5TFMwTFp0VzRWSlRXVmxaWWlNak1TdnYvNEtvUG9QeSt6c2JKdzhlUkl1TGk0b0tDaUFtcHFhd25Wc2JXMmhwNmRIRTR6TFZtRjU5T2dScmwyN3BqU2RGdlBmalFWM0RNTW9WVlZWaGIvLy9odS8vdm9ybmo5Ly9zN25NekF3Z0wyOVBTNWR1Z1JYVjFjc1hicFVhZjY0RGgwNndNYkdoak83dDdLeUVsOSsrU1cyYk5rQ29McDFhZkhpeFVwbnNpcFRzN3N2TlRVVkpTVWxuSFZtdTNidHFqSkpjbUZoWWIzR1Z0YUZ4K1BSYXdpRlF2ajYraUlxS2dvdlg3NkVrWkVSTEMwdG9hZW5CN0ZZakZPblRxRjE2OVlmckc0eTBkSFJOTldQTEJqUTBOQlFTT2g4Ly81OUdzeklxNmlvb0Rrb0pSSUpJaUlpc0hQblRyaTd1OU15UEI2UHZyK3JWcTFTYUNtVXJZeFRHejZmcnpLd0E2ci9VTEN5c29KUUtNVCsvZnZ4eXkrLzFIcStsSlFVdUxtNWdSQ0MvUHg4ZUhsNVlmWHExVmkrZkRtaW9xTFFwVXNYbXBjeExpNE9jWEZ4YU5PbURZRHFsWUlNRFExUlVWRUJUVTFOZE9yVUNkZXVYYVBudHJHeFVScllWVlZWWWZueTVkRFIwY0h3NGNQcDlxZFBuMkwyN05rS3VTYURnb0l3YytaTXVMcTY0dFdyVndDcVV4QmR1WElGTzNmdVJIcDZPb1lPSFFwL2YzL09jWnFhbWtvL1AvMzc5Mzh2cXdzeEh4OEw3aGlHVWFxb3FBaUdob1pJVGs1KzUzT2xwNmVqZmZ2Mm1EbHpKZ0FnSWlJQ0dob2F1SHIxYXIyTzc5R2pCMjBKRVFxRnlNbkp3WkVqUjVDUmtZRlRwMDV4a2pPN3Vyb2lJeU9EamlzcUxpNUdmSHc4QkFJQmJSMHBLQ2hBcDA2ZEVCZ1lxSkJJT1RvNkdyMTc5NmF0YURrNU9manNzODl3L2ZwMWRPL2UvWjJlZy95MUNDSFlzbVVMeXN2TE1XdldMQnc2ZEFpblRwM0M1TW1UVlI3L1B1c0dBTW5KeVhqeTVBbWNuSndna1VqdzZ0VXJSRWRIS3kwN1lNQUFCQWNIbzJuVHBwejdrbDlKUkNLUnFCemZWVnhjVE1kL3laYlBPM2Z1SEVwS1N1RGo0NE9uVDU4cUhGTlFVSUFtVFpwd0FrMVZxOUdvYXBsVHBVdVhMZ2dNRElTUmtSRkVJaEU4UER4Z2FtcUtvS0FnMk52Ykl5d3NqTGFralJneEFtM2F0TUdkTzNld1pNa1M4UGw4SkNRa3dNTENBblBuenVVOGo5emNYSlV0Z0QvOTlCTm16cHdKYjI5dnVpMDJOaFlMRnk3RXlwVXJGY3FmUEhrU1I0NGN3WmRmZm9rbVRab29mSGIvL2ZkZnRHclZTdUc0NHVKaXBVbmZrNUtTM3N0S1Bzekh4NEk3aG1HVU1qSXlncW1wYWFPY1MxTlRFeE1tVE1EQmd3ZHBsMU5EdEd2WFRtbkxnNTJkbmNLcUcwZU9IT0c4bmpkdkhrUWlFYjcvL250TW1US2x6bXYxN2RzWG16WnRncXVyS3pwMDZJQ2xTNWRpNWNxVmpSSThsWldWUVNnVVFpS1I0SjkvL29GVUtzWDY5ZXV4Y2VORzhQbDhsSmFXWXRldVhaeFdyZzlWTjZCNlROYjI3ZHZoNnVxS3UzZnZZdm55NVNwYkJXVnJHbzhaTTRaMk5RUFZhMUxMQW9sbno1N2gzTGx6Nk4rL1A0RHE5K2F2di81Q1FrSUMrdlhyUis4elBEd2M2ZW5wY0haMmhycTZPdmJzMmFQMG1udjM3c1dUSjA4UUVCQkF0MTI2ZEFtdFdyVjZxeGFvN094c0ZCY1gwOCs1YkNiN3NtWExzSG56Wmx5N2RnM096czRLSzk3SXhyZ05HalFJTjIvZUJJL0g0eVJXdjNqeElvRHFydmM5ZS9aZytmTGxDdGMrY3VRSURBd01rSktTZ3RqWVdQVHQyeGNKQ1FudzlQVEVzV1BIRkhKMXhzVEU0TXlaTThqTXpFUzdkdTB3ZlBod3pxb3Q1ZVhsa0VxbHVIYnRHbWV0YWFDNjFWeFZ5eDN6YVdMQkhjTXc3NTJKaVFuczdPeVFtcHFLbUpnWXprb1o5VkZiNjBKdDZ3aG5aR1JBSkJLaGZmdjJhTmV1SGNMQ3dqamRYOHFvcTZ0ajBhSkZjSGQzaDZtcEthUlNxY3BncTZFKy8veHplSGg0UUNnVXdzL1BENmRQbjRhcnF5dW1USmtDZFhWMThIZzhMRjY4R0o2ZW5uQnhjVkVZZS9nKzYxWlZWWVdnb0NBRUJ3Y0RxQTZhRmk5ZUREVTFOVWdrRXV6WnN3Y0NnUUFXRmhhYzR3b0xDM0h6NWszNldyN2x6dHJhbWhOMFRaZ3dBZVBHamNPd1ljTncvZnAxM0xoeEEvdjI3VU9YTGwzUW9VT0hXbWZMU2lRU0hEbHlSR0hsbEZHalJzSEx5d3ZaMmRsd2NuSUNBTnk5ZXhmTGxpMmpaZVFEVHFDNlcxVW9GQ0lsSlFWdDJyVEI3ZHUzNmJVREFnTHc4T0ZERkJVVklTb3FpcDZ6WmwwQXhjL2xnd2NQb0tPamc4ek1UTTcxZ29PRDhlZWZmMkxZc0dIMCtsMjdkb1dycXl1ZVAzK09iZHUyWWNLRUNkaTZkU3VPSHordXRQVnQzNzU5R0RCZ0FMcDA2UUlBbkc1Zm9IcDV2dVRrWklYQURxaWVrS09xNWU1OXJjUE5mRndzdUdNWTVvTll0R2dSc3JLeTNtcmxpNXBmempKeGNYR29yS3hVT2JGaXhZb1YyTEJoQTJiUG5nMDdPenRNbmp3WkZoWVdhTkdpUmEzWFUxZFh4L2ZmZnc4ckt5dE9LOUc3Q2c4UHA4dTlKU2NuUTA5UEQ5OSsreTBOTEFnaDhQYjJ4c0tGQzFXdVRmdSs2bmI0OEdGczM3NGQzdDdlY0hGeFFYaDRPRmF0V2dXZ2VuemJ6Smt6NGU3dWpwS1NFaHcvZnB3ZVYxZGdJTjkxS044YVZWeGNESHQ3ZTdSbzBhSmVLNDhjUEhnUUN4WXNVRnAyM2JwMXNMUzB4SjQ5ZXlBVUNpRVFDQkFVRkVSbnFUczRPQ0EwTkpRK1p6czdPNlV0V2VIaDRkRFcxb2Flbmg3OC9QeXdmdjE2aU1WaVRzQWtsVW81WGMzNStmazRjZUlFTWpNem9hbXBpWjQ5ZTZKdDI3Ync5dmJHa0NGRG9LdXJpeWxUcG5ER0VQYnAwNGYrYkdCZ2dOYXRXeU0wTkJTblRwMml2eCtscGFWMEZadUlpQWk0dWJraElTRUJRUFY0UWtkSFJ6UnQycFErZjRsRUFuVjFkZHExTEU4c0ZxdDhybFZWVlFyaktabi9maXk0WXhqbWcvbnJyNzg0NDR2cWEvWHExZkR3OEVCaVlpS2VQMytPenovL0hBQncrdlJwbGEwOWdZR0I2TnUzTDJmbTU4S0ZDK0hrNUlUZzRHQTZXVUdaZ29JQ2JOaXdBUWtKQ1JnL2ZqeWFOV3VHMGFOSE43amVOV1ZuWjhQUTBCQXhNVEhnOFhqdzlmWEY5dTNiOGZQUFAzTlNWTlRtZmRTdHVMZ1krdnI2R0R4NE1Nek56YkYrL1hvSWhVSk9FS09scFlWOSsvWmg5dXpabk9YWjNyYlZwMlhMbHB6WFVxa1ViOTY4Z1ZRcVJWVlZGV2RmVGs0T2twS1NzR0hEQnFYbjB0SFJ3WW9WSytEbDVZV1ltQmlvcWFseDBnK1ZsNWZYbVVQdjZkT24wTkRRd0ZkZmZZVURCdzdBMWRVVkxpNHVXTHQyTFdjMmFXNXVMajEzUmtZR0xkTzJiVnQ4OXRsbnROemd3WU54NE1BQk9EazVvVU9IRGtwYjQ2NWN1WUpwMDZaQlRVME5QWHIwNE13cVRrMU5SVUpDQW5SMGRHQmhZY0VKTUkyTWpIRDA2RkdGR2RTUEhqMVNtaVRkM2QwZG5wNmV5TTdPeHFWTGx6QjkrblR3ZUR5Y09IR0M1Yno3UkxFOGR3ekRORmhpWWlJMmJkcUVuSnljZXBVWGlVUllzMllOVWxKU2xIWWIxZWIrL2Z1WU5Xc1doZzRkaW03ZHV1SEtsU3Y0NjYrL0FGUzNWaHc2ZElnejlnZ0FIajkrak1qSVNJVkEwdGpZR0owNmRVS2ZQbjJ3WThjT3BibkZDZ29Lc0duVEptemZ2aDJkTzNmR29VT0hNR3ZXTEpTVWxIREtOZlFaQUlDK3ZqNEF3TUxDQXRldlg4ZkFnUU54NjlZdHhNVEVRQ2dVUWlnVW9udjM3a29uRTd6UHV1bnE2bUw4K1BHMGprbEpTZkR5OGxKYTF0L2ZuOU1DVi9QWk44VExseS9wenhLSkJCS0pCTC8rK2l2czdPenc5OTkvMCsxbnpwekIyclZyYXozWGxDbFRJQkFJRkxablptYldtUVlIcUo2MFkyTmpRMTliVzF2RDM5OGY1OCtmeDZSSmsraDIyUXhpQUdqZnZqM3UzTG1qdEt1L1diTm1LQ2twZ2JlM054WXRXc1RaZC8zNmRYaDRlQ0E4UEJ5dFdyVkNWbFlXYnR5NHdmblh1blZyT2hOYzJlL00xS2xUNldkRzlzL0p5UW1scGFXY2Nzbkp5ZkQwOU1USWtTT2hyNitQdUxnNGJOKytIUURnNHVLQzY5ZXZ2OU43eVB4bllpMTNETU0wV00rZVBWRllXQWdyS3l0Y3VIQ2h6clFWSmlZbXNMR3hVUmdrcm94SUpLS3pDME5EUTVHY25Bd3JLeXVVbHBaQ1hWMGRhOWV1UldabUpxUlNLYlpzMlFKSFIwZk1temNQZm41K0FLb0R1NnRYcjBKTlRZMTI1Y3AzNnc0Y09CQ3RXN2RHUUVBQWJHeHNPR1BDQ2dvS2NPM2FOYXhaczRhMmFKaWJtOFBEd3dNVkZSV2N0Q3NOZlFZQXQ1VXJKeWNIeGNYRm1EVnJGcVpQbjA1VFpZd2RPNWFUNCs1RDFVM205OTkvaDd1N2U3MFRieXRMWnhNZkg0LzgvSHprNXVZcTdFdE5UVVZoWVNIOC9mMWhaMmRIdDd1NnVzTEF3QUMvL2ZZYkFLQlhyMTZZTVdNR0NDSDQ1cHR2Nm14aDB0RFFVRG9SWTgrZVBWaTRjR0c5N3FVbWZYMTlpRVFpenFTZGpJd01UckJZVzh0bHk1WXRVVnBheWdrSVg3MTZoUjQ5ZW1ESGpoMEFnTnUzYnlzOXRxNFdVUU1EQTF5K2ZKbXpUU2dVMHE1Y29MckZjdmZ1M2RpMGFSTUtDZ3FncGFXRkpVdVdvTEN3RUVCMWFoVmRYVjI0dUxqZzFLbFR0VjZQK2UvQ2dqdUdZWlRLeTh2RCtmUG5BUURIangvSHhJa1RPVjFiQW9FQXJxNnVDQXdNckZmdzhPTEZDODU0b2djUEhpaU1veXNySzROSUpNTGp4NCtob2FHQlZhdFc0Zmp4NCtEeitTZ3VMb1pVS29XaG9TRU1EUTBSRlJXRjB0SlNMRisrbk02US9lZWZmMUJVVklUdnYvK2VjMTZCUUtBd3hrcCtUQk5RUGQ1TlgxK2Z0bURKVzdWcUZWNi9mbzBMRnk1d3VrQWI4Z3pTMDlPUm1wcUtWYXRXd2RyYUdtbHBhUXF6RlYrOWVxVjBQT0Q3cnB2TXNXUEgwS1pORzR3YU5VcmgrcXJJZHpmS1dvQzZkKytPbFN0WFl0eTRjWnl5TzNmdXhNV0xGM0h1M0RuYXBhaXVybzdjM0Z5NHViblJja1ZGUlVoT1RzYlZxMWZwSkFTWjhQQndHQm9hSWk4dnI4Nzd1WGp4SXRxMGFjTUpJdXREMWkyOFpjc1dyRjY5R2lVbEpiaCsvVHFhTjIrT3dNQkFqQmt6aGxPK1pzdVhXQ3hHU0VnSURBME5jZmJzV2JpNnVzTE16QXp6NXMyakV5SmtKQktKMHZHa05idW1hMUtXM3FUbWloMXo1ODVGejU0OU9mdGF0R2lCRmkxYUlDY25COEhCd2RpN2Q2L0syY25NZnk4VzNERU1vNVNSa1JGV3JseXBOTitXekpvMWErcTlCSlNkblIxTnZOcTBhVk5jdkhnUkF3Y09yUFdZdTNmdjBwOGRIQnd3ZE9oUStscE5UUTJMRnkrR2hvWUd2djc2YXdEVkNaRGxWd2FRVWJhc2wzeGdsNVdWaGRUVVZLVmZzdklNRFEweGJOZ3dUZ3RrZlo5QlJVVUZGaTVjaU9uVHB5dE1BSW1QajRlZm54OGlJaUxnNit2TDJmY2g2bFpWVllYQXdFQjA2ZEpGWWRVUWdMdFVXazJuVDUrbVA0dkZZbFJVVkVCZFhWM3ArRGczTnpkODk5MTNuRzN6NXMyRGk0dUxRZ3ZncUZHamxLN0swYlZyVjh5ZVBSc09EZzYxM3MrNWMrZlFxbFVyZlB2dHR3cjdwVklwWjl4Z1RVMmFOTUc5ZS9jd2JkbzBtcWk0Zi8vKzhQVDBCSi9QaDdPek15MTc5dXhaK1BuNTBYSkE5ZXpVcmwyN29sdTNiZ0NxbjlHSkV5ZVU1cnN6TnpmSHJsMjdGTGJMV2pEbHlVK01rSFhMeTVQbGtaUS9oeXo0SGpGaUJKeWRuZWtFRjRsRVFwOWhmY2Q3TXY4OWVLU3VSZWtZaG1rUUhxKzZOWWFRQngrNUpvek0zTGx6NlRnOVZXcjdzdjhRTWpJeWtKT1RvNUMzRDNqL2RhdXNySVNHaG9iS3JrQmxTNGdwSTVGSWtKbVpxVFRBYmt4MVBZK1NraEthSUZrWlZjbCszMVpzYkN3NmR1eEl1N0p6Y25McW5KSDlOcDQ5ZXdZek03TkdQeS96NldIQkhjTTBNaGJjTVF6RE1COFRteTNMTUF6RE1BenpDV0hCSGNNd0RGTXJaVE5pWlZqbkQ4UDg1MkhCSGNNd0g4V2pSNC9xVmE2aW9nSyt2cjUwWWtETjQySmlZdDdxK284ZlAxYTVMelkyRm52MzdtM3dPY1BDd3VvOXdVUjJIWGQzZDFSV1ZzTFQweE5wYVdsS3k5Mi9meC83OSs5dmNIMDhQRHdVNnZQVFR6L1ZlWndzaGNuang0OUJDSUZBSU9Dc0h5dXZzcklTYytiTXdiLy8vcXQwdjN3dU81a1hMMTdRbjFXbEFybDkremJMdjhZd2I0a0Zkd3pEZkJUZmZ2c3Q0dUxpNml6SDUvT3hiOTgrbWtabDRzU0puTVN0dzRZTlU1cU1HQUIyN2RxRmMrZk9RU0FRb0h2Mzd2U1luajE3NHNzdnYwUkVSQVF0bTVxYVNuL3UyN2N2VHA0OGlmejhmTHJ0M3IxN2RhYW5XTFpzR1pLVGsxWHVMeXdzeEkwYk43Qjc5MjRJaFVLY1BIa1NvMGFOUW5sNU9hS2pvOUdwVXllbHh3MGNPQkFCQVFFUWlVUXF6eDBURTBOYjBiS3lzdWkybWt0THllNzUyYk5uZE51TEZ5ODR6N1I3OSs2SWlJakFOOTk4QTVGSWhHYk5tcWxNUHEybHBRVWJHeHRzMkxBQk9UazVHRDU4T09kYzV1Ym11SDc5T3VjWWdVQkE5NDhkT3haLy8vMDNCZ3dZZ01HREI2Tmp4NDRRQ29XWVAzOCtMbDY4cVBKK0dZYXBCV0VZcGxFQlZnU3crdGpWZUdldlhyMGlEZzRPUkZOVGt3d2NPSkE4ZmZxMFVjOXZhMnRicjNJU2lZUUlCQUpTVmxaR0pCSUpjWEJ3NE93Zk5HZ1EvZm5GaXhla1g3OStwR3ZYcnNUYzNKelkyOXVUelpzM0UwSUlzYkw2Ly9mRTBkRlI0VHFqUm8waTl2YjJ4TTdPanRqYjJ5djhhOW15SmZuaGh4OXFyYXRBSUtoMWYycHFLaWtzTEZSYVZ0bnpTRTVPSmtLaGtOamIyNU0rZmZvUUZ4Y1hFaDhmVDhhTkcwZmF0R2xEQmc4ZVRPdG5aR1JFTWpNekNTR0VPRGs1a2ZqNGVESmt5QkJDQ0NFN2QrNGsxdGJXeE43ZW51anI2NVBCZ3dlVDVzMmJrK1RrWkhxdDB0SlNNblRvVVBxNnZMeWNqQjQ5bWhCQ3lMQmh3d2doaEFRR0JwTFMwbEpPSFYrOGVFRktTMHRKYW1vcUlZU1EzTnhjSXBWSzZYNHJLeXNpRm9zNXg4aS9oL2IyOW9RUVFqSXlNc2k5ZS9mSW1UTm42TE5pR09idHNEeDNETU1vNWVmbmh6MTc5cUJGaXhhWVBIa3l2dnJxS3p4OCtQQ0RYZi9PblR0WXNtUUorSHcrRWhJU1lHRmhnYmx6NTNJV29zL056ZVhrRHV2Y3VUTWVQbndJVDA5UC9QampqL1Zha0I2b1RuWnJZV0VCZDNkM3VMcTY0c1NKRXpBMk5rWmtaQ1RpNCtQaDdPeU03ZHUzWTgyYU5RckhGaFFVb0VtVEpwd1dNa0tJMHJRaXFscm1WT25TcFF0ZENGNGtFc0hEd3dPbXBxWUlDZ3FDdmIwOXdzTENhSXZtaUJFamFLNjFaczJhb1Zldlh1RHhlSGoyN0JrbVRweUliNy85Rmp3ZUQwS2hVQ0doTTFDZDIwMVBUdzlBZFI2NDY5ZXZJems1R1VLaEVMR3hzVFRQWG5GeE1XYk1tRUdQYzNCd1FFSkNBcjAzWld1YjFreEprcGlZU004bmF4MFZDQVEwTDl6V3JWdVJucDZPNU9Sa3R2WXB3N3dGMWkzTE1JeFNVNmRPUmJkdTNXQm9hSWdWSzFiOEgzdjNIUlhGOWY0UC9MMUw3MkxCUWl4UnhJQ0lDQ2dnS0F1V0lHS0xRU09hbUZoaURMWVlZOVR3Q1JwYmpBVWJpY1lvVVpRb3hvS0tCa0hGQWtwVG1pQXFGcENpZEpDNjVmNys0TWQ4R1haQlZJd0plVjduZU03dW5UdDM3Z3lMKzNBclVsTlQzK2oxdG0vZmp1TGlZdTY5blowZHJseTVndkR3Y0ppYW11TE9uVHU4dldMdjNidUg5ZXZYWThXS0ZYSmxsWlNVNEoxMzNtbFd0eTlRdTllcms1TVR0bTNiaGlOSGptRHg0c1dvcnE2R2pZME5yS3lzTUdyVUtJd2VQWm9McE9yNzdiZmZNR2ZPSEY3YVgzLzk5Y3FCOExObnozaGowdXFDcGVYTGwyUHo1czI0ZVBFaWdOb0ZiZXZYaC8zL0x0bnE2bXJFeE1SQUpCSWhQajRlbjMvK09ZNGVQU29YYk5iVTFIQjdqQUsxdTN0RVJVVnhYYWxYcmx4QmRIUTB3c1BEWVdWbHhlMTVXait3QTJxMzJOTFUxRVIwZERRdlBUZzR1TkY3ckw4WWI5M3J2bjM3SWp3OEhPWGw1VGg3OWl5NmQrOU9nUjBocjRoYTdnZ2hDdFhmSnFtcXF1cWx0M0Jxam9hN0xnaUZRc3liTncrQS9ONmFzYkd4ME5MU1FsWldGdSs4TTJmT3dOZlhsOXVtS2pJeUVtZlBudVdDbXkrKytBSTNidHhBV2xvYWQxNWlZaUpjWFYyeGFORWlqQnc1RWhLSkJOMjdkOGVtVFpzZ2tVaVFtNXZMN1NKUlUxT0RDeGN1SUMwdFRhNytVcWtVQVFFQkNBb0s0cVdQR2pVS2l4WXR3ck5ueitEaTRnS2dkcmVONWN1WGMzbnE3M2NMQUVsSlNSQ0pSRWhQVDBlWExsMFFFUkhCYmZmbTUrZUhtemR2b3F5c0RERXhNVnlaRGVzQ0FIRnhjZGl6Wnc4MzltMy8vdjF3ZDNmbjdVSmdhV2tKWFYxZENBUUNqQmd4QXUrOTl4NHVYYnFFN2R1M1krellzWmc2ZFNwaVltSXdkdXhZQU9CYTdoaGpLQ29xd3JsejUyQm9hTWo5ekFCZzhlTEZ2TzNwVWxOVGtaV1ZKVmRQQVBqOTk5KzVyZElPSERpQW5Kd2NycHgyN2RyeGRnOGhoTHc4Q3U0SUlTOTA5T2hSL1BERER5MWVycUx1d2ZxS2lvb1FHQmlJckt3c3FLcXF3c1RFQklhR2hsaThlREdHRGgwS2JXMXRmUFRSUjd5OVV3c0xDekZnd0FDRWhJUkFKQkxCMjlzYlFHMzNZZDMxUm8wYXhSdXMzNjFiTnl4ZHVoUlJVVkdvcnE3RzQ4ZVB1Y0FyT1RrWlQ1NDhnWjJkblZ6OS9QMzlNWC8rZklYZHYydlhyb1dscFNWMjc5NE5rVWdFR3hzYm5EeDVrdHZGd01uSkNhR2hvVnhBNU9EZ29QQjVYTDU4R2VycTZ0RFYxY1dlUFh1d2J0MDZTQ1FTM2dRSHRuSmpDQUFBSUFCSlJFRlVtVXpHdFhKMTdOaVJDOHdyS2lvUUdSbUpBd2NPNEwzMzN1UHkyOXZiNC9qeDQ3aDM3eDZYbnB5Y0RLRlFDRU5EUXd3YU5Bano1czJEaG9ZR1hGMWRZV0ppZ3NXTEYzUEJYbjExUWJpU2toS3YvcmEydHJ4Z0Q2aWRsREovL254b2FXbGg2dFNwc0xDd0FGRGIwbG9Ybk5hZFF6TmxDWGwxRk53UlFwb1VHUm1KZDk5OVYyRnc4eVpsWm1aaTBxUkpXTDE2TlF3TkRXRnViczRkR3pKa0NQYnYzdzhYRnhkMDY5YU4yMG9xTFMwTnc0Y1B4L2J0MjdtOEdob2F5TXZMNDIwSHBXZzhYTjFlbmhjdVhNQzFhOWU0b05EZTNsN2hWbGY1K2ZsSVMwdFR1SWNxQUdocGFjSEx5d3VMRmkxQ2ZIdzhoRUloRjlnQnRhMmhEWU9maHU3Y3VRTVZGUlZNbVRJRisvZnZoNGVIQi9kTXJLeXN1SHdGQlFWYzJiMTY5VUpWVlJWOGZYMlJsWldGZDk5OUZ6Tm16T0J0TDVhY25Jd1BQdmdBQW9FQVBqNCtVRk5UdzVRcFUzRHYzajF1bzNzTkRRMUVSa2FpWDc5K2lJMk54YjE3OTVxc0sydkdlbmUydHJZWU5Xb1VOell3UER3YzkrL2ZSOCtlUFpHZG5ZMkNnZ0pvYVdsQkpwTXBiSjBraERRUGpia2poRFFxS3lzTDU4K2ZseHZYbHBxYWlrMmJOaUUvUC8rTlhidHIxNjZJakl6RThPSEQ1WTdwNk9pZ3ZMd2NpeGN2eHBJbFM3ajBQbjM2UUYxZG5kZnFJNVBKRUJNVEEwdExTeTZ0cVVEazVNbVR2STNoNndlQ2RXUDRwRklwVHB3NGdkV3JWemQ1RHg5OTlCRnNiR3prMHJPeXN0QzFhOWNtendXQTk5NTdENE1IRCtiZTI5cmFZdS9ldlRoOStqVGMzZDI1OUdmUG5zSEF3QUFBa0o2ZURtdHJhNmlxcXNMSXlBaTJ0clk0Y3VRSWZ2amhCMjdjWEw5Ky9SQWVIbzVMbHk3QndzSUM3NzMzSGl3dExURjU4bVFVRnhmRDNOd2NOVFUxMkw1OU83Ny8vbnNBdGVNUzkrelpJMWZIdW1jcGs4bDRTNkEwdHZCeFJFUUU5UFQwQU5SMnkwK2ZQaDBYTGx6QSt2WHJjZWpRSVh6eXlTZFl0MjRkK3ZUcDg4TG5Rd2hSakZydUNDRUs1ZWZuWSsvZXZkeVhlMzUrUGg0K2ZJaUJBd2ZDeE1RRXBhV2xzTEt5UW5Cd01LOWJ0Q1UxdHBFOVVEdVF2NktpZ2hmWTFLbWI1UmtmSHcrcFZJckRodzlqMmJKbDNQSDZBL3JyZS9Ma0NUSXlNakJ3NEVBQXRhMXJkYk5nWlRJWlB2MzBVOFRGeFlFeGhoa3pacnh3d0wrS2lncDI3OTR0bDc1NzkyNHNXTENneVhNYm82ZW5oNXljSEF3WU1JQkx5OHpNNUlMRlhyMTZJVGc0R04yN2Q4ZWZmLzRKb0RaUW5qRmpCdHEzYjQrK2ZmdktsVm4zbk1QQ3dqQisvSGdBd0pvMWE3QjI3VnBvYVdsQklwRmcyTEJoMkw1OU85VFYxZkh4eHg5ejU5WUZkKzd1N2xpNGNDR1hybWlOT3BsTWh1VGtaSzVMdVg0M2JsaFlHQUJnOU9qUkdEVnFGRWFPSElsaHc0YnhXanNKSWMxRExYZUVFRGtsSlNWd2NuTEMyclZyb2FtcENYVjFkWFRzMkpIclRnTnFsNjd3OFBEQXNXUEhXdXk2SjArZWxKdGwybkRzbFVRaXdibHo1NkN2cjQrZ29DQjRlWGxoNmRLbFNFOVA1L0xVemJ6ODlkZGZFUlVWaGM2ZE84UFUxSlE3WGxWVkpYZnRpb29LZlBQTk4vRDE5ZVZkdTd5OEhBQ1FrNU9EeE1SRUpDY25RMWxabVJmWVhiNThHWW1KaVNnc0xIemhQWjQ5ZXhaZHVuUjU2UWtxZFFzbysvajR3TnZiRytYbDVUaHo1Z3l1WDcrT1k4ZU84ZTZ2ZS9mdUFQamJoczJmUHgvNit2cU5sbDlXVm9ZN2QrN0F4Y1VGKy9idGc0ZUhCemQycnk0WTNyMTdOL2J1M1l1NHVEanV2THByMUEvc2dOcFdSc1lZYitIbjZPaG9mUERCQnhnNGNDQlVWRlJ3OXV4WlpHUmtJQ1FrQkczYnRzV0NCUXNnbFVwUldWbUpIVHQyOEdaUEUwS2FqMXJ1Q0NGeTlQVDBtcldNeU1xVks1dTEzZGFHRFJ0dzRzUUozdGcxWldWbHVkbXlBTkM3ZDIvOCt1dXZFQWdFQ0FvS3dwNDllM2hCWlhGeE1ZeU1qTGcxMFk0ZlA0N0F3RURlZW5kMXMxZk56YzBSRkJTRUgzLzhrWGVOMHRKUzN2dk16RXo0Ky90ajY5YXQzUGc5QU5EVTFJU2RuUjFjWFYwaGtVamc3dTZPVHAwNnlkWFp5TWdJTTJmT2hKT1RVNlBQUUN3VzQ5U3BVK2pZc1NPKytPSUx1ZU15bVF4VlZWVUt4L2NCdFdNSGI5eTRnV25UcG5IUHc5cmFHZ3NYTG9TU2toS3ZLN24rTmV1TUhUc1dKMDZjUUZoWUdMS3pzM241cXFxcUVCSVNnaSsvL0JJWkdSbVlOR21Td2gwcE9uWHFKRGZwbzdIdTE5dTNiK09iYjc3aGRZRmZ1M1lOR3pac2dLNnVMa0pDUW5EKy9IbnMyTEVEYVdscEtDNHVSa1ZGQmNSaU1SaGphTisrUFE0Y09LQ3diRUpJMHdTc09hTmdDU0hOSmhCWUF3QVlpMzNMTldrZEVoSVMwTDE3ZDY1N0xqOC9uemM1b2pHTU1keTZkWXMzMXE1T1ZGUVVieXpjblR0M2VMTkpYMFZUZ1JrQWxKZVhRMTFkdmRHdTNLZFBuL0lDeTVhd2Z2MTYzdklyQUhEcDBpV29xcXJDM3Q2ZVM2dXNySVNHaGthajVSUVdGaXBjbkJpb1hXK3dMdEJ1Nk1tVEo5RFUxT1RPcmE2dTVwYVlJWVM4T1JUY0VkTENLTGdqaEJEeU50R1lPMElJSVlTUVZvU0NPMElJSWVSZnBycTYrbTFYZ2Z5RFVYQkhDUG5iTEZteUJCVVZGUUNBeDQ4Zjg0NGxKU1hKell5dHFhbkJwazJidU5tdHNiSHlYZDEzNzk3bHZYL3k1QW4zeFhmKy9IbmVzaWNiTm14UXVEYmZpMlpsNXVUazRPSERoN3kwNnVwcTdOMjd0OGtKSmR1MmJWTzQwNEsvdno4cUt5c0JRRzZ5UjFNdVhiclU2REl1alltTWpIemhBc1N2b3VGenJGc1hyN3E2R2pVMU5kaTZkV3VqejJidDJyV0lpb3BTZUt6K3JPZUc2azhRQ1FzTGE5WmtIZ0Q0My8vK2gvdjM3Nzh3WDNSME5INy8vZmRtbGRtWVJZc1c0ZEdqUnkvTUZ4b2FpaWRQbmlnOEpwUEpGTzVOWFArWkR4NDhHRVZGUlUxZTQxVStvelUxTlZpeFlnWHZXUVBBcWxXclhuZzk4czlCd1IwaDVHOXo3ZG8xYnQ5UUJ3Y0gzcUszOXZiMk9IWHFGQysva3BJU3RtM2J4azFDY0hWMTVaMGpFb25nN096TSsvSnEwNllOSmt5WXdIMFJ6cGd4QTBEdHdzc1JFUkVLOXkwMU16T1RLN2ZodjYrKytvcDNqckt5TXJadTNZcjc5Ky9qekprekN1LzN5SkVqM0o2cGRmTHk4ckJ4NDBadWlaV1hhWUZoakdIRWlCRXZ6RmMvQ0xDMHRNUzMzMzdMTy83a3laTm03U2pSRklsRWdtblRwbkhQWGlnVTRzQ0JBMUJWVllWUUtFUkFRQUMzUm1COTZlbnB5TTNOeGFCQmd4QVRFOE43eG82T2pqQXpNMU80ank5UU96TjYvdno1QUdyMzBGVlJVV2xXWFM5ZnZ0eXNTVGlEQmcyQ241OGZjbkp5R3MwVEh4L2Y1TE9MaW9wQ2p4NDlYbml0L3YzN1k4bVNKWkJLcGJoMDZSS0Eyajgramh3NWd1KysrdzdIangvSDgrZlB1ZnhWVlZVd05UVkZibTR1Z05yZmphYVd0Z0ZlN1RPcXBLU0VzTEF3cUtpbzRPblRwNWc2ZFNvWVl6aDE2aFR5OHZMdzAwOC92ZlFmR09UdlIwdWhFRUlVOHZIeHdhNWR1MUJVVklTdFc3ZkN3OFBqdGN1c0M2d2tFZ2w2OWVvbHR4ZHAzUUs2ZFlSQ0lUcDI3QWlaVElicTZtcVltWm5oNHNXTHZEd2lrWWdMSWhoajBOYldobzJORFk0ZE80WVpNMlpnNDhhTkFHcVhSemwwNkpEQzRNN0l5S2pSZlc1TFMwdWhxNnNybDY2a3BBUWRIUjJZbXBwaTE2NWRrTWxrR0R0MkxQYnMyWU54NDhiQndNQkE0ZXpaSFR0MllPWEtsVnl3WVdwcWl1RGdZSXdlUGJxUnAvWi9uSjJkNVZvODc5Ky9qNWlZR0V5Wk1nVkFiY3VMbTVzYmQrMEhEeDZnUjQ4ZXZHVm5VbE5Uc1huelpreWJOdTJGMTJ4TXAwNmQwTGx6Wnp4NjlBakd4c1lRQ29YUTF0YUdRQ0NBVUNpRXBxWW1DZ3NMa1oyZHpTMXlYVlZWaFQvLy9CTmJ0MjdGOCtmUFlXVmxoVE5uemloY2RrV1JnSUFBYk5teUJRQXdjT0JBbkRwMUN1UEdqWHZoZWRYVjFiekZrSjg4ZWNMYkR6ZzlQUjJ6WnMwQ1l3eEZSVVZZdEdnUnZMMjlzV0xGQ3NURXhLQlhyMTVjQUpTVWxJU2twQ1J1T1pyczdHemVVajBOZzNrQXVITGxDb1lPSFFvQTJMaHhJNDRmUHc0MU5UV0l4V0lNR0RBQWVucDYzREkxb2FHaG1EeDVzbHdaNGVIaG1EMTdOcmNVVDhNRnZodk9BQWRlN1RNcUZBb2hGQXFSbXBxSzB0SlN2UGZlZThqT3prYS9mdjFnYkd3TXhoaDhmWDNsMWpVay96Q01FTktpQUNzR1dMM3RhcnlXbXpkdnNwczNiekxHR0Z1NWNpWFQxOWQvNWJLcXFxcVltNXNiYzNSMFpHM2F0R0VXRmhic20yKytZVVpHUnN6UjBaSDdwNk9qdzJReUdYZk95SkVqbWFPakk5UFcxbWJHeHNic2YvLzdIek13TU9DZDQram95QVlQSHN4ZDY4cVZLOHpHeG9aWldGZ3dHeHNiNXVqb3lJWU9IY29jSFIyWnFha3A5OTdaMlpsVlYxZHo1ems2T2pMR0dJdU5qV1dWbFpWY2VsNWVIdXZjdVRPN2MrZU93bnNiT25Rb1k0d3hzVmpNOXUvZno2cXJxNW1qb3lNVGk4V01NY2FHRFJ2R3k1K1RrOE1tVDU3TVN4T0x4Y3paMlprOWVQQ0FsNzV2M3o1bWEydkx1MWR0YlczdWZ1ci9jM1YxWmNYRnhZd3h4bGFzV01HT0hUdkdHR01zS3l1TFRadzRrUlVXRnZMSzl2VDA1TjNuNjVCSUpHejQ4T0ZzNk5DaFRFOVBqNnVUbnA0ZXM3T3pZOU9uVCtmeVJrUkVNS2xVeXU3ZXZjc21UWnFrc0R5WlRNYXlzN1BsMHE5ZnY4NFdMVnJFeS9maGh4OHF2SS9idDIvem5wMnVyaTd2ZVdscWFyS2twQ1RlT1FVRkJZd3h4ckt6czlrSEgzekFsVHQwNkZCV1UxUEQ1UnMrZkRqdnZBNGRPdkRLYm5pdG9VT0hNazFOVGQ3UFlOKytmU3cyTnBZeHh0allzV05aVGs0T1k0d3hGeGNYaGMrRU1jWm16SmpCTEMwdGViOHZkYS90N2UyWlVDaGsxNjVka3p1dnVaL1J5c3BLNXVMaXdwVnRiVzNOUm84ZXpmNzY2eThXRWhMQ2ZIeDhHR09NbFplWE4vcjdRUDQ1S0xnanBJVzFodUN1dm9pSUNPYmc0UERhNWVUazVMQytmZnV5cXFvcXhwaDg0R05qWThOOTRUREd1RURQeXFyMldaYVVsSEJmckRVMU5XenExS2xNSnBPeDFOUlU3cHpseTVlenVMZzRoZGVYU3FXc3BxYUcrZm41c1QxNzl2Q0NncnJnVGl3V3MvWHIxN1BIang4enhoaWJPWE1tKy9ubm4zbmxQSHo0a0IwK2ZKaWRQSG1TOWUzYmw1MCtmWm9GQlFXeDA2ZFBzN3k4UE9iczdNemxyWCtQTXBtTXpadzVrMlZsWmNuVjdjeVpNNnhMbHk0c0lDQ0FTYVZTaGZWbmpERTdPenU1ZTJwbzllclYzSmQreDQ0ZG1iMjlQZmRlUTBPRGU3MXYzNzVHcjlOY2taR1IzTStKc2Y5N2pnMWZOL1RoaHgreVc3ZHVzV0hEaHNrRnFtWm1acXgvLy82OHowSjFkVFdiTW1VS3E2aW80SlZ6NmRJbE5tUEdESVhYZVA3OGVhTjFHVEJnUUtOMW16NTlPbnY0OENFTERnNW1qREhlSHcrTXlYOXU2NEtuT3ZiMjluSmwydGpZOE40WEZoYXkrZlBuc3p0MzdyQUxGeTZ3aUlnSTl2ejVjelpxMUNndVQyaG9LUGNIU0hGeE1YTnpjMnV5elBwZTlUUGFzT3hGaXhZeEJ3Y0habVJreFByMzc4LzlqSVlQSDg1U1VsSWF2VDU1KzZoYmxoRFNLSmxNaG1QSGp1R1BQLzU0N2JMKyt1c3ZxS2lvWU9iTW1WaTdkaTB5TWpKNFhZVXBLU21RU0NSUVZxNzliNm11MjZta3BBUWJOMjZFbTVzYjR1UGp1WFBpNCtQaDVPU0VyS3dzTEZxMENKNmVuc2pMeTRORUlvR1RrNVBjdUtqOC9IeE1tREFCWDN6eEJRd05EUlhXVVZsWkdVdVdMTUhjdVhQUnMyZFB5R1F5ekowN2w1ZW5SNDhlNk42OU93UUNBVFp0MmdRM056Y0F0WXNVYTJscE5ib2Y3aSsvL0FKRFEwT0YzZHVwcWFtWU9uVXFQdnZzTSt6Y3VSTmhZV0VLRnhYT3lzcmlQYlBNekV5RWhvYWlaOCtlWEpxWGx4ZTh2THh3Ky9adHJGbXpCai8vL0RQMDlmV3hlZk5tZlBiWlo1ZytmYnJDK3IyTVpjdVdJVEl5RW9tSmlRZ0xDNE8xdFhXamVSbGp2R2ZpNStlSHg0OGZ3OXpjSEVlUEhrV2JObTBnRUFqZzRPQ0FhOWV1S1N4ajdkcTFXTFZxRlRRME5GQmRYUTFYVjFjY09YSUVJcEVJVjY5ZXhlVEprK0hyNjhzYlZ5ZVR5WkNYbHdjMU5UVzU4WFlTaVFReW1VeXVDOVhQenc4M2I5NUVXVmtaWW1KaTRPTGlJbGVYaGp0eU5MWC9jVU5pc1JodWJtNm9xcXFDUUNDQWpZME5MQ3dzQUFEVHBrMURRa0lDUkNJUkVoTVRZVzV1anM4Ly94d2VIaDQ0ZVBBZ043eWdPVjcxTTFwZlZGUVVacytlRFI4Zkh5eGV2QmhlWGw1bzI3WXRuajE3Qm0xdGJZWERHOGcveU51T0xnbHBiVnBMeTExbFpTWHo4dkppQW9HQWZmMzExNjlkM29JRkM1aVRreE83Y3VVS08zcjBLQnMyYkJoTFRrNW05Ky9mWjR3eEZoUVV4RFp2M3N6bHo4cktZc3VYTDJjOWV2UmdaV1ZsTERrNW1TMWR1cFE3M2xUTFVFbEpDZTk5UkVRRVc3ZHVIWXVLaWxLWXYyRlp0Mi9mWnVycTZ1eVBQLzVvOHA3YzNOeFlXVmtaUzBwSzRscFdGTFdLWEw5K25kMjllNWRKSkJJbWxVcFpWRlFVOC9UMDVQSzV1TGl3MHRKU2xwU1V4SEp6Y3hWZUt6TXprODJhTll1WFptMXR6U1FTaWNMOE1wbU1QWG55aFAzNTU1L015c3FLalJvMWlpMWZ2cHpkdUhHanlYdDZHWTZPaml3NU9aa05HalNJNjNhdjN5M3I2T2pJK3Zmdno1NCtmY29ZWXl3dUxvNnRYcjFhWWV1V29qVEdHQXNJQ09DMXp2cjYrckxseTVmejhpeGJ0b3g5OXRsbnJLeXNqRXZidG0wYnk4M05aV0ZoWVd6VHBrMWNlbWxwS1hOMmRtWmZmUEVGOTlsampMSHc4SEFXRUJEQTdPM3QyZno1ODFsWldSbXJycTVtSTBlTzVQSklwZElXYWJtclUvZTVpNDZPWm96OVg3ZHMvV3VXbDVlejA2ZFBOMW5tWDMvOUpkZk5YS2U1bjlFNkZSVVZURXRMaS9uNyszTnBGaFlXM00rMVc3ZHViTXVXTFFxdlJmNDVxT1dPRUtLUXVybzZWcTllRFlGQWdPM2J0MlBUcGsydlhGWktTZ3Fjbkp5UWxKU0VJVU9HQUFCMjdkb0ZFeE1USERod0FFS2hFSDUrZnBnMmJSb1lZNmlvcU1EdzRjT3hlL2R1bkQ5L0h0cmEycmg1OHlhc3JLeVFscGFHUG4zNmNHWFh0WExVVjM4Q3hNU0pFN0ZxMVNwdUc2N282R2c4Zi80Y3pzN09DdXRhVWxLQzlldlhJeVVsQlJNbVRJQ09qazZqa3gzNjlldUhoSVFFYk5pd0FidDI3UUlBaFV1ZjJOcmE4dDdIeHNieXR2OHFMUzJGdHJZMk4vRkFrVE5uenZBbUQ1U1hsME5mWDE5dU83UEt5a3JjdW5VTE9UazVLQ2dvUUUxTkRXYk9uSWxQUC8wVTkrL2Z4OHFWS3pGcDBpU0ZnL1pmUmQrK2ZYSDE2bFVVRmhaaXlaSWxPSGp3SUJoamNISnk0azFTS1NvcVFsWldGcnk4dkJBYUd0cXNzaGxqR0RObUREZmhJajgvSDZkUG41YWJWYjErL1hyZSs1aVlHUGo3KzJQQmdnWFlzbVVMYitKSVhsNGVldmZ1amVYTGw4UEp5UW1YTDEvRzgrZlBvYUtpZ2lsVHBtRC8vdjN3OFBEQXBFbVRzSHIxYWxoWldYSG5GaFFVOENabUFMV3RydlZiVTVPU2t1VDJUSzcvbWZEMTljWFJvMGNCZ0d1SkZncUYyTEpsaThLdDZUUTFOZUhtNW9hNHVEak1talVMZW5wNkFHcC9wK3BmWi9EZ3dWaTNicDNjK2MzOWpGWlVWT0RISDM5RVNrb0t6TXpNdUdlV25KeU0zcjE3WStQR2plamV2VHZHamgyTE9YUG15SjFQL2xrb3VDT0VOR25VcUZIY2x3SlErMlVXSEJ5TVR6Lzl0Rm5MU3dDMSs4Tk9tVElGMjdadDQ2VUxoVUprWjJmait2WHIrUFBQUDdrdk55MHRMY1RHeHZLNmZzTER3N0ZseXhiMDZkT0gyd2RXSkJJaExTME5qeDgvUmtGQkFWeGNYTGh1dmpvM2I5NUVRVUVCNzdvR0JnYXd0N2VYMitlMHBLUUVtelp0d280ZE85Q21UUnNjUEhnUXpzN09lUGp3SWJTMHRPVHVhOWl3WVpnMWF4YjgvUHhnYUdnSXFWUUtxVlNLbXBvYWhjdUExRGwzN2h3T0hUckV2WmRJSkUxMmxUSEdjT0hDQlJ3K2ZKaExlL0RnQVl5TWpIajVaRElaeG8wYmg3S3lNdTdlVWxOVFVWeGNqTjI3ZDNPQmlhK3ZMMjdldklrMWE5WndTMTVZVzF0ajJiSmw4UFQwYkxRZWpWRlZWVVZnWUNBKytlU1RSdlBvNit0anpKZ3hMMVd1UUNEZ3phVDE4dkxDenovL0RCVVZGZHk3ZHc4UEhqekErKysvTDNkZVVWRVIvUDM5VVZGUmdYdjM3cUZmdjM3Y3NTZFBuc0RRMEJEZHVuWERsMTkraWFLaUl0NXhvRFlZMzd0M0wzYnYzZzEzZDNjdS9kbXpaekF3TU9EbFhiRmlCUll0V3NTOXQ3ZTNsNXQ1L2ZQUFAzT3ZQVDA5OGM0Nzc4RE96ZzZUSmszQzl1M2JZVzV1anVUa1pIVHYzaDBBRkM2MVltVmxoVnUzYnZIcTJOZ003L3FhK3huVjFOU0VzYkV4VnE1Y2ljR0RCM1BwKy9mdng4NmRPeEVZR0FoTFMwc01HRENBdW1UL0JTaTRJNFRJcWIrSi9jMmJOM21iejV1WW1LQzB0QlJXVmxZSURnNXVzclVKcVAyaXFtdHhVdFJpOE9tbm4yTEJnZ1VZTzNZczc0dTgvaGRJWVdFaDlQWDFvYWVuaC83OSt5TWtKSVE3VnJjVVN1Zk9uWkdRa0NCWGZuTy9CRXRLU25EeDRrV3NYTG1TQ3pMTnpNd3diOTQ4VkZkWHl3VjN6NTgveDlHalI5R2hRd2NNR0RBQUFIRHExQ244OGNjZlRRWjIwZEhSTURjMzU3VXVLdm95cjgvWDF4ZWVucDY4bHAwN2QrN0EyTmlZbDA4b0ZPTDgrZlBjKytQSGorUHMyYk80Zi84K0ZpMWFoSjQ5ZThxMWNnS0FqbzRPQmd3WWdMeTh2Q2JyVVo5VUtrVmxaU1hLeXNydzRNRURLQ2twWWVUSWtkeXhobVBUNm52Ui9TcnkrKysvdzkzZEhlKysreTRBb0hmdjNnZ0tDa0orZmo2bVRwM0t5MXRYajlXclY4dXQ4WGZuemgwdUtQNzY2Njhidlo2ZW5oNXljbks0bnkxUU84YXhhOWV1dkh6MUE3dkdmUG5sbDl4cnNWaU1uVHQzWXRpd1lRQnFsNjZaTzNjdVRFMU51YlJYZVQ2S3ZPeG50T0hTT0UrZVBFR0hEaDFnWUdBQUpTVWxlSGw1SVNnb3FFWHFSdDRzV3NTWUVNSlRXbG9LR3hzYnVMbTVZY09HRGREVDA1TmJ3TmZHeGdZZUhoNDRkdXpZQzhzVENBUmNvRmEzMDBUZGEzOS9mOXkvZng4ZmYvd3hiRzF0RVJRVXhBVUZwMDZkd3NTSkU2R21wZ1ovZjM4c1c3WU1BSEQ3OW0zZXdyZE5CUkdBNG9DeUljWVk5UFQwTUdIQ0JMbXVzZSsvL3g1U3FSVEJ3Y0ZjMnNXTEYvSHp6ei9qaHg5K3dIZmZmWWVQUC80WXBhV2xTRXBLZ3BhV0ZrcEtTdkQ4K1hPNXV1WGs1R0QvL3Yzdzl2WkdWVlVWSkJJSjd0MjdoODZkT3pkYXQ1Q1FFT2pwNlVFa0VxR29xSWhyaGJ4OCtiSmNpMVA5ZTk2NmRTdnUzcjJMWDMvOUZZd3hqQjgvSHFHaG9WaXlaQW1TazVONStUVTFOV0ZsWlNVM2VhUXhqeDgveHR5NWMzSDY5R2tjUG53WWdZR0IrT0NERDNqWHIxdXpVQ3dXOHhianJUc08xQWFCb2FHaGlJaUlhREt3M0xObkQ4NmVQWXVNakF6czJiTUh1M2J0d3NHREIyRmtaSVRseTVmeldyVHFYTDE2RmJxNnVyQ3hzZUh0dG5EeDRrVU1HalNvMFd2VjVmWHg4WUczdHpmS3k4dHg1c3daWEw5K0hjZU9IWU9wcVdtVHowWW1relg1bVFzSUNNREdqUnU1UDJTc3JhMGhFb2tRRVJIQi9SSDBvcyswSXZuNStmanR0OSs0OTYvNkdhM3Y5OTkveDRJRkMxQlJVWUc0dURpb3FhbkpmWGJJUHhPMTNCRkNlSFIxZFp1MWZkTEtsU3VidmYxVG5ib1dDY1lZeXN2TFlXcHF5bzFwYXRPbURWYXRXZ1d4V0l3UFAvd1FZOGVPUlhwNk90ZGFWOWNGYkdKaXdodXpWYi9ickw2VEowL0MzOThmejU0OWE3Sk91Ym01ZVBqd29kdzRxWWIwOWZVeGJOZ3c1T2ZudzhURWhCdXo5Lzc3NzBNc0ZzUEp5UW50MjdmSHQ5OStpeE1uVG1ESmtpV1lOMjhlZC82VksxZVFucDZPYmR1MlFWbFpHZVhsNWRpeVpRczJiOTZzc0RWRUlwSGd4SWtUNk5peEl6NysrR1B1R1IwNmRBZy8vUEFEZEhSMHNIWHJWcm56cmw2OWlyaTRPTGk0dUhEZDEzVmJ2bjM5OWRlSWlZbkJraVZMVUY1ZWppTkhqcUJMbHk3SXpjM0Z0R25UdU5iYUY0bUtpc0xYWDM4TkF3TUR6SjQ5R3pkdTNNRHk1Y3VSbHBhR3Fxb3FydHZQeDhjSFptWm0yTHQzTDY5VnRxNTdXRWxKQ1NZbUp2RDA5SVNEZzBPajErdmN1VE5HakJnQk16TXpkT25TQlFZR0J0enVGSm1abVVoS1N1SzFzTVhHeGlJakk0TmJhRGNyS3dzN2R1eEFmSHc4dExXMTBhdFhyMGF2cGFHaGdSczNibURhdEduYzRzVFcxdFpZdUhBaGxKU1U0T3JxMnVTemtVZ2tFSXZGY2wzK1FPM1B3Y2pJQ0JvYUdwZzdkeTdhdG0wTG9EYm9YN2R1SGZlSFJmMC9ndExTMHVEdTdzN2xyYU91cmk3M21hMXJQUlVLaGEvMEdRMExDNE8vdno4TURBeHc3dHc1ZUhoNElDRWhBWC85OVJkV3IxNE5kWFYxVEowNkZWcGFXbGkwYUJGdjNDajVaeEd3bG1yL0pZUUFBQVNDMm1VaEdKUGZCL1cvcnJxNm12dlNxNy9zeWN1b3JLeFV1RXlJSXVucDZWQlRVK1B0UnFCSVZWV1Z3dDBrWGxiOWN1cVduUUJxdTk3S3lzclFybDA3dVhQeTh2TFFvVU1IdWZTQ2dnTG82T2dvN0Q1TFRFeUVxYW1wM1BONyt2UXBWRlZWNWJhbGlvaUlrUHNpVnJRVXlOOUZMQmJ6dGc1akRaWkxlUmtOejYyb3FNQ1RKMC9rdXF3Wll6aDI3QmpHalJ2WDdHM0xYc1V2di95Q3p6Ly9YT0hraVBydTM3K1B0bTNib3JTMEZHcHFhcnpXMndNSERqUTVmdkYxTlBZWnJYUCsvSGx1eDVHTWpBem82K3VqYjkrKzNISEdHSzVldmNydHVFSCttU2k0STZTRlVYQkhDQ0hrYmFJeG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FnRmQ0UVFRZ2docllpQU1jYmVkaVVJK1RkaWpDRTFOUlhSMGRHSWpZM0YzYnQza1ptWmllZlBuNE14Qm0xdGJSZ2FHc0xZMkJoV1ZsWVlOR2dRK3ZYckI0RkE4TGFyVGdnaHBCV2o0STZRbDFSUVVJREF3RUQ0K2ZraEl5UGpwYzd0MUtrVFB2MzBVMHlaTWdVZE8zWjhRelVraEJEeVgwYkJIU0hOVkZWVmhWMjdkbUhIamgwb0x5OS9yYkxVMWRYeHhSZGZZUDc4K2REUzBtcWhHaEpDQ0NFVTNCSFNMQ2twS2ZqODg4OXgvLzc5RmkyM2E5ZXUyTFZyRjZ5c3JGcTBYRUlJSWY5ZE5LR0NrQmM0ZCs0Y1JvMGExZUtCSFFCa1ptWmkvUGp4Q0F3TWJQR3lDU0dFL0RkUnl4MGhUVGg5K2pUbXpKa0RtVXoyUnE4akVBaXdaY3NXVEpreTVZMWVoeEJDU090SHdSMGhqYmg1OHliR2poMExpVVR5dDF4UFNVa0pBUUVCY0hSMC9GdXVSd2docEhXaTRJNFFCY3JLeXVEbzZJanM3T3kvOWJvZE9uVEFsU3RYb0srdi83ZGVseEJDU090QlkrNElVV0RqeG8xL2UyQUhBSGw1ZWZqdXUrLys5dXUrYlZLcDlHMVhnUkJDV2cwSzdnaHBJRE16RTN2MzduMXIxejk1OG1TTFR0N1l1blVyOHZQelgrbmMwTkRRbDE3THI3blMwdEs0SldWY1hGeFFVbEtDNHVKaWJOMjZGWGw1ZVFyUHVYZnZIcDQrZmNwTGs4bGsrUGJiYjFGWldmblNkYmgrL2ZvTDh4UVdGaUltSnVhbHk2N3Y0Y09IS0MwdFZYZ3NPRGo0bFlQYlBYdjJvS3lzREFBZ0Zvc2J2UVloNUwrRmdqdENHdGkvZi85YmJVbVN5V1RZdm4xN2k1VjM2TkFhNmpBSUFBQWdBRWxFUVZTaEpydDVBd01EZVlGUlpHUWtnb09ETVd2V0xKdzZkUXBQbno1RlNrb0tkNXd4aHBDUWtOZXVsN2UzTitMajR3SFV0dHpwNmVtaFRaczJjSEZ4d2VEQmd4VUdlRDE3OXNTTUdUTnc5KzVkTGkwOVBSMXBhV25RME5CUWVKMmFtaG80T1RuQjBkRVJJcEdJOTIva3lKSEl5c3JpOG1abFpXSG8wS0V3TUREZzh2VHUzUnViTjI5dWNsS05qNDhQa3BLU0FBQy8vZlliN096c2VOZXhzTERBdDk5K0szZGVWVlVWdG03ZCtzb1Rkbjc3N1Rkb2Ftb0NBRlJVVkxCLy8zNHNYNzRjRlJVVnIxUWVJYVIxb0RGM2Y1T2lvaUtGWDdEWjJkbm8wcVZMaTE2cnVMZ1liZHEwVVhpc29LQUE3ZHExYTlIcnRhWjdxNm1wZ1lXRkJRb0xDMStybk5lbHE2dUxwS1FrcUttcHZYWlpnd2NQUm1Sa0pFcEtTdURoNGNHMWxzWEZ4WEhyNjgyZVBSdFRwMDRGQUppWW1HRGJ0bTF3ZG5hR3NySXlBR0RJa0NGUVVsTGl5a3hNVEVSR1JnYTB0YlZmcVU2bHBhV1lQSGt5enAwN2g1eWNIS3hZc1FKK2ZuN2M4WkNRRUF3YU5BaTV1Ymt3TVRIaG5Sc2RIWTBPSFRwQVMwc0xUNTgrUlh4OFBMUzF0VEZod2dSSXBWSmN1blFKdzRjUGIxWTlSQ0lSd3NQRG0wd1hpVVN3dDdkSFJFUUVkencvUHgvTGxpM0R0R25UQUFCUG56NkZqWTBOSGoxNkJMRllEQlVWRmR5NmRRdUhEeC9Ha0NGRDBLMWJON3ozM250UVZWWGxYU2NrSkFSRlJVWDQ2S09QVUZSVWhNVEVSRGc2T3VMbXpadXd0TFFFQUFRRkJXSEVpQkZjRUZlZmc0TURybDI3eHIyUGpJeEVZR0FnT25YcWhHWExsalhyR1JCQ1doL2x0MTJCL3dwVFUxUDA2ZE5ITGowMk5oWlJVVkhvMjdkdmkxMnJiOSsrNk4yN3Q4SmppWW1KQ0FzTDQ3NDRXa0pydXJlRWhJUzNIdGdCdGNIUDFhdFhteDJrTkpTZG5ZMFBQL3dRcXFxcXVIMzdOb1lPSFFvVkZSVWNQMzRjZW5wNkFBQnJhMnVGZ1kyaG9TRkdqaHpKUzFOU1V1TGxkWEJ3ZU9YQURxanRUcnh6NXc1RUloR2VQMytPL1B4OGlFUWlYcDc4L0h4VVZWVWhNVEVSa1pHUldMTm1EUklURTJGcWFzb0ZuZjM2OVVOTlRRM1MwdEt3YmRzMkpDUWt3TnJhR3YzNjllTnQ3M2J2M2oxTW1USkZyczQxTlRVSzZ4Y2ZIOCtyejVvMWF4QVNFZ0lYRnhjQXdNY2Zmd3dMQ3d2dWVNZU9IWEh5NUVrQXdMaHg0MUJlWGc2QlFJRGs1R1JjdVhJRmFtcHFTRTFOUlhoNE9DOVlQWHo0TUI0K2ZJaTVjK2VpZi8vKzBOZlhoNDJORFVhTkdzWGxTMGhJUUdKaUlqUTFOU0dUeVRCNjlHaVVsNWRES0JRaUtTbUpWOCtVbEJURXhNUzgxcytHRU5JS01QSmF6cHc1d3o3NjZDUDI0NDgvc29rVEo3TG82R2lGK1N3c0xKcWRIaHdjekl5TWpKaWFtaG9iTVdJRXk4ek1iTmF4T3BhV2xvM1cxOHJLaWttbDBoZmRGbU9zNWU5TktwV3lMNy84a21scWFqSkRRME4yNHNRSjN2RmZmdm1GTFY2OG1IMzExVmNzS0NoSVlaa3RkVytOMmJsekordllzZU0vNHQ5MzMzMzNXdmRTeDk3ZVhtRzZsWldWd3ZSaHc0WnhyMi9ldk1rWVk4elIwYkZaWlRaWGZuNCt5ODNOWll3eDl0dHZ2N0dBZ0lCbW5UZGl4QWhXVkZURUdHT3NxcXFLeVdReU5uMzZkTzY0U0NSNnFYclUzZGZodzRlNWN1dW4xMzk5NU1nUkxrM1IvY2ZHeGpMR0dCcytmSGlUNWRUSnpjMWxLMWV1Wkl6eG4zbFRaVFRVc0I2dXJxNk41aVdFL0hkUXk5MXJLQ2dvZ0x1N081S1RrOUd6WjArY1BIa1NIM3p3QVRJek0rWHlDb1dLaHpmVzcrb0NhcnQzL1B6OGNPalFJUlFVRkdEbXpKbVlQSGt5SWlJaW1qeldWSm5OcmN1YnZyZWpSNC9pNDQ4L3hxcFZxekJ6NWt6TW5Ea1Q0OGFOZzBBZ3dNbVRKM0gxNmxVY09uUUlBT0RzN0l4ZXZYckp0ZnExeEwwMUpURXg4YlhPYjBscGFXa3RWbFpkUzZDVGs1UEM3cjJHMTYxckRhcXFxc0xodzRkYnJCNTE2bmVmWDc5K1hXNDhXbFJVRkN3c0xPUzZwV1V5R2NhTUdRTWxKU1hjdlhzWHYvenlDOHpNekNDVlNsRmRYUzIzVCsveTVjdHg5ZXBWcnFVUEFDNWZ2b3gzMzMwWDNicDFBd0R1WGxOVFU3Rnk1Y3BHNjZ5cnE0dXNyQ3hJcFZJWUd4dHo2VGR2M3NTUFAvNkk4K2ZQSXlVbEJVS2hrQ3V6Zmd0ZzNmakNPaytmUG9XWGx4Y3ZMVG82R3RiVzFxLzBPUmFMeFZ5M2IyWm1KcnAyN2ZyU1pSQkNXZ2NLN2w1RGRuWTJLaXNyVVZoWWlKNDllMEpOVFExVlZWVmdqRUVnRVBEeVBuandRSzdiQ1lEY29QRzB0RFQ0Ky90RFhWMGRBTEJod3daODhza25FSXZGVFI1VFVWSGh5bmhSQVBTMjdtM01tREZjWUxGZ3dRTGN1SEdETy9iRER6L0EyOXViZXo5dTNEajgrT09QOFBmMzU1WFJFdmZXbEpZTXFGN1g2ODVTcmF5c3hObXpaL0g0OFdNRUJnWmkyclJwM0dlbktYMzY5RUZZV05oclhmdGxYTDU4R1RFeE1ieHhtN2R2MzRhUGp3ODNwcTFPZFhVMUxsNjhDQlVWRmRqYTJzTE96ZzZHaG9hNGR1MGFKQklKN08zdGVmblhyMThQQUFnSUNNRElrU1BSdm4xN0NBUUNPRG82Y21QOHRtN2Rpbm56NXZFQ3dJYmRzZ0JnWjJlSG8wZVBvckt5RWhNblR1VFNMUzB0RVJnWUNKRklCRjFkWFFnRUF0NTR2ZnF2Njl1NWN5ZFNVMU9ocEtURWRhL201dVkyR21BV0ZoWmkrUERoME5IUjRYNEg2M2ZMeW1ReWxKU1VRQ1FTSVRNekU2bXBxWEpqL0FnaC93MFUzTDJHdm4zN29uLy8vcGd4WXdaQ1EwT3hlL2R1N042OVd5NzRBV3BuK1NrYTMyUnRiYzE3UDNUb1VONzdybDI3b2x1M2JsQlJVV255V0gydjIzb0Z2Smw3cTk5aWxKYVd4cFZYVUZDQVc3ZHU4VnBEVEV4TThOTlBQOG1WMlJMMzFwU0d5Mnk4VFVWRlJhOThia0ZCQVlZUEg0NmxTNWVpVzdkdW1EVnJWZ3ZXck9YRXhzYWlmLy8rV0xGaUJiUzF0V0ZzYkl6Q3drSk1temFObStCUm4xQW81RDd2eXNyS01EQXdRTHQyN2JCaXhRbzhmLzRjWDMzMWxjTHJXRmxad2RMU0VxbXBxVnhhVGs0T2Z2bmxGMmhwYWFHd3NCQUdCZ2JjTVFzTEM3bWdURTlQRDJscGFiaDc5eTZPSFR2VzZEMHh4cHJWY3ZmcnI3OENxRzBkSFRkdUhHOEc4dSsvL3k1WGJ0dTJiWEh6NWsxZW1vT0RnOXp2bmt3bWc3dTdPd1YyaFB5SFVYRDNHb1JDSVVKQ1FqQm16QmdZR3h2ajBLRkRjSE56YXpUdnE0aUlpSUNucCtkTEhYdjQ4S0hDbGpTZytTMVRiK3JlaW9xSzRPZm5oKzNidCtQNDhlTUEvcStGcXY2WHE3YTJObkp5Y2lDVHlYamx0OFM5TmFWdUp1ay93YXVzMjFhblhidDJpSTJOaFpLU0VueDlmVi82Zk1ZWVltTmprWkdSZ2Y3OSszUHBKU1VsVUZWVkJhczN5VDQxTlJYQndjSDQ5Tk5QMGI1OSs1ZTZ6bzRkTy9EVlYxL0IwdElTcTFhdHduZmZmUWN2THkrc1hyMWE3ZzhKc1ZnTUhSMGRBTFhQcHE0VlVrbEpDWXd4RkJjWHc4aklTT0YxK3ZUcGcxV3JWbkhkdkgzNjlNSEJnd2V4ZVBGaWhiT3ZaVElaYnQrK2piaTRPT1RrNU9ERWlSTndkSFJFdTNidDBMdDNiMTRybjZKem05TnlWK2ZxMWFzWU1XSUV2TDI5c1dEQkFyUnIxNDczZkY5Mm1aVEN3a0owNk5EaHBjNGhoTFF1Rk55OXBwcWFHZ3dZTUFBNk9qcVlOV3NXTGwrK0xEZHp0TEt5a2plT3FiN0dGbXNGYXNkSlJVWkdjclB3bW51c3NaWTBRTDQxclNsdjR0NjB0TFJnYVdrSm1VeUcyYk5uSXk0dWp2c2lxOThDMmRoK3JpMTFiNDFoLzZDVmdWNjNMcS9TaFYwM08vWEREei9FbDE5K3lldCtCR3E3UzVjdFd3WlhWMWN1emNURUJLV2xwYkN5c2tKd2NERE16TXlhZGEyN2QrOUNLcFZ5WGFrZUhoNFlQWG8wUm80Y3lTM1JVbDljWEJ6WGVwMlRrOE9OMjVOSUpNakt5a0pSVVJHcXFxb1VkajNYcGYveHh4OWMyc1NKRStIbjU0ZEZpeFp4Z1dSbVppYW1UcDBLUFQwOTNMcDFDNk5IajhhK2Zmc3dZY0lFVkZkWEl6NCtIaVVsSllpUGorZk5sczNJeUVCbFpTVnUzNzdOQzBvN2R1eUlaOCtld2QvZkg0OGZQMWI0SEk0ZE93WWZIeDlrWjJmRDJka1oxNjlmUjNKeU12YzdkZS9ldldZOXo0S0NBakRHY1BmdVhienp6anZOT29jUTBqcFJjUGNhcEZJcFhGMWQ0ZXZyQ3dzTEMxaFpXV0htekptOGRhY0E0TW1USnhDSlJEaDE2cFJjR1UwRkpELzg4QU4rK2VVWHVXN1hGeDE3MmFDZzRaZGhWVlhWRzdzM1ZWVlZpRVFpZlAvOTk1Z3padzVrTWhuM1JWUlNVZ0pkWFYwQXRTMThYYnAwa1dzVmZOUEJsN2EyOW10MWg3YWt4aGJsZlZtS0ZtUnU3RG1xcTZ2ajVNbVRzTE96VTlnRlAzandZRnk2ZEVrdWNMU3hzWUdIaHdlT0hUdldyT0JPSnBOaHpabzEyTHg1TTVjV0V4TURGUlVWWEw5K0hSa1pHZHlFaHpxblRwM0NGMTk4Z1ZPblRpRTJOaGJtNXVhb3JLeUVsNWNYdnZ2dU96eDY5QWl1cnE0NGNPQUE5NW02Y2VNRzl1M2JCNWxNQmk4dkwvVG8wUU9mZlBJSmdOby9GRXhOVGVIcTZvcGx5NVpoeUpBaDZOcTFLL2J1M2NzdHR5T1R5YmlXcy9YcjEyUHQyclhRME5DQWk0c0xOeW5vK1BIak9ISGlCSzVldlFvZkh4OVlXRmdnSmlZR1BYcjB3UDc5KzZHa3BJVEpreWVqZCsvZVNFeE1STStlUGJtbFNvS0NnakIrL0hob2FHaWdWNjllR0RObURJcUtpdENuVHg5Y3ZIZ1JRTzFZditiUTBkSEJ6cDA3OGROUFArSFNwVXZOT29jUTBqcFJjUGNhVWxKU2tKeWNERE16TStqcTZ1S0hIMzdBMUtsVDVib1NvNk9qWDNydHRXM2J0bUg2OU9seVgzQXZPZ2E4ZkRkT3c3RkF3SnU5TndBd05qYUdvYUVoaEVJaERBd00wSzlmUDZTa3BIQXovTzdldlFzbkp5ZTU4MTUxSmYvbTZ0Q2h3ejhtdUd0cVY0bm1DQTBOaFkrUEQ0cUxpM25wUjQ0Y3dZNGRPOUN6WjArRjV3MGVQRmd1cmY1emI2eEZjT1hLbFkydUc5ZlFyNy8raW1YTGxxRmp4NDdJeU1qQTNyMTdZV1ptaGpObnppQXFLZ3JqeDQrSHNiRXhKazZjaU9IRGh5TTdPeHNpa1FqZHVuVkRhV2twamg0OWlwa3paMkxmdm4zNDMvLytoelp0MnNEVTFCUXltUXpqeDQvSDNyMTcwYjkvZjFSVVZNREJ3UUdmZlBJSkNnb0tzR1BIRGdDMTQ5Y0E0UDMzMzRldXJpNW16NTZOT1hQbVlQNzgrYngxRkNVU0NjUmlNZjc0NHc5NGVIaWdWNjllQUlCejU4N2hmLy83SHg0L2Znd3JLeXVNSGowYXFxcXErUGJiYjVHY25JeUFnQUFrSkNRZ056Y1h6NTgvUjNWMU5hUlNLWll2WHc1emMzTUF0Yjg3dXJxNnZNLzVtalZyQUFBelo4N2swaFl2WHR6b2M2ei92RlZWVmJGNDhXTE1temVQeHRzUjhoOUh3ZDFyNk5hdEc3UzF0Wkdlbm82MmJkdENSMGNIL2Z2M2wydHRDZ3dNeE1hTkc1dGQ3dmJ0MjlHeFkwZm82T2pnNGNPSGVQTGtDWjQ5ZTRhSkV5YzJlYXpPaXdLZ2hqTmUzM3Z2dlRkK2IvbjUrY2pOemVWYWRZS0RnM2tUSmxhc1dJRS8vL3dUNzcvL1BoaGpPSFBtRExadDJ5Wlh6c3ZlMjhzeU5qYm1iVzMxTnIzdVVoWWpSb3lBa1pHUlhDdmQ1TW1UWVdwcTJtaHdwOGpTcFV0Zm1FZE5UYTFaTzJvVUZ4ZmpndzgrZ0lxS0NpNWN1QUNaVElidnYvK2VDeHB0Ykd3UUV4T0R3TUJBSkNRa3dOWFZGWjA3ZCthV3hURXpNOFAyN2R0UlVWRWhOeHpBemMwTm8wZVA1ajREenM3TzNMRjI3ZHBoenB3NUtDMHR4ZlRwMDdsME96czdKQ1VsS2Z6Y0NJVkMrUHI2d3RqWW1MY3dzS0doSWZidDI2Zncvc3pNekxCdTNib1hQZ2NURXhOdURHRkQ5U2VUdUx1N04xckcxMTkvTFpkR2dSMGhoTFlmZTAwaElTSFl1M2N2UkNJUm9xT2pzWHo1Y3Q2NHRDdFhydURTcFV1OFpUNUtTMHNoRUFpZ3BxWUdDd3NMM3I2ZFc3WnNVZmdmOXNPSEQzSDgrUEZHai9YbzBZTjczN1p0VzY1MW9LRzR1RGdVRmhZcTdNNTlrL2QyK3ZScFRKMDZGWFoyZHJDMHRJUzl2YjNjQkkwTkd6YWdyS3dNWldWbGNISnl3dmp4NCtYcTFGTDMxcGh0MjdaeHkyZThiWjk5OXRrL3BpNkVFRUwrUFNpNGU0UFMwOU54OXV4WnpKOC9uNWRlVkZTRUkwZU93TnZiRzA1T1RpMitTS3l0clMxdkRibjZSQ0lSenAwNzk5cmp1VnJydmQyNGNVTmhVUGsyK1BuNVlkU29VVys3R29RUVF2NWxLTGg3Zys3ZHU5Zm9QcWdBOFBqeFk3enp6anN0dmpCdllXRWhONmFvb2NabUU3NnMxbnB2MWRYVjZOZXZIMHBMUzErcm5OZWxwYVdGcEtTa0YrNG0wWnBVVjFjM3ExdVhFRUpJMDk3c2lyRC9jVTBGUHdEUXZYdjNON0xqUW1QQkR5QS9NL1pWdGRaN1UxTlR3MGNmZmZUYTVieXVrU05IdGtoZ0o1UEplR01YS3lvcWVNZHpjM01WbnJkcjF5NXVuYjJHNXdDMVFYWkRvYUdoZVBMa1NhUDFhTGdBTDFBN0ZyUE80TUdEWHppWnBicTZHaHMyYk9BbUV0eTZkWXQzWE5Ia29JYlMwOVBsMHJ5OXZTRVdpMTk0TGlHRS9CdFF5eDBoRFR4NDhBQU9EZzV2ZkdadVk0UkNJVUpEUStYMjFYMFZFUkVSQ0F3TTVBSzhkOTk5RjkyN2QrZU94OGZISXlNamcxdUNCcWhkM3ViTEw3L0V5Wk1uSVJRSzBhOWZQOTVlc0VEdGd0R1BIajNpdGJROWUvWU1DeFlzd0tGRGgzRGx5aFU0T1RsaHc0WU42TkdqQitMajQ2R2twSVJseTVaeEV4T3FxcXJRclZzM0pDWW1vbE9uVGhnMGFCQ2lvNk9idkIrSlJJSytmZnZpenAwN0VBZ0U2Tm16SjIvV2VGSlNFaDQ5ZXNSTlZGaXdZQUhpNCtONUU0RVNFaEp3OU9oUkRCOCtuRXVydjlnd0lZVDgyOUZzV1VJYTZObXpKNlpPblNxM3IrM2ZaZFNvVVMwUzJBRzE2Nmg1ZTN1anRMUVV1cnE2Nk5tekp5NWN1TUFkSHp4NE1DK3dBMnJIK3UzYXRZdWJQV3BnWU1BN0J3QWNIUjI1d0c3anhvMDRmdnc0MU5UVUlCYUxNV0RBQU9qcDZlSEVpUk1JQ3d0RGFHZ29KaytlTEZlMzhQQnd6SjQ5RzUwNmRRSUF1ZG1xVVZGUnNMR3g0YVVKaFVMbzYrdWp1cm9hcXFxcTZOR2pCN2NlWE4zOTFKK0J1bUhEQnFpcnErUENoUXY0OWRkZkVSQVF3TzB1c1czYk5vd2JOdzQ5ZXZSb2NzY0pRZ2o1dDZILzBRaFJZTVdLRlRoMzdoeXYyL0R2MEtaTkcvejQ0NDh0VWxaeGNURTZkdXlJdG0zYnd0M2RIZDdlM25JQlZNT2xiUjQrZkloT25UcWhTNWN1V0x0MkxZeU5qUlV1RVZJLzdadHZ2a0g3OXUxaGJtNE9LeXNyakJzM0RydDM3MGI3OXUyYkRKcU9IajJLK1BoNFJFUkVBS2pkeHF4dWFST0pSSUxyMTYvanlwVXJzTGUzUjJSa0pMNzk5bHNvS1NraEpTVUZGaFlXK1B6enozbjFMeWdvUU9mT25YblgwTkRRUUhwNk9xS2pveEVRRUlDd3NEQzBiOThlMXRiV09ISGlCQllzV05DOGgwa0lJZjhpTk9hT0VBWDA5Zld4YTlldU56SnVzREZLU2tyWXZIbHppKzBMdW4zN2RreVlNQUdYTDErR2taRVJ6TXpNa0pLU0FwRkl4UDJycjdxNkdwOTk5aGtFQWdIKytPTVBSRVZGNFlNUFBtaldyaURqeDQvSC92MzdrWmFXaG9VTEYrTEJnd2NvTHkvbkJZRmhZV0hjV0xtU2toSThlL1lNY1hGeENBOFBSM2g0T0V4TlRiblgxNjVkNDIxTlptZG5oeXRYcm5ENTd0eTV3MXZjOTk2OWUxaS9majFXckZqQnExZFFVQkJtekpnQlpXVmxiTjI2RlpXVmxWaTRjQ0V1WHJ3SUpTV2wxMW9Ua1JCQy9xbW81WTZRUmpnNE9HRGp4bzM0K3V1djMvaTJad0tCQUY1ZVhoZzllblNMbE1jWWcxUXFSVkpTRWlJakk3RnExU29BZ0ttcEtjTEN3cmg4RGc0TzNHczFOVFZzM3J3Wi9mdjN4N3g1ODdqZ3RxbDdGNHZGY0hOelExVlZGUVFDQVd4c2JMZzlWNmRObTRhRWhBU0lSQ0lrSmliQzNOd2NuMy8rT1R3OFBIRHc0TUdYV3RpN1lSQVdHeHNMTFMwdFpHVmw4WUxVTTJmT3dOZlhGOE9HRFFNQVdGcGFZcytlUFRBMk5rYWZQbjJRa3BLQ2J0MjZvYUNnZ0FJN1FraXJSY0VkSVUzdzhQQ0FrcElTbGl4WjhzWm1VeW9ySzhQYjJ4dXpaODl1c1RJRkFnRldyVnFGYytmT1lmcjA2YzJlU1d4bFpZVWpSNDVnekpneDZOS2xDNERhQ1NZTlcvbnFKcHVvcUtnZ0pDU0VTNitibUJBVEU0T0JBd2ZpMkxGak9IZnVITjUvLzMwdVgwVkZCYnAzNzY1d1o1UTZJU0VoTURRMDVPMVRXMVJVaE1EQVFHUmxaVUZWVlJVbUppWXdORFRFNHNXTE1YVG9VR2hyYStPamp6N2luVk4vbDQ4T0hUcEFTVWtKaG9hR3NMS3l3b1lORzVyMVRBZ2g1TitHZ2p0Q1htRHk1TWw0OTkxMzRlbnBpY3pNekJZdDI4REFBTnUyYlZPNGorN3J1bkRoQW80ZE93WmJXMXNVRlJYQjN0NmU2NVp0VEZ4Y0hCNC9mb3pSbzBjak5EUVVscGFXK09tbm55Q1R5V0JyYXd1WlRJWWVQWHB3NCtRQXdOZlhGMGVQSGdWUU8vdFdKQkpCS0JSaXk1WXRDcnUxTlRVMTRlYm1ocmk0T015YU5RdDZlbm9BSUZlM3dZTUhjOXQ0WldabVl0S2tTVmk5ZWpVTURRMTV1NVFNR1RJRSsvZnZoNHVMQzdwMTY0YU9IVHR5eHp3OVBYSDc5bTBBdFROcFJTSVJrcEtTRUJjWDk4WmJZd2toNUcyaDRJNlFaaGcwYUJEQ3c4T3hmdjE2SER4NEVGVlZWYTlWbnFxcUtpWk5tZ1J2Yis5Rzl4ZDlYZUhoNFJnL2ZqeHZtN2VtdW1VQjRNY2ZmNFNCZ1FIS3lzb3dmUGh3Q0FRQ3VMaTR3TWJHQm1mT25JR0JnUUZXclZxRmxTdFhjdWQ0ZW5yaW5YZmVnWjJkSFNaTm1vVHQyN2ZEM053Y3ljbkozTElyaWdJcEt5c3IzanAxdHJhMmpTNUgwclZyVjBSR1JuTGQxL1hwNk9pZ3ZMd2NpeGN2eHA0OWUzakhObTNheE8xWTR1RGd3Q3RmSXBGQUpwUEpUU29oaEpCL08vcGZqWkJtMHRMU3dwbzFhM0RqeGcxODhjVVh2QmFpNW1yWHJoMW16cHlKYTlldVlkT21UVzhzc0FPQTFhdFh3OFhGQmRldlg4ZXZ2LzZLcDArZnZ2Q2N3TUJBK1ByNm9sZXZYcmgwNlJLZVBYdUdWYXRXWWVmT25lalZxeGQwZEhSZ1kyT0RoUXNYY3VlSXhXTHMzTG1UVzNTNXBxWUdjK2ZPeGFWTGw3aXhieTNSU3RiVUdMa09IVHFnb3FJQ3o1NDk0NlUzdGhWZFZWVVZwa3laUXExM2hKQldpVnJ1Q0hsSm5UcDF3c3FWSytIdDdZM1kyRmlFaG9ZaUtTa0ptWm1aZVByMEtTb3JLOEVZZzZhbUpqcDA2SUN1WGJ2Q3pNd016czdPc0xPeisxdGFpb3FLaXVEdTdvNjdkKzlpNGNLRjhQVDBiSFRjM1o5Ly9na25KeWVJeFdJc1hib1VIVHAwd09EQmcrSG01b2F3c0RDWW1abHhRUm9BdUxxNll2UG16VGh6NWd6YzNOd1FFQkNBalJzM2Nvc1RXMXRiSXowOUhTZE9uTUNoUTRjQUFGS3A5S1h2SVQ4L0h5ZFBuc1NzV2JPNHRJWUxTMHNrRXB3N2R3NzYrdm9JQ2dxQ2g0Y0hqSTJOTVdmT0hQVHExUXVWbFpXNGYvOCswdExTVUZSVWhIMzc5a0ZmWHg4T0RnNllPM2N1Vnc0RmVZU1Exb1NDTzBKZWtVQWd3TUNCQXpGdzRNQzNYUlU1K3ZyNmNIWjJ4dUhEaDlHK2ZYc3NXN1lNVjY1Y2dhcXFLbTljbTdLeU1uYnUzSW5pNG1MTW1qVUxTNWN1NVNZa3hNWEZRU3dXNDdQUFBwTXJmKzdjdVNnckswTkZSUVdNakl5Z29hR0J1WFBuY3R2RDVlVGtZTjI2ZGR5WXUvcmQyR2xwYVhCM2Q1ZmJTazVkWFYxdVBLQ1NraEpHamh5SmJ0MjZJU2dvQ0h2MjdPRW1lZ0MxYS9rWkdSbHgyK0VkUDM0Y2dZR0I2Tnk1TTJwcWFtQnZidzhIQndkOCtPR0hTRXhNNUkwQkZJdkZPSERnQVBidTNmdkM3ZlFJSWVUZmhMWWZJNFFvVkZaVzlsTGR4dmZ2MzBmYnRtMVJXbG9LTlRVMTNvTENCdzRjd0NlZmZQTGFkVXBJU0VEMzd0M1JwazBiQUxXdGUrM2J0MjgwUDJQc2hVdWUzTGh4QTMzNzluMmpYZVNFRVBKM291Q09FRUlJSWFRVm9Ra1ZoQkJDQ0NHdENBVjNoSkQvRk9xc0lJUzBkaFRjRWRKSzVlZm44OTdYMU5SZysvYnRxSzZ1UmsxTkRiWnUzY3J0OWRyUTJyVnJFUlVWcGZCWWVubzY3MzF1Ymk3M09pOHY3NVhyK3pMYmtmbjcrNk95c2hKQTdkcDhMeUtUeWJoNlRwZ3dBWGZ2M3BVN1RnZ2hyUVVGZDRTMFVoS0pCTk9tVGVNQ09LRlFpQU1IRGtCVlZSVkNvUkFCQVFGUVZWV1ZPeTg5UFIyNXVia1lOR2dRWW1KaUlCS0p1SCtPam80d016TkRXbG9hbC8rVFR6N2hqcHVhbWlJcUtncEJRVUc4TXYzOC9GQmRYYzFMdTMzN05pK29PbkhpQks4T2pjbkx5OFBHalJ0UlhsNE9BSExsMXZudHQ5KzRlZzBZTUFDVEowOEdZd3g1ZVhubzFLa1RseTh6TTVPMklpT0V0Q3EwRkFvaHJWU25UcDNRdVhOblBIcjBDTWJHeGhBS2hkRFcxb1pBSUlCUUtJU21waVlLQ3d1Um5aM05MWDlTVlZXRlAvLzhFMXUzYnNYejU4OWhaV1dGTTJmT2NHdllLU0tUeVJBZUhvNnFxaXA4K09HSHNMS3lRdWZPbmVIajQ4UGxpWStQaDVtWkdXL1pHSDE5ZlV5ZlBoMTc5dXlCdXJvNkYyaGV2WG9WM3Q3ZUNBc0xVN2dtNEk0ZE83Qnk1VXB1bHF5cHFTbUNnNE14ZXZSb1hyNEJBd2JBMnRvYWl4WXRRa0pDQXBldXBLU0VkZXZXNGRxMWEwaE9Ub2FGaFFWdmVSVkNDUG5YWTRTUVZrMGlrYkRodzRlem9VT0hNajA5UGVibzZNZ2NIUjJabnA0ZXM3T3pZOU9uVCtmeVJrUkVNS2xVeXU3ZXZjc21UWnFrc0R5WlRNYXlzN081OXlOR2pHQ01NWGJzMkRFV0d4dkxHR1BNeWNtSmQ0NmpvNlBDc3RhdFc4ZldyMS9QeS9QbGwxK3lSNDhlS2N5Zms1UERKaytlekVzVGk4WE0yZG1aUFhqd1FPRTVEYTg5ZE9oUVZsMWQzV1M5Q0NIazM0eGE3Z2hweGE1ZnZ3NWJXMXVFaG9ZQ0FFUWlFYmUvYXYzWGRRWVBIZ3dBV0xGaUJiNzc3anNNSHo0Y0VvbUVsNmVnb0FCS1NrcUlqWTJGc3JJeXQ0NWNXVmtackt5c0FEUzlWVmg5czJiTndwMDdkN2ozYVdscEdESmtDTHAzNzQ3azVHUVlHUmx4TzJzd3h1RGw1WVV0Vzdid3lsQldWc2JpeFl2aDRPQ0FUWnMyWWZMa3lYSXRmdG5aMmREVTFNU3paODhnRUFnVWRrY1RRa2hyUWNFZElhM1FzbVhMRUJrWmljVEVSSVNGaGNIYTJyclJ2S3pCUXI5K2ZuNTQvUGd4ek0zTmNmVG9VYlJwMHdZQ2dRQU9EZzY0ZHUxYW8rWG82dW9pT3p2N2hWMmNseTVkd3FwVnErVFM0K1BqTVdIQ0JCZ1lHR0RYcmwySWo0K0hnNE1EVHB3NEFSVVZGZnp5eXk4d05EU0VoNGVIM0xtcHFhbVlPblVxUHZ2c00remN1Uk5oWVdGSVNFakEvUG56Y2UvZVBYaDRlTURkM1IyTU1kNHVGVUJ0UUZsV1Z0YmtNeUtFa0g4VEN1NElhWVhxWnBDS1JDSm9hR2pBeHNZR0dob2FTRWhJNExiNGlvK1BoMGdrUW5GeE1jNmZQdzhEQXdQY3ZIa1RXVmxaM0tRTGZYMzlGMTZyTGpBY1AzNDg1czJiaDUwN2R5STFOWlczbFZoOGZEejNlc2lRSVRoOStqUzNJNFNqb3lPQ2c0T2hyYTJ0c0RVUnFOMUZZc1NJRWVqWnN5Y0VBZ0ZpWTJOeDRNQUI3Tnk1RXdBd2F0UW9yRnExQ2pObXpFQ0hEaDJnb2FFQlcxdGJia0pJZUhnNGZ2cnBKNWlibTBOSlNRbSt2cjQ0ZVBBZ1VsTlRNV2ZPSERnNE9GQndSd2hwTlNpNEk2U1Y2OXUzTDY1ZXZZckN3a0lzV2JJRUJ3OGVCR01NVGs1T3ZFQ3FxS2dJV1ZsWjhQTHk0cnB4bTRQOS8zWGpCQUlCMnJWcmg5emNYSmlZbU9EQ2hRdGNub2I3MmRiZjZxdXFxcXJKQ1JzQVlHdHJ5M3NmR3hzTGUzdDc3bjFwYVNtMHRiVzVpU0dLTEYyNkZCVVZGZmp0dDkvZzZla0pUMC9QUm9OSlFnajVONk9sVUFqNUQxQlZWVVZnWUdDVCs3dnE2K3RqekpneHIxVCt3NGNQY2VEQUFjVEd4c0xBd0tEWjV4VVVGS0JEaHc2TkhsK3pabzNDOUhQbnp2Rm14MG9ra2liSCtWMjllaFdSa1pFNGVmSWszbi8vL1diWGp4QkMvbzBvdUNPa2xaSktwYWlzckVSWldSa1NFaEtncEtTRWtTTkhjc2VrVW1tajU3S1gyTVZCSnBQaDNYZmZoWWFHQnZiczJRTWxKYVZtbisvdjc0OXAwNllwUEZaVFU0UGc0R0M1OU9qb2FKaWJtME5YVjdmSitoNDRjQUN6WjgvRzVNbVQwYmR2WDlqYTJ1TGt5Wk9ZT25XcVhNVlp4cFlBQUF0N1NVUkJWTjZ5c3JKbTFaY1FRdjROcUZ1V2tGYm84ZVBIV0x0MkxVNmZQbzNEaHcvajBhTkhtRGR2SG5kY0pwTmgvUGp4QUFDeFdJenE2bXBlMTJqZDRzSlNxUlFYTDE2RXBxWm1vN3RQMU9WMWQzZm4wcEtUaytYRzNEV2N1QkVYRjRlVWxCUXNYTGlRUzN2Ky9EbjNPaU1qQThuSnlYajgrREc2ZCs4T0FNakp5Y0grL2Z2aDQrT0RxcW9xS0NzcjQrSERoK2pjdWJOY3ZjYU1HWU5wMDZaQktCUkNKcFBoKysrL3h6ZmZmSVByMTY5ajllclZYTDFzYlcxUlhWMk5xS2dvbWtWTENHa1ZLTGdqcEJXS2lvckMxMTkvRFFNREE4eWVQUnMzYnR6QTh1WExrWmFXaHFxcUtraWxVdFRVMU1ESHh3ZG1abWJZdTNjdkw3aHIwNllOZ05vRmYwMU1UT0RwNlFrSEJ3ZUYxMUxVQXRpdlh6L2VtRHRYVjFkSUpCS29xS2lncHFZR3g0OGZSMDFORFhidjNzMEwrQVlPSEFnSEJ3Y29LeXVqckt3TTV1Ym0zTEVyVjY0Z1BUMGQyN1p0ZzdLeU1zckx5N0ZseXhaczNyeFpia2NNQU54a2tPenNiQVFGQldIT25Ebm8yclVycEZJcHJLMnRvYWVuOTVKUGxSQkMvaDBFN0dYNlh3Z2gvd2xpc1JncUtpcmMrNGF0YnZVZFBIaFFybXUxOHYrMWQrOHhWZGQvSE1kZkJ3K2lhZDZnTk1FNVQ3TWNrWU02Y3k3SmRHaUVtMlBNSWFYcmdyUGFJbHU2bXRxa0dRb3ROYnh3YWN2YUhLTE94cHd3elJnc1E4K1dsVG9jalRNOEMzRXd2SkN6T2dJZE9vZnorNFB4emVNNTJNL2Zmbi9FeCtmanIvUDlmTDdmN3ptSFA5anJmQzdmZDIrdlJvOGVIZkYrSG85SDA2ZFB2NmRSc3I2K1BubTlYc1hHeG9iMWRYVjEzWFhkM24vemVCWUFNQW5oRGdBQXdDQnNxQUFBQURBSTRRN0F2d0tUQ0FEdy8wRzRBKzREZi8zMWwvVzZ2cjVlZlgxOS85TjlidHk0SVkvSE0yVC8vdjM3MWR2YksrbnZLaGwzMDkvZnI2dFhyMHFTc3JLeWRQSGl4YkQrMndVQ0FaMDhlVExzUGlVbEpmcjk5OStIZkIrMzJ6MWtYMU5UMHo5K1RnQVlUdGd0Qzl3SGpodzVJcGZMcFpLU0VwMDdkMDVwYVdsRG52dnh4eCtydHJZMll0K2xTNWMwZWZKa2ZmLzk5MkUxV3J1NnVyUjkrM1psWkdSbzlPalI4dmw4RWUveHhSZGZxTEt5VXRKQVZZd0pFeWJvdSsrK1UxZFhsNlpNbVdLZDE5N2Vyc3JLU20zY3VORnFhMmhvVUdWbHBaNTc3amxGUmYzOTIvVFFvVU42NDQwM2h2eE84K2JOczNiZW5qdDNUazgvL2JUVjUzYTcxZDdlem1OUUFCaURjQWZjQnc0ZVBLamk0bUpKQTQ4YnFhbXBVV1ptWnNSejE2NWRxL2ZmZjE5Mis3MzlleWdwS2RIbXpac1ZGeGNuU1VwTVROVHg0OGRES2tsSVVrcEtpcHhPcDk1OTkxMWR1SERCYWg4eFlvU0tpb3JrY3JuMDg4OC9Lems1T1d5WDY5R2pSN1ZqeDQ2UVlDY05WT0NJaVluUmpSczMxTnpjckdlZmZUYWtQeWtweVNvejVuUTZRMHFPelowN2wyQUh3Q2lFTzhCd1o4NmNrY1BoMEtPUFBpcEpXcmh3b1pZdlg2NzA5SFNOR2pVcTdQeEliWGZxNk9oUVFrS0NkWHoxNmxWZHZIaFJCUVVGVmx0V1ZwYlMwOU9WbUppb0dUTm1XTzIzajVyZHptYXpxYUNnUUNOSGpveFk4N1c5dlYxUFB2bWtKazJhcEwxNzk2cXRyVTBORFEyeTIrMXFiR3kwSHBxY2tKQ2dlZlBtaFFSQWo4ZGo5YmUwdElROFlCa0FURU80QXd6VzE5ZW5QWHYyNk1zdnY3VGFiRGFiOHZMeWxKZVhGOUxlM055c3Q5NTY2eC92MmR2YnE1YVdGcDAvZjE0T2gwUEJZRkNiTm0yeVJnWUgyZTEyclZ1M1RxbXBxZHF4WTRkeWNuTENSdHc2T3p2MXdBTVA2UHIxNjdMWmJFT09vUFgwOUtpb3FFaXZ2ZmFhcXFxcVZGWldwdHJhV2hVV0ZrcVNGUVo5UHA5aVltTENycDg1YythUUkzZHo1c3o1eCs4TUFNTUo0UTR3V0dGaG9UNzY2Q05yRGR5U0pVdDArUEJoTFZpd1FLZFBuMVpPVG83S3lzb1VGeGVueE1SRUhUbHlSSk1tVFFxNWg5UHAxTm16WjRkOGo4OCsrMHp4OGZGYXNXSkZXSi9iN2RiS2xTdVZtNXVyMHRKUzFkZlg2OEtGQzFxelpvMDhIbzlXckZpaDdPeHNCWVBCc0RWOExTMHQ4bnE5Y2pxZGlvNk9scy9uVTA5UGo3WnYzNjZxcWlwRlJVVXBMUzFOZ1VEQUdybHp1OTJxcXFvS201YTl2UnphblNOM2ZyLy9IditxQVBEdnhrT01BVU1kT25SSUtTa3BtalZybGlTcHZMeGNIUjBkS2lvcXNzN1p1SEdqcmwyN3BqMTc5b1NVSHlzcksxTXdHTlRiYjc5dGhidHZ2LzFXOCtmUEQxbUxkK2JNR2NYR3hzcmhjTWhtcytuczJiT3FxS2hRYVdtcEpDa2pJME5mZmZXVkxsKytySWNlZWtpVEowKzJyaDBjYmR1MmJadG16NTZ0NHVKaVpXWm1xckt5VW02M1c4bkp5VXBOVGRYV3JWdXRhd29MQ3pWbnpod3RYcnhZMHNDR2pNRXlZOUxBYnRvN1E2SWt1Vnd1cTN6YW5XSDFwNTkrMHZYcjE4UFdCZ0xBY0VXNEF3d1VEQWJWM2QxdEJiWmZmLzFWTDcvOHNtcHFha0xLaWtWeTY5WXRQZlBNTS9yNjY2K1ZrSkJnaGFHYk4yL3FndzgrVUVGQndaRGx2c3JMeXpWeDRrUzk5TkpMa2daMnFicGNyb2lseTI1ZlY5ZlQwNk5YWG5sRlZWVlZZWDJENnVycTFORFFvTFMwTkUyWU1FSFRwMCszZHVZT2FtdHJVMDFOamJVemRzdVdMVHB4NG9RMTNkdlcxcWJMbHkvcnFhZWUwb01QUG1oZEZ4TVRvOE9IRDFzMWRRRmdPR05hRmpDUXpXWUxHWW5idEdtVHlzdkxGUjBkTFkvSG85YldWcVducDBlOGR2UG16ZnJrazA5Q05reEkwc1NKRTdWMjdWcWxwYVhwK1BIam1qWnRXdGkxSjA2YzBJRURCNnhqdjk4L1pFMWFTVHA5K3JSR2pCaWh0cmEySVQvUElKZkxwZWVmZjE3ejU4KzMyc2FORzZlNnVqcnJlTUdDQlhyODhjZXQ0L3o4Zk9YbjUwc2FDTGk1dWJrYU0yYU1WcTllclZXclZrVmNud2NBd3gwUE1RWU10Mi9mUG1WbloxczdWbWZPbkttbXBxYVFFRGJvMkxGalNrcEtVa1pHUnNSN1BmYllZM3IxMVZlMWZ2MzZzTDRmZi94UnMyZlAxcmh4NDZ5MlNCTURGUlVWZXYzMTE1V1RrNk1ubm5oQ2MrZk8xZEdqUjdWeTVjcXdjNzFlci9VNlB6OWZjWEZ4MnI5L3YzYnQycVhtNXVhd0RScVNJZ1kycjllck5XdldxTFMwVktOR2pWSjJkcmJ5OHZKMDdkcTFpTjhUQUlZenBtVUJnKzNkdTFkMWRYWEt5TWlRMys5WElCRFEyTEZqTlhic1dMM3p6anVxcnE1V1NrcUtKS20xdFZXdHJhMWF0R2lSdXJ1N1ZWdGJxK2pvYUsxYnR5NmtLb1hQNTFOOWZYM0lHclVyVjY1bzY5YXQycmx6cC9yNysyVzMyM1hwMGlXOTk5NTdxcTZ1RHZsTU4yL2UxUGp4NHhVVkZhWCsvbjU5K09HSHlzek0xQjkvL0tFdFc3WklraG9iR3pWcjFpejVmRDc5OE1NUDZ1N3VWbng4dkpLVGs3VisvWG90WGJwVVVWRlJTazVPRHBsS2JXeHMxRysvL1JieWZoMGRIZHEyYlpzMmJOaWdxVk9uS2lVbFJlZlBuMWRuWjZkeWMzUDF3Z3N2YU5XcVZVekpBakFHMDdLQXdSNTU1QkV0WHJ4WVNVbEptanAxcWg1KytHRnJ6VjE3ZTd1YW1wcXNjT2R3T09Sd09DUkpZOGFNVVdwcXFyS3lzclJzMmJLUWU4YkV4SVFFdTFPblR1bVhYMzdSN3QyN1piZmIxZDNkcmVMaVluMzY2YWRod1U2U3RRR2lzN05UMWRYVmV2UE5OelZ0MmpRRkFnRTVuVTZOSHo4KzdKcVJJMGZxMUtsVGNqcWRJZTFUcGt6Uk45OThZeDIvK09LTDh2djkxcWFQa3lkUDZzcVZLOXE1YzZlMTBTSVFDTWp2OXlzK1BsN0hqaDFUWVdHaGNuSnlWRkZSRWJMaEF3Q0dLMGJ1Z1B0VU1CaTg2M280U1NGQktaSyt2ajU1dlY3RnhzYUc5WFYxZFEyNThVSWFDSGQzVnFDNFYzLysrZWRkSDdvY3FmL3p6ei9YNnRXckkwN3BBb0FKQ0hjQUFBQUc0YWNyQUFDQVFRaDNBQUFBQmlIY0FRQUFHSVJ3QndBQVlCRENIUUFBZ0VFSWR3QUFBQVloM0FFQUFCaUVjQWNBQUdBUXdoMEFBSUJCQ0hjQUFBQUdJZHdCQUFBWWhIQUhBQUJnRU1JZEFBQ0FRUWgzQUFBQUJpSGNBUUFBR0lSd0J3QUFZQkRDSFFBQWdFRUlkd0FBQUFZaDNBRUFBQmlFY0FjQUFHQVF3aDBBQUlCQkNIY0FBQUFHSWR3QkFBQVloSEFIQUFCZ0VNSWRBQUNBUVFoM0FBQUFCaUhjQVFBQUdJUndCd0FBWUJEQ0hRQUFnRUVJZHdBQUFBWWgzQUVBQUJpRWNBY0FBR0FRd2gwQUFJQkJDSGNBQUFBR0lkd0JBQUFZaEhBSEFBQmdFTUlkQUFDQVFRaDNBQUFBQmlIY0FRQUFHSVJ3QndBQVlCRENIUUFBZ0VFSWR3QUFBQVloM0FFQUFCaUVjQWNBQUdBUXdoMEFBSUJCQ0hjQUFBQUcrUTlPWGYyZXNRVVpYd0FBQUFCSlJVNUVya0pnZ2c9PSIsCgkiVGhlbWUiIDogIiIsCgkiVHlwZSIgOiAiZmxvdyIsCgkiVmVyc2lvbiIgOiAiMzgiCn0K"/>
    </extobj>
  </extobjs>
</s:customData>
</file>

<file path=customXml/itemProps35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3258</Words>
  <Application>WPS 演示</Application>
  <PresentationFormat>全屏显示(16:9)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Wingdings 2</vt:lpstr>
      <vt:lpstr>Wingdings</vt:lpstr>
      <vt:lpstr>Arial</vt:lpstr>
      <vt:lpstr>Gill Sans</vt:lpstr>
      <vt:lpstr>微软雅黑</vt:lpstr>
      <vt:lpstr>仿宋_GB2312</vt:lpstr>
      <vt:lpstr>仿宋</vt:lpstr>
      <vt:lpstr>黑体</vt:lpstr>
      <vt:lpstr>Times New Roman</vt:lpstr>
      <vt:lpstr>Arial Unicode MS</vt:lpstr>
      <vt:lpstr>Calibri</vt:lpstr>
      <vt:lpstr>汉仪旗黑-85S</vt:lpstr>
      <vt:lpstr>Cambria</vt:lpstr>
      <vt:lpstr>华文楷体</vt:lpstr>
      <vt:lpstr>Maiandra GD</vt:lpstr>
      <vt:lpstr>隶书</vt:lpstr>
      <vt:lpstr>Segoe Print</vt:lpstr>
      <vt:lpstr>龙腾四海</vt:lpstr>
      <vt:lpstr>1_Office 主题</vt:lpstr>
      <vt:lpstr>Office 主题</vt:lpstr>
      <vt:lpstr>2022.5.19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dyx</dc:creator>
  <cp:lastModifiedBy>丽丽</cp:lastModifiedBy>
  <cp:revision>564</cp:revision>
  <dcterms:created xsi:type="dcterms:W3CDTF">2020-04-26T05:35:00Z</dcterms:created>
  <dcterms:modified xsi:type="dcterms:W3CDTF">2022-05-20T12:46:05Z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2052-11.1.0.11622</vt:lpwstr>
  </property>
  <property fmtid="{D5CDD505-2E9C-101B-9397-08002B2CF9AE}" pid="3" name="ICV">
    <vt:lpwstr>ABFCA44881D343928BA9A5E8EA02732C</vt:lpwstr>
  </property>
</Properties>
</file>