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7" r:id="rId6"/>
    <p:sldId id="288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282" r:id="rId16"/>
    <p:sldId id="292" r:id="rId17"/>
    <p:sldId id="283" r:id="rId18"/>
    <p:sldId id="284" r:id="rId19"/>
    <p:sldId id="285" r:id="rId20"/>
    <p:sldId id="345" r:id="rId21"/>
    <p:sldId id="346" r:id="rId22"/>
    <p:sldId id="347" r:id="rId23"/>
    <p:sldId id="286" r:id="rId24"/>
    <p:sldId id="348" r:id="rId25"/>
    <p:sldId id="349" r:id="rId26"/>
    <p:sldId id="350" r:id="rId27"/>
    <p:sldId id="351" r:id="rId28"/>
    <p:sldId id="352" r:id="rId29"/>
  </p:sldIdLst>
  <p:sldSz cx="9144000" cy="6858000" type="screen4x3"/>
  <p:notesSz cx="6858000" cy="9144000"/>
  <p:custDataLst>
    <p:tags r:id="rId33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8" d="100"/>
          <a:sy n="58" d="100"/>
        </p:scale>
        <p:origin x="-888" y="-90"/>
      </p:cViewPr>
      <p:guideLst>
        <p:guide orient="horz" pos="2160"/>
        <p:guide pos="294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gs" Target="tags/tag593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99" Type="http://schemas.openxmlformats.org/officeDocument/2006/relationships/tags" Target="../tags/tag98.xml"/><Relationship Id="rId98" Type="http://schemas.openxmlformats.org/officeDocument/2006/relationships/tags" Target="../tags/tag97.xml"/><Relationship Id="rId97" Type="http://schemas.openxmlformats.org/officeDocument/2006/relationships/tags" Target="../tags/tag96.xml"/><Relationship Id="rId96" Type="http://schemas.openxmlformats.org/officeDocument/2006/relationships/tags" Target="../tags/tag95.xml"/><Relationship Id="rId95" Type="http://schemas.openxmlformats.org/officeDocument/2006/relationships/tags" Target="../tags/tag94.xml"/><Relationship Id="rId94" Type="http://schemas.openxmlformats.org/officeDocument/2006/relationships/tags" Target="../tags/tag93.xml"/><Relationship Id="rId93" Type="http://schemas.openxmlformats.org/officeDocument/2006/relationships/tags" Target="../tags/tag92.xml"/><Relationship Id="rId92" Type="http://schemas.openxmlformats.org/officeDocument/2006/relationships/tags" Target="../tags/tag91.xml"/><Relationship Id="rId91" Type="http://schemas.openxmlformats.org/officeDocument/2006/relationships/tags" Target="../tags/tag90.xml"/><Relationship Id="rId90" Type="http://schemas.openxmlformats.org/officeDocument/2006/relationships/tags" Target="../tags/tag89.xml"/><Relationship Id="rId9" Type="http://schemas.openxmlformats.org/officeDocument/2006/relationships/tags" Target="../tags/tag8.xml"/><Relationship Id="rId89" Type="http://schemas.openxmlformats.org/officeDocument/2006/relationships/tags" Target="../tags/tag88.xml"/><Relationship Id="rId88" Type="http://schemas.openxmlformats.org/officeDocument/2006/relationships/tags" Target="../tags/tag87.xml"/><Relationship Id="rId87" Type="http://schemas.openxmlformats.org/officeDocument/2006/relationships/tags" Target="../tags/tag86.xml"/><Relationship Id="rId86" Type="http://schemas.openxmlformats.org/officeDocument/2006/relationships/tags" Target="../tags/tag85.xml"/><Relationship Id="rId85" Type="http://schemas.openxmlformats.org/officeDocument/2006/relationships/tags" Target="../tags/tag84.xml"/><Relationship Id="rId84" Type="http://schemas.openxmlformats.org/officeDocument/2006/relationships/tags" Target="../tags/tag83.xml"/><Relationship Id="rId83" Type="http://schemas.openxmlformats.org/officeDocument/2006/relationships/tags" Target="../tags/tag82.xml"/><Relationship Id="rId82" Type="http://schemas.openxmlformats.org/officeDocument/2006/relationships/tags" Target="../tags/tag81.xml"/><Relationship Id="rId81" Type="http://schemas.openxmlformats.org/officeDocument/2006/relationships/tags" Target="../tags/tag80.xml"/><Relationship Id="rId80" Type="http://schemas.openxmlformats.org/officeDocument/2006/relationships/tags" Target="../tags/tag79.xml"/><Relationship Id="rId8" Type="http://schemas.openxmlformats.org/officeDocument/2006/relationships/tags" Target="../tags/tag7.xml"/><Relationship Id="rId79" Type="http://schemas.openxmlformats.org/officeDocument/2006/relationships/tags" Target="../tags/tag78.xml"/><Relationship Id="rId78" Type="http://schemas.openxmlformats.org/officeDocument/2006/relationships/tags" Target="../tags/tag77.xml"/><Relationship Id="rId77" Type="http://schemas.openxmlformats.org/officeDocument/2006/relationships/tags" Target="../tags/tag76.xml"/><Relationship Id="rId76" Type="http://schemas.openxmlformats.org/officeDocument/2006/relationships/tags" Target="../tags/tag75.xml"/><Relationship Id="rId75" Type="http://schemas.openxmlformats.org/officeDocument/2006/relationships/tags" Target="../tags/tag74.xml"/><Relationship Id="rId74" Type="http://schemas.openxmlformats.org/officeDocument/2006/relationships/tags" Target="../tags/tag73.xml"/><Relationship Id="rId73" Type="http://schemas.openxmlformats.org/officeDocument/2006/relationships/tags" Target="../tags/tag72.xml"/><Relationship Id="rId72" Type="http://schemas.openxmlformats.org/officeDocument/2006/relationships/tags" Target="../tags/tag71.xml"/><Relationship Id="rId71" Type="http://schemas.openxmlformats.org/officeDocument/2006/relationships/tags" Target="../tags/tag70.xml"/><Relationship Id="rId70" Type="http://schemas.openxmlformats.org/officeDocument/2006/relationships/tags" Target="../tags/tag69.xml"/><Relationship Id="rId7" Type="http://schemas.openxmlformats.org/officeDocument/2006/relationships/tags" Target="../tags/tag6.xml"/><Relationship Id="rId69" Type="http://schemas.openxmlformats.org/officeDocument/2006/relationships/tags" Target="../tags/tag68.xml"/><Relationship Id="rId68" Type="http://schemas.openxmlformats.org/officeDocument/2006/relationships/tags" Target="../tags/tag67.xml"/><Relationship Id="rId67" Type="http://schemas.openxmlformats.org/officeDocument/2006/relationships/tags" Target="../tags/tag66.xml"/><Relationship Id="rId66" Type="http://schemas.openxmlformats.org/officeDocument/2006/relationships/tags" Target="../tags/tag65.xml"/><Relationship Id="rId65" Type="http://schemas.openxmlformats.org/officeDocument/2006/relationships/tags" Target="../tags/tag64.xml"/><Relationship Id="rId64" Type="http://schemas.openxmlformats.org/officeDocument/2006/relationships/tags" Target="../tags/tag63.xml"/><Relationship Id="rId63" Type="http://schemas.openxmlformats.org/officeDocument/2006/relationships/tags" Target="../tags/tag62.xml"/><Relationship Id="rId62" Type="http://schemas.openxmlformats.org/officeDocument/2006/relationships/tags" Target="../tags/tag61.xml"/><Relationship Id="rId61" Type="http://schemas.openxmlformats.org/officeDocument/2006/relationships/tags" Target="../tags/tag60.xml"/><Relationship Id="rId60" Type="http://schemas.openxmlformats.org/officeDocument/2006/relationships/tags" Target="../tags/tag59.xml"/><Relationship Id="rId6" Type="http://schemas.openxmlformats.org/officeDocument/2006/relationships/tags" Target="../tags/tag5.xml"/><Relationship Id="rId59" Type="http://schemas.openxmlformats.org/officeDocument/2006/relationships/tags" Target="../tags/tag58.xml"/><Relationship Id="rId58" Type="http://schemas.openxmlformats.org/officeDocument/2006/relationships/tags" Target="../tags/tag57.xml"/><Relationship Id="rId57" Type="http://schemas.openxmlformats.org/officeDocument/2006/relationships/tags" Target="../tags/tag56.xml"/><Relationship Id="rId56" Type="http://schemas.openxmlformats.org/officeDocument/2006/relationships/tags" Target="../tags/tag55.xml"/><Relationship Id="rId55" Type="http://schemas.openxmlformats.org/officeDocument/2006/relationships/tags" Target="../tags/tag54.xml"/><Relationship Id="rId54" Type="http://schemas.openxmlformats.org/officeDocument/2006/relationships/tags" Target="../tags/tag53.xml"/><Relationship Id="rId53" Type="http://schemas.openxmlformats.org/officeDocument/2006/relationships/tags" Target="../tags/tag52.xml"/><Relationship Id="rId52" Type="http://schemas.openxmlformats.org/officeDocument/2006/relationships/tags" Target="../tags/tag51.xml"/><Relationship Id="rId51" Type="http://schemas.openxmlformats.org/officeDocument/2006/relationships/tags" Target="../tags/tag50.xml"/><Relationship Id="rId50" Type="http://schemas.openxmlformats.org/officeDocument/2006/relationships/tags" Target="../tags/tag49.xml"/><Relationship Id="rId5" Type="http://schemas.openxmlformats.org/officeDocument/2006/relationships/tags" Target="../tags/tag4.xml"/><Relationship Id="rId49" Type="http://schemas.openxmlformats.org/officeDocument/2006/relationships/tags" Target="../tags/tag48.xml"/><Relationship Id="rId48" Type="http://schemas.openxmlformats.org/officeDocument/2006/relationships/tags" Target="../tags/tag47.xml"/><Relationship Id="rId47" Type="http://schemas.openxmlformats.org/officeDocument/2006/relationships/tags" Target="../tags/tag46.xml"/><Relationship Id="rId46" Type="http://schemas.openxmlformats.org/officeDocument/2006/relationships/tags" Target="../tags/tag45.xml"/><Relationship Id="rId45" Type="http://schemas.openxmlformats.org/officeDocument/2006/relationships/tags" Target="../tags/tag44.xml"/><Relationship Id="rId44" Type="http://schemas.openxmlformats.org/officeDocument/2006/relationships/tags" Target="../tags/tag43.xml"/><Relationship Id="rId43" Type="http://schemas.openxmlformats.org/officeDocument/2006/relationships/tags" Target="../tags/tag42.xml"/><Relationship Id="rId42" Type="http://schemas.openxmlformats.org/officeDocument/2006/relationships/tags" Target="../tags/tag41.xml"/><Relationship Id="rId41" Type="http://schemas.openxmlformats.org/officeDocument/2006/relationships/tags" Target="../tags/tag40.xml"/><Relationship Id="rId40" Type="http://schemas.openxmlformats.org/officeDocument/2006/relationships/tags" Target="../tags/tag39.xml"/><Relationship Id="rId4" Type="http://schemas.openxmlformats.org/officeDocument/2006/relationships/tags" Target="../tags/tag3.xml"/><Relationship Id="rId39" Type="http://schemas.openxmlformats.org/officeDocument/2006/relationships/tags" Target="../tags/tag38.xml"/><Relationship Id="rId38" Type="http://schemas.openxmlformats.org/officeDocument/2006/relationships/tags" Target="../tags/tag37.xml"/><Relationship Id="rId37" Type="http://schemas.openxmlformats.org/officeDocument/2006/relationships/tags" Target="../tags/tag36.xml"/><Relationship Id="rId36" Type="http://schemas.openxmlformats.org/officeDocument/2006/relationships/tags" Target="../tags/tag35.xml"/><Relationship Id="rId35" Type="http://schemas.openxmlformats.org/officeDocument/2006/relationships/tags" Target="../tags/tag34.xml"/><Relationship Id="rId34" Type="http://schemas.openxmlformats.org/officeDocument/2006/relationships/tags" Target="../tags/tag33.xml"/><Relationship Id="rId33" Type="http://schemas.openxmlformats.org/officeDocument/2006/relationships/tags" Target="../tags/tag32.xml"/><Relationship Id="rId32" Type="http://schemas.openxmlformats.org/officeDocument/2006/relationships/tags" Target="../tags/tag31.xml"/><Relationship Id="rId31" Type="http://schemas.openxmlformats.org/officeDocument/2006/relationships/tags" Target="../tags/tag30.xml"/><Relationship Id="rId30" Type="http://schemas.openxmlformats.org/officeDocument/2006/relationships/tags" Target="../tags/tag29.xml"/><Relationship Id="rId3" Type="http://schemas.openxmlformats.org/officeDocument/2006/relationships/tags" Target="../tags/tag2.xml"/><Relationship Id="rId29" Type="http://schemas.openxmlformats.org/officeDocument/2006/relationships/tags" Target="../tags/tag28.xml"/><Relationship Id="rId28" Type="http://schemas.openxmlformats.org/officeDocument/2006/relationships/tags" Target="../tags/tag27.xml"/><Relationship Id="rId27" Type="http://schemas.openxmlformats.org/officeDocument/2006/relationships/tags" Target="../tags/tag26.xml"/><Relationship Id="rId26" Type="http://schemas.openxmlformats.org/officeDocument/2006/relationships/tags" Target="../tags/tag25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1" Type="http://schemas.openxmlformats.org/officeDocument/2006/relationships/tags" Target="../tags/tag180.xml"/><Relationship Id="rId180" Type="http://schemas.openxmlformats.org/officeDocument/2006/relationships/tags" Target="../tags/tag179.xml"/><Relationship Id="rId18" Type="http://schemas.openxmlformats.org/officeDocument/2006/relationships/tags" Target="../tags/tag17.xml"/><Relationship Id="rId179" Type="http://schemas.openxmlformats.org/officeDocument/2006/relationships/tags" Target="../tags/tag178.xml"/><Relationship Id="rId178" Type="http://schemas.openxmlformats.org/officeDocument/2006/relationships/tags" Target="../tags/tag177.xml"/><Relationship Id="rId177" Type="http://schemas.openxmlformats.org/officeDocument/2006/relationships/tags" Target="../tags/tag176.xml"/><Relationship Id="rId176" Type="http://schemas.openxmlformats.org/officeDocument/2006/relationships/tags" Target="../tags/tag175.xml"/><Relationship Id="rId175" Type="http://schemas.openxmlformats.org/officeDocument/2006/relationships/tags" Target="../tags/tag174.xml"/><Relationship Id="rId174" Type="http://schemas.openxmlformats.org/officeDocument/2006/relationships/tags" Target="../tags/tag173.xml"/><Relationship Id="rId173" Type="http://schemas.openxmlformats.org/officeDocument/2006/relationships/tags" Target="../tags/tag172.xml"/><Relationship Id="rId172" Type="http://schemas.openxmlformats.org/officeDocument/2006/relationships/tags" Target="../tags/tag171.xml"/><Relationship Id="rId171" Type="http://schemas.openxmlformats.org/officeDocument/2006/relationships/tags" Target="../tags/tag170.xml"/><Relationship Id="rId170" Type="http://schemas.openxmlformats.org/officeDocument/2006/relationships/tags" Target="../tags/tag169.xml"/><Relationship Id="rId17" Type="http://schemas.openxmlformats.org/officeDocument/2006/relationships/tags" Target="../tags/tag16.xml"/><Relationship Id="rId169" Type="http://schemas.openxmlformats.org/officeDocument/2006/relationships/tags" Target="../tags/tag168.xml"/><Relationship Id="rId168" Type="http://schemas.openxmlformats.org/officeDocument/2006/relationships/tags" Target="../tags/tag167.xml"/><Relationship Id="rId167" Type="http://schemas.openxmlformats.org/officeDocument/2006/relationships/tags" Target="../tags/tag166.xml"/><Relationship Id="rId166" Type="http://schemas.openxmlformats.org/officeDocument/2006/relationships/tags" Target="../tags/tag165.xml"/><Relationship Id="rId165" Type="http://schemas.openxmlformats.org/officeDocument/2006/relationships/tags" Target="../tags/tag164.xml"/><Relationship Id="rId164" Type="http://schemas.openxmlformats.org/officeDocument/2006/relationships/tags" Target="../tags/tag163.xml"/><Relationship Id="rId163" Type="http://schemas.openxmlformats.org/officeDocument/2006/relationships/tags" Target="../tags/tag162.xml"/><Relationship Id="rId162" Type="http://schemas.openxmlformats.org/officeDocument/2006/relationships/tags" Target="../tags/tag161.xml"/><Relationship Id="rId161" Type="http://schemas.openxmlformats.org/officeDocument/2006/relationships/tags" Target="../tags/tag160.xml"/><Relationship Id="rId160" Type="http://schemas.openxmlformats.org/officeDocument/2006/relationships/tags" Target="../tags/tag159.xml"/><Relationship Id="rId16" Type="http://schemas.openxmlformats.org/officeDocument/2006/relationships/tags" Target="../tags/tag15.xml"/><Relationship Id="rId159" Type="http://schemas.openxmlformats.org/officeDocument/2006/relationships/tags" Target="../tags/tag158.xml"/><Relationship Id="rId158" Type="http://schemas.openxmlformats.org/officeDocument/2006/relationships/tags" Target="../tags/tag157.xml"/><Relationship Id="rId157" Type="http://schemas.openxmlformats.org/officeDocument/2006/relationships/tags" Target="../tags/tag156.xml"/><Relationship Id="rId156" Type="http://schemas.openxmlformats.org/officeDocument/2006/relationships/tags" Target="../tags/tag155.xml"/><Relationship Id="rId155" Type="http://schemas.openxmlformats.org/officeDocument/2006/relationships/tags" Target="../tags/tag154.xml"/><Relationship Id="rId154" Type="http://schemas.openxmlformats.org/officeDocument/2006/relationships/tags" Target="../tags/tag153.xml"/><Relationship Id="rId153" Type="http://schemas.openxmlformats.org/officeDocument/2006/relationships/tags" Target="../tags/tag152.xml"/><Relationship Id="rId152" Type="http://schemas.openxmlformats.org/officeDocument/2006/relationships/tags" Target="../tags/tag151.xml"/><Relationship Id="rId151" Type="http://schemas.openxmlformats.org/officeDocument/2006/relationships/tags" Target="../tags/tag150.xml"/><Relationship Id="rId150" Type="http://schemas.openxmlformats.org/officeDocument/2006/relationships/tags" Target="../tags/tag149.xml"/><Relationship Id="rId15" Type="http://schemas.openxmlformats.org/officeDocument/2006/relationships/tags" Target="../tags/tag14.xml"/><Relationship Id="rId149" Type="http://schemas.openxmlformats.org/officeDocument/2006/relationships/tags" Target="../tags/tag148.xml"/><Relationship Id="rId148" Type="http://schemas.openxmlformats.org/officeDocument/2006/relationships/tags" Target="../tags/tag147.xml"/><Relationship Id="rId147" Type="http://schemas.openxmlformats.org/officeDocument/2006/relationships/tags" Target="../tags/tag146.xml"/><Relationship Id="rId146" Type="http://schemas.openxmlformats.org/officeDocument/2006/relationships/tags" Target="../tags/tag145.xml"/><Relationship Id="rId145" Type="http://schemas.openxmlformats.org/officeDocument/2006/relationships/tags" Target="../tags/tag144.xml"/><Relationship Id="rId144" Type="http://schemas.openxmlformats.org/officeDocument/2006/relationships/tags" Target="../tags/tag143.xml"/><Relationship Id="rId143" Type="http://schemas.openxmlformats.org/officeDocument/2006/relationships/tags" Target="../tags/tag142.xml"/><Relationship Id="rId142" Type="http://schemas.openxmlformats.org/officeDocument/2006/relationships/tags" Target="../tags/tag141.xml"/><Relationship Id="rId141" Type="http://schemas.openxmlformats.org/officeDocument/2006/relationships/tags" Target="../tags/tag140.xml"/><Relationship Id="rId140" Type="http://schemas.openxmlformats.org/officeDocument/2006/relationships/tags" Target="../tags/tag139.xml"/><Relationship Id="rId14" Type="http://schemas.openxmlformats.org/officeDocument/2006/relationships/tags" Target="../tags/tag13.xml"/><Relationship Id="rId139" Type="http://schemas.openxmlformats.org/officeDocument/2006/relationships/tags" Target="../tags/tag138.xml"/><Relationship Id="rId138" Type="http://schemas.openxmlformats.org/officeDocument/2006/relationships/tags" Target="../tags/tag137.xml"/><Relationship Id="rId137" Type="http://schemas.openxmlformats.org/officeDocument/2006/relationships/tags" Target="../tags/tag136.xml"/><Relationship Id="rId136" Type="http://schemas.openxmlformats.org/officeDocument/2006/relationships/tags" Target="../tags/tag135.xml"/><Relationship Id="rId135" Type="http://schemas.openxmlformats.org/officeDocument/2006/relationships/tags" Target="../tags/tag134.xml"/><Relationship Id="rId134" Type="http://schemas.openxmlformats.org/officeDocument/2006/relationships/tags" Target="../tags/tag133.xml"/><Relationship Id="rId133" Type="http://schemas.openxmlformats.org/officeDocument/2006/relationships/tags" Target="../tags/tag132.xml"/><Relationship Id="rId132" Type="http://schemas.openxmlformats.org/officeDocument/2006/relationships/tags" Target="../tags/tag131.xml"/><Relationship Id="rId131" Type="http://schemas.openxmlformats.org/officeDocument/2006/relationships/tags" Target="../tags/tag130.xml"/><Relationship Id="rId130" Type="http://schemas.openxmlformats.org/officeDocument/2006/relationships/tags" Target="../tags/tag129.xml"/><Relationship Id="rId13" Type="http://schemas.openxmlformats.org/officeDocument/2006/relationships/tags" Target="../tags/tag12.xml"/><Relationship Id="rId129" Type="http://schemas.openxmlformats.org/officeDocument/2006/relationships/tags" Target="../tags/tag128.xml"/><Relationship Id="rId128" Type="http://schemas.openxmlformats.org/officeDocument/2006/relationships/tags" Target="../tags/tag127.xml"/><Relationship Id="rId127" Type="http://schemas.openxmlformats.org/officeDocument/2006/relationships/tags" Target="../tags/tag126.xml"/><Relationship Id="rId126" Type="http://schemas.openxmlformats.org/officeDocument/2006/relationships/tags" Target="../tags/tag125.xml"/><Relationship Id="rId125" Type="http://schemas.openxmlformats.org/officeDocument/2006/relationships/tags" Target="../tags/tag124.xml"/><Relationship Id="rId124" Type="http://schemas.openxmlformats.org/officeDocument/2006/relationships/tags" Target="../tags/tag123.xml"/><Relationship Id="rId123" Type="http://schemas.openxmlformats.org/officeDocument/2006/relationships/tags" Target="../tags/tag122.xml"/><Relationship Id="rId122" Type="http://schemas.openxmlformats.org/officeDocument/2006/relationships/tags" Target="../tags/tag121.xml"/><Relationship Id="rId121" Type="http://schemas.openxmlformats.org/officeDocument/2006/relationships/tags" Target="../tags/tag120.xml"/><Relationship Id="rId120" Type="http://schemas.openxmlformats.org/officeDocument/2006/relationships/tags" Target="../tags/tag119.xml"/><Relationship Id="rId12" Type="http://schemas.openxmlformats.org/officeDocument/2006/relationships/tags" Target="../tags/tag11.xml"/><Relationship Id="rId119" Type="http://schemas.openxmlformats.org/officeDocument/2006/relationships/tags" Target="../tags/tag118.xml"/><Relationship Id="rId118" Type="http://schemas.openxmlformats.org/officeDocument/2006/relationships/tags" Target="../tags/tag117.xml"/><Relationship Id="rId117" Type="http://schemas.openxmlformats.org/officeDocument/2006/relationships/tags" Target="../tags/tag116.xml"/><Relationship Id="rId116" Type="http://schemas.openxmlformats.org/officeDocument/2006/relationships/tags" Target="../tags/tag115.xml"/><Relationship Id="rId115" Type="http://schemas.openxmlformats.org/officeDocument/2006/relationships/tags" Target="../tags/tag114.xml"/><Relationship Id="rId114" Type="http://schemas.openxmlformats.org/officeDocument/2006/relationships/tags" Target="../tags/tag113.xml"/><Relationship Id="rId113" Type="http://schemas.openxmlformats.org/officeDocument/2006/relationships/tags" Target="../tags/tag112.xml"/><Relationship Id="rId112" Type="http://schemas.openxmlformats.org/officeDocument/2006/relationships/tags" Target="../tags/tag111.xml"/><Relationship Id="rId111" Type="http://schemas.openxmlformats.org/officeDocument/2006/relationships/tags" Target="../tags/tag110.xml"/><Relationship Id="rId110" Type="http://schemas.openxmlformats.org/officeDocument/2006/relationships/tags" Target="../tags/tag109.xml"/><Relationship Id="rId11" Type="http://schemas.openxmlformats.org/officeDocument/2006/relationships/tags" Target="../tags/tag10.xml"/><Relationship Id="rId109" Type="http://schemas.openxmlformats.org/officeDocument/2006/relationships/tags" Target="../tags/tag108.xml"/><Relationship Id="rId108" Type="http://schemas.openxmlformats.org/officeDocument/2006/relationships/tags" Target="../tags/tag107.xml"/><Relationship Id="rId107" Type="http://schemas.openxmlformats.org/officeDocument/2006/relationships/tags" Target="../tags/tag106.xml"/><Relationship Id="rId106" Type="http://schemas.openxmlformats.org/officeDocument/2006/relationships/tags" Target="../tags/tag105.xml"/><Relationship Id="rId105" Type="http://schemas.openxmlformats.org/officeDocument/2006/relationships/tags" Target="../tags/tag104.xml"/><Relationship Id="rId104" Type="http://schemas.openxmlformats.org/officeDocument/2006/relationships/tags" Target="../tags/tag103.xml"/><Relationship Id="rId103" Type="http://schemas.openxmlformats.org/officeDocument/2006/relationships/tags" Target="../tags/tag102.xml"/><Relationship Id="rId102" Type="http://schemas.openxmlformats.org/officeDocument/2006/relationships/tags" Target="../tags/tag101.xml"/><Relationship Id="rId101" Type="http://schemas.openxmlformats.org/officeDocument/2006/relationships/tags" Target="../tags/tag100.xml"/><Relationship Id="rId100" Type="http://schemas.openxmlformats.org/officeDocument/2006/relationships/tags" Target="../tags/tag99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228.xml"/><Relationship Id="rId5" Type="http://schemas.openxmlformats.org/officeDocument/2006/relationships/tags" Target="../tags/tag227.xml"/><Relationship Id="rId4" Type="http://schemas.openxmlformats.org/officeDocument/2006/relationships/tags" Target="../tags/tag226.xml"/><Relationship Id="rId3" Type="http://schemas.openxmlformats.org/officeDocument/2006/relationships/tags" Target="../tags/tag225.xml"/><Relationship Id="rId2" Type="http://schemas.openxmlformats.org/officeDocument/2006/relationships/tags" Target="../tags/tag224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233.xml"/><Relationship Id="rId5" Type="http://schemas.openxmlformats.org/officeDocument/2006/relationships/tags" Target="../tags/tag232.xml"/><Relationship Id="rId4" Type="http://schemas.openxmlformats.org/officeDocument/2006/relationships/tags" Target="../tags/tag231.xml"/><Relationship Id="rId3" Type="http://schemas.openxmlformats.org/officeDocument/2006/relationships/tags" Target="../tags/tag230.xml"/><Relationship Id="rId2" Type="http://schemas.openxmlformats.org/officeDocument/2006/relationships/tags" Target="../tags/tag229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85.xml"/><Relationship Id="rId5" Type="http://schemas.openxmlformats.org/officeDocument/2006/relationships/tags" Target="../tags/tag184.xml"/><Relationship Id="rId4" Type="http://schemas.openxmlformats.org/officeDocument/2006/relationships/tags" Target="../tags/tag183.xml"/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90.xml"/><Relationship Id="rId5" Type="http://schemas.openxmlformats.org/officeDocument/2006/relationships/tags" Target="../tags/tag189.xml"/><Relationship Id="rId4" Type="http://schemas.openxmlformats.org/officeDocument/2006/relationships/tags" Target="../tags/tag188.xml"/><Relationship Id="rId3" Type="http://schemas.openxmlformats.org/officeDocument/2006/relationships/tags" Target="../tags/tag187.xml"/><Relationship Id="rId2" Type="http://schemas.openxmlformats.org/officeDocument/2006/relationships/tags" Target="../tags/tag18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196.xml"/><Relationship Id="rId6" Type="http://schemas.openxmlformats.org/officeDocument/2006/relationships/tags" Target="../tags/tag195.xml"/><Relationship Id="rId5" Type="http://schemas.openxmlformats.org/officeDocument/2006/relationships/tags" Target="../tags/tag194.xml"/><Relationship Id="rId4" Type="http://schemas.openxmlformats.org/officeDocument/2006/relationships/tags" Target="../tags/tag193.xml"/><Relationship Id="rId3" Type="http://schemas.openxmlformats.org/officeDocument/2006/relationships/tags" Target="../tags/tag192.xml"/><Relationship Id="rId2" Type="http://schemas.openxmlformats.org/officeDocument/2006/relationships/tags" Target="../tags/tag19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04.xml"/><Relationship Id="rId8" Type="http://schemas.openxmlformats.org/officeDocument/2006/relationships/tags" Target="../tags/tag203.xml"/><Relationship Id="rId7" Type="http://schemas.openxmlformats.org/officeDocument/2006/relationships/tags" Target="../tags/tag202.xml"/><Relationship Id="rId6" Type="http://schemas.openxmlformats.org/officeDocument/2006/relationships/tags" Target="../tags/tag201.xml"/><Relationship Id="rId5" Type="http://schemas.openxmlformats.org/officeDocument/2006/relationships/tags" Target="../tags/tag200.xml"/><Relationship Id="rId4" Type="http://schemas.openxmlformats.org/officeDocument/2006/relationships/tags" Target="../tags/tag199.xml"/><Relationship Id="rId3" Type="http://schemas.openxmlformats.org/officeDocument/2006/relationships/tags" Target="../tags/tag198.xml"/><Relationship Id="rId2" Type="http://schemas.openxmlformats.org/officeDocument/2006/relationships/tags" Target="../tags/tag197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208.xml"/><Relationship Id="rId4" Type="http://schemas.openxmlformats.org/officeDocument/2006/relationships/tags" Target="../tags/tag207.xml"/><Relationship Id="rId3" Type="http://schemas.openxmlformats.org/officeDocument/2006/relationships/tags" Target="../tags/tag206.xml"/><Relationship Id="rId2" Type="http://schemas.openxmlformats.org/officeDocument/2006/relationships/tags" Target="../tags/tag20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211.xml"/><Relationship Id="rId3" Type="http://schemas.openxmlformats.org/officeDocument/2006/relationships/tags" Target="../tags/tag210.xml"/><Relationship Id="rId2" Type="http://schemas.openxmlformats.org/officeDocument/2006/relationships/tags" Target="../tags/tag20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217.xml"/><Relationship Id="rId6" Type="http://schemas.openxmlformats.org/officeDocument/2006/relationships/tags" Target="../tags/tag216.xml"/><Relationship Id="rId5" Type="http://schemas.openxmlformats.org/officeDocument/2006/relationships/tags" Target="../tags/tag215.xml"/><Relationship Id="rId4" Type="http://schemas.openxmlformats.org/officeDocument/2006/relationships/tags" Target="../tags/tag214.xml"/><Relationship Id="rId3" Type="http://schemas.openxmlformats.org/officeDocument/2006/relationships/tags" Target="../tags/tag213.xml"/><Relationship Id="rId2" Type="http://schemas.openxmlformats.org/officeDocument/2006/relationships/tags" Target="../tags/tag21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tags" Target="../tags/tag223.xml"/><Relationship Id="rId6" Type="http://schemas.openxmlformats.org/officeDocument/2006/relationships/tags" Target="../tags/tag222.xml"/><Relationship Id="rId5" Type="http://schemas.openxmlformats.org/officeDocument/2006/relationships/tags" Target="../tags/tag221.xml"/><Relationship Id="rId4" Type="http://schemas.openxmlformats.org/officeDocument/2006/relationships/tags" Target="../tags/tag220.xml"/><Relationship Id="rId3" Type="http://schemas.openxmlformats.org/officeDocument/2006/relationships/tags" Target="../tags/tag219.xml"/><Relationship Id="rId2" Type="http://schemas.openxmlformats.org/officeDocument/2006/relationships/tags" Target="../tags/tag218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reeform 2"/>
          <p:cNvSpPr/>
          <p:nvPr>
            <p:custDataLst>
              <p:tags r:id="rId2"/>
            </p:custDataLst>
          </p:nvPr>
        </p:nvSpPr>
        <p:spPr bwMode="auto">
          <a:xfrm>
            <a:off x="4760913" y="20638"/>
            <a:ext cx="4438650" cy="4038600"/>
          </a:xfrm>
          <a:custGeom>
            <a:avLst/>
            <a:gdLst/>
            <a:ahLst/>
            <a:cxnLst>
              <a:cxn ang="0">
                <a:pos x="23" y="4"/>
              </a:cxn>
              <a:cxn ang="0">
                <a:pos x="11" y="71"/>
              </a:cxn>
              <a:cxn ang="0">
                <a:pos x="25" y="393"/>
              </a:cxn>
              <a:cxn ang="0">
                <a:pos x="54" y="457"/>
              </a:cxn>
              <a:cxn ang="0">
                <a:pos x="158" y="482"/>
              </a:cxn>
              <a:cxn ang="0">
                <a:pos x="204" y="495"/>
              </a:cxn>
              <a:cxn ang="0">
                <a:pos x="520" y="475"/>
              </a:cxn>
              <a:cxn ang="0">
                <a:pos x="533" y="167"/>
              </a:cxn>
              <a:cxn ang="0">
                <a:pos x="369" y="16"/>
              </a:cxn>
              <a:cxn ang="0">
                <a:pos x="249" y="29"/>
              </a:cxn>
              <a:cxn ang="0">
                <a:pos x="198" y="11"/>
              </a:cxn>
              <a:cxn ang="0">
                <a:pos x="151" y="2"/>
              </a:cxn>
              <a:cxn ang="0">
                <a:pos x="23" y="4"/>
              </a:cxn>
            </a:cxnLst>
            <a:rect l="0" t="0" r="r" b="b"/>
            <a:pathLst>
              <a:path w="546" h="497">
                <a:moveTo>
                  <a:pt x="23" y="4"/>
                </a:moveTo>
                <a:cubicBezTo>
                  <a:pt x="23" y="4"/>
                  <a:pt x="0" y="34"/>
                  <a:pt x="11" y="71"/>
                </a:cubicBezTo>
                <a:cubicBezTo>
                  <a:pt x="19" y="100"/>
                  <a:pt x="25" y="393"/>
                  <a:pt x="25" y="393"/>
                </a:cubicBezTo>
                <a:cubicBezTo>
                  <a:pt x="25" y="393"/>
                  <a:pt x="42" y="452"/>
                  <a:pt x="54" y="457"/>
                </a:cubicBezTo>
                <a:cubicBezTo>
                  <a:pt x="66" y="462"/>
                  <a:pt x="158" y="482"/>
                  <a:pt x="158" y="482"/>
                </a:cubicBezTo>
                <a:cubicBezTo>
                  <a:pt x="158" y="482"/>
                  <a:pt x="191" y="497"/>
                  <a:pt x="204" y="495"/>
                </a:cubicBezTo>
                <a:cubicBezTo>
                  <a:pt x="217" y="494"/>
                  <a:pt x="506" y="487"/>
                  <a:pt x="520" y="475"/>
                </a:cubicBezTo>
                <a:cubicBezTo>
                  <a:pt x="533" y="463"/>
                  <a:pt x="546" y="218"/>
                  <a:pt x="533" y="167"/>
                </a:cubicBezTo>
                <a:cubicBezTo>
                  <a:pt x="520" y="117"/>
                  <a:pt x="404" y="14"/>
                  <a:pt x="369" y="16"/>
                </a:cubicBezTo>
                <a:cubicBezTo>
                  <a:pt x="335" y="17"/>
                  <a:pt x="249" y="29"/>
                  <a:pt x="249" y="29"/>
                </a:cubicBezTo>
                <a:lnTo>
                  <a:pt x="198" y="11"/>
                </a:lnTo>
                <a:lnTo>
                  <a:pt x="151" y="2"/>
                </a:lnTo>
                <a:cubicBezTo>
                  <a:pt x="151" y="2"/>
                  <a:pt x="79" y="0"/>
                  <a:pt x="23" y="4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8131" name="Group 3"/>
          <p:cNvGrpSpPr/>
          <p:nvPr>
            <p:custDataLst>
              <p:tags r:id="rId3"/>
            </p:custDataLst>
          </p:nvPr>
        </p:nvGrpSpPr>
        <p:grpSpPr>
          <a:xfrm>
            <a:off x="4572000" y="28575"/>
            <a:ext cx="4756150" cy="4338638"/>
            <a:chOff x="2918" y="18"/>
            <a:chExt cx="2958" cy="2699"/>
          </a:xfrm>
        </p:grpSpPr>
        <p:sp>
          <p:nvSpPr>
            <p:cNvPr id="48132" name="Freeform 4"/>
            <p:cNvSpPr/>
            <p:nvPr>
              <p:custDataLst>
                <p:tags r:id="rId4"/>
              </p:custDataLst>
            </p:nvPr>
          </p:nvSpPr>
          <p:spPr bwMode="auto">
            <a:xfrm>
              <a:off x="3060" y="18"/>
              <a:ext cx="490" cy="187"/>
            </a:xfrm>
            <a:custGeom>
              <a:avLst/>
              <a:gdLst/>
              <a:ahLst/>
              <a:cxnLst>
                <a:cxn ang="0">
                  <a:pos x="71" y="25"/>
                </a:cxn>
                <a:cxn ang="0">
                  <a:pos x="91" y="20"/>
                </a:cxn>
                <a:cxn ang="0">
                  <a:pos x="92" y="17"/>
                </a:cxn>
                <a:cxn ang="0">
                  <a:pos x="88" y="0"/>
                </a:cxn>
                <a:cxn ang="0">
                  <a:pos x="25" y="0"/>
                </a:cxn>
                <a:cxn ang="0">
                  <a:pos x="10" y="22"/>
                </a:cxn>
                <a:cxn ang="0">
                  <a:pos x="71" y="25"/>
                </a:cxn>
              </a:cxnLst>
              <a:rect l="0" t="0" r="r" b="b"/>
              <a:pathLst>
                <a:path w="97" h="37">
                  <a:moveTo>
                    <a:pt x="71" y="25"/>
                  </a:moveTo>
                  <a:cubicBezTo>
                    <a:pt x="81" y="22"/>
                    <a:pt x="87" y="21"/>
                    <a:pt x="91" y="20"/>
                  </a:cubicBezTo>
                  <a:cubicBezTo>
                    <a:pt x="91" y="19"/>
                    <a:pt x="91" y="19"/>
                    <a:pt x="92" y="17"/>
                  </a:cubicBezTo>
                  <a:cubicBezTo>
                    <a:pt x="97" y="11"/>
                    <a:pt x="95" y="4"/>
                    <a:pt x="88" y="0"/>
                  </a:cubicBezTo>
                  <a:lnTo>
                    <a:pt x="25" y="0"/>
                  </a:lnTo>
                  <a:cubicBezTo>
                    <a:pt x="10" y="3"/>
                    <a:pt x="0" y="10"/>
                    <a:pt x="10" y="22"/>
                  </a:cubicBezTo>
                  <a:cubicBezTo>
                    <a:pt x="10" y="22"/>
                    <a:pt x="28" y="37"/>
                    <a:pt x="71" y="25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33" name="Freeform 5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2918" y="18"/>
              <a:ext cx="2958" cy="2699"/>
            </a:xfrm>
            <a:custGeom>
              <a:avLst/>
              <a:gdLst/>
              <a:ahLst/>
              <a:cxnLst>
                <a:cxn ang="0">
                  <a:pos x="504" y="1"/>
                </a:cxn>
                <a:cxn ang="0">
                  <a:pos x="157" y="0"/>
                </a:cxn>
                <a:cxn ang="0">
                  <a:pos x="225" y="21"/>
                </a:cxn>
                <a:cxn ang="0">
                  <a:pos x="174" y="39"/>
                </a:cxn>
                <a:cxn ang="0">
                  <a:pos x="207" y="71"/>
                </a:cxn>
                <a:cxn ang="0">
                  <a:pos x="74" y="60"/>
                </a:cxn>
                <a:cxn ang="0">
                  <a:pos x="26" y="63"/>
                </a:cxn>
                <a:cxn ang="0">
                  <a:pos x="199" y="487"/>
                </a:cxn>
                <a:cxn ang="0">
                  <a:pos x="144" y="341"/>
                </a:cxn>
                <a:cxn ang="0">
                  <a:pos x="105" y="376"/>
                </a:cxn>
                <a:cxn ang="0">
                  <a:pos x="94" y="435"/>
                </a:cxn>
                <a:cxn ang="0">
                  <a:pos x="124" y="265"/>
                </a:cxn>
                <a:cxn ang="0">
                  <a:pos x="153" y="228"/>
                </a:cxn>
                <a:cxn ang="0">
                  <a:pos x="209" y="237"/>
                </a:cxn>
                <a:cxn ang="0">
                  <a:pos x="188" y="306"/>
                </a:cxn>
                <a:cxn ang="0">
                  <a:pos x="192" y="395"/>
                </a:cxn>
                <a:cxn ang="0">
                  <a:pos x="515" y="483"/>
                </a:cxn>
                <a:cxn ang="0">
                  <a:pos x="454" y="427"/>
                </a:cxn>
                <a:cxn ang="0">
                  <a:pos x="425" y="345"/>
                </a:cxn>
                <a:cxn ang="0">
                  <a:pos x="396" y="270"/>
                </a:cxn>
                <a:cxn ang="0">
                  <a:pos x="460" y="256"/>
                </a:cxn>
                <a:cxn ang="0">
                  <a:pos x="407" y="223"/>
                </a:cxn>
                <a:cxn ang="0">
                  <a:pos x="439" y="226"/>
                </a:cxn>
                <a:cxn ang="0">
                  <a:pos x="438" y="209"/>
                </a:cxn>
                <a:cxn ang="0">
                  <a:pos x="376" y="211"/>
                </a:cxn>
                <a:cxn ang="0">
                  <a:pos x="357" y="343"/>
                </a:cxn>
                <a:cxn ang="0">
                  <a:pos x="347" y="230"/>
                </a:cxn>
                <a:cxn ang="0">
                  <a:pos x="331" y="182"/>
                </a:cxn>
                <a:cxn ang="0">
                  <a:pos x="347" y="136"/>
                </a:cxn>
                <a:cxn ang="0">
                  <a:pos x="339" y="99"/>
                </a:cxn>
                <a:cxn ang="0">
                  <a:pos x="331" y="62"/>
                </a:cxn>
                <a:cxn ang="0">
                  <a:pos x="369" y="103"/>
                </a:cxn>
                <a:cxn ang="0">
                  <a:pos x="415" y="47"/>
                </a:cxn>
                <a:cxn ang="0">
                  <a:pos x="409" y="95"/>
                </a:cxn>
                <a:cxn ang="0">
                  <a:pos x="401" y="130"/>
                </a:cxn>
                <a:cxn ang="0">
                  <a:pos x="401" y="181"/>
                </a:cxn>
                <a:cxn ang="0">
                  <a:pos x="558" y="181"/>
                </a:cxn>
                <a:cxn ang="0">
                  <a:pos x="554" y="76"/>
                </a:cxn>
                <a:cxn ang="0">
                  <a:pos x="249" y="69"/>
                </a:cxn>
                <a:cxn ang="0">
                  <a:pos x="293" y="93"/>
                </a:cxn>
                <a:cxn ang="0">
                  <a:pos x="171" y="195"/>
                </a:cxn>
                <a:cxn ang="0">
                  <a:pos x="69" y="98"/>
                </a:cxn>
                <a:cxn ang="0">
                  <a:pos x="191" y="106"/>
                </a:cxn>
                <a:cxn ang="0">
                  <a:pos x="220" y="105"/>
                </a:cxn>
                <a:cxn ang="0">
                  <a:pos x="302" y="121"/>
                </a:cxn>
                <a:cxn ang="0">
                  <a:pos x="276" y="256"/>
                </a:cxn>
                <a:cxn ang="0">
                  <a:pos x="260" y="137"/>
                </a:cxn>
                <a:cxn ang="0">
                  <a:pos x="171" y="195"/>
                </a:cxn>
                <a:cxn ang="0">
                  <a:pos x="223" y="225"/>
                </a:cxn>
                <a:cxn ang="0">
                  <a:pos x="247" y="158"/>
                </a:cxn>
                <a:cxn ang="0">
                  <a:pos x="326" y="292"/>
                </a:cxn>
                <a:cxn ang="0">
                  <a:pos x="215" y="321"/>
                </a:cxn>
                <a:cxn ang="0">
                  <a:pos x="309" y="277"/>
                </a:cxn>
                <a:cxn ang="0">
                  <a:pos x="318" y="133"/>
                </a:cxn>
                <a:cxn ang="0">
                  <a:pos x="313" y="213"/>
                </a:cxn>
                <a:cxn ang="0">
                  <a:pos x="299" y="144"/>
                </a:cxn>
                <a:cxn ang="0">
                  <a:pos x="507" y="179"/>
                </a:cxn>
                <a:cxn ang="0">
                  <a:pos x="461" y="162"/>
                </a:cxn>
              </a:cxnLst>
              <a:rect l="0" t="0" r="r" b="b"/>
              <a:pathLst>
                <a:path w="585" h="534">
                  <a:moveTo>
                    <a:pt x="554" y="76"/>
                  </a:moveTo>
                  <a:cubicBezTo>
                    <a:pt x="551" y="32"/>
                    <a:pt x="543" y="9"/>
                    <a:pt x="504" y="1"/>
                  </a:cubicBezTo>
                  <a:cubicBezTo>
                    <a:pt x="500" y="1"/>
                    <a:pt x="494" y="0"/>
                    <a:pt x="486" y="0"/>
                  </a:cubicBezTo>
                  <a:lnTo>
                    <a:pt x="157" y="0"/>
                  </a:lnTo>
                  <a:cubicBezTo>
                    <a:pt x="156" y="5"/>
                    <a:pt x="153" y="17"/>
                    <a:pt x="158" y="17"/>
                  </a:cubicBezTo>
                  <a:cubicBezTo>
                    <a:pt x="171" y="17"/>
                    <a:pt x="223" y="21"/>
                    <a:pt x="225" y="21"/>
                  </a:cubicBezTo>
                  <a:cubicBezTo>
                    <a:pt x="226" y="21"/>
                    <a:pt x="250" y="16"/>
                    <a:pt x="237" y="28"/>
                  </a:cubicBezTo>
                  <a:cubicBezTo>
                    <a:pt x="223" y="41"/>
                    <a:pt x="192" y="41"/>
                    <a:pt x="174" y="39"/>
                  </a:cubicBezTo>
                  <a:cubicBezTo>
                    <a:pt x="131" y="36"/>
                    <a:pt x="152" y="56"/>
                    <a:pt x="168" y="56"/>
                  </a:cubicBezTo>
                  <a:cubicBezTo>
                    <a:pt x="218" y="56"/>
                    <a:pt x="228" y="68"/>
                    <a:pt x="207" y="71"/>
                  </a:cubicBezTo>
                  <a:cubicBezTo>
                    <a:pt x="186" y="74"/>
                    <a:pt x="182" y="73"/>
                    <a:pt x="162" y="76"/>
                  </a:cubicBezTo>
                  <a:cubicBezTo>
                    <a:pt x="7" y="101"/>
                    <a:pt x="59" y="60"/>
                    <a:pt x="74" y="60"/>
                  </a:cubicBezTo>
                  <a:cubicBezTo>
                    <a:pt x="139" y="59"/>
                    <a:pt x="123" y="37"/>
                    <a:pt x="107" y="42"/>
                  </a:cubicBezTo>
                  <a:cubicBezTo>
                    <a:pt x="91" y="46"/>
                    <a:pt x="34" y="27"/>
                    <a:pt x="26" y="63"/>
                  </a:cubicBezTo>
                  <a:cubicBezTo>
                    <a:pt x="19" y="100"/>
                    <a:pt x="42" y="282"/>
                    <a:pt x="36" y="317"/>
                  </a:cubicBezTo>
                  <a:cubicBezTo>
                    <a:pt x="0" y="534"/>
                    <a:pt x="199" y="487"/>
                    <a:pt x="199" y="487"/>
                  </a:cubicBezTo>
                  <a:cubicBezTo>
                    <a:pt x="156" y="453"/>
                    <a:pt x="174" y="421"/>
                    <a:pt x="171" y="403"/>
                  </a:cubicBezTo>
                  <a:cubicBezTo>
                    <a:pt x="161" y="345"/>
                    <a:pt x="154" y="337"/>
                    <a:pt x="144" y="341"/>
                  </a:cubicBezTo>
                  <a:cubicBezTo>
                    <a:pt x="121" y="352"/>
                    <a:pt x="123" y="358"/>
                    <a:pt x="126" y="367"/>
                  </a:cubicBezTo>
                  <a:cubicBezTo>
                    <a:pt x="142" y="416"/>
                    <a:pt x="105" y="376"/>
                    <a:pt x="105" y="376"/>
                  </a:cubicBezTo>
                  <a:cubicBezTo>
                    <a:pt x="98" y="380"/>
                    <a:pt x="95" y="390"/>
                    <a:pt x="99" y="399"/>
                  </a:cubicBezTo>
                  <a:cubicBezTo>
                    <a:pt x="131" y="463"/>
                    <a:pt x="101" y="446"/>
                    <a:pt x="94" y="435"/>
                  </a:cubicBezTo>
                  <a:cubicBezTo>
                    <a:pt x="61" y="390"/>
                    <a:pt x="92" y="366"/>
                    <a:pt x="88" y="352"/>
                  </a:cubicBezTo>
                  <a:cubicBezTo>
                    <a:pt x="75" y="295"/>
                    <a:pt x="118" y="274"/>
                    <a:pt x="124" y="265"/>
                  </a:cubicBezTo>
                  <a:cubicBezTo>
                    <a:pt x="130" y="256"/>
                    <a:pt x="127" y="253"/>
                    <a:pt x="129" y="234"/>
                  </a:cubicBezTo>
                  <a:cubicBezTo>
                    <a:pt x="136" y="195"/>
                    <a:pt x="155" y="216"/>
                    <a:pt x="153" y="228"/>
                  </a:cubicBezTo>
                  <a:cubicBezTo>
                    <a:pt x="148" y="274"/>
                    <a:pt x="176" y="242"/>
                    <a:pt x="186" y="228"/>
                  </a:cubicBezTo>
                  <a:cubicBezTo>
                    <a:pt x="218" y="186"/>
                    <a:pt x="214" y="229"/>
                    <a:pt x="209" y="237"/>
                  </a:cubicBezTo>
                  <a:cubicBezTo>
                    <a:pt x="203" y="244"/>
                    <a:pt x="198" y="255"/>
                    <a:pt x="200" y="260"/>
                  </a:cubicBezTo>
                  <a:cubicBezTo>
                    <a:pt x="208" y="283"/>
                    <a:pt x="193" y="305"/>
                    <a:pt x="188" y="306"/>
                  </a:cubicBezTo>
                  <a:cubicBezTo>
                    <a:pt x="184" y="308"/>
                    <a:pt x="170" y="314"/>
                    <a:pt x="170" y="332"/>
                  </a:cubicBezTo>
                  <a:cubicBezTo>
                    <a:pt x="171" y="350"/>
                    <a:pt x="192" y="382"/>
                    <a:pt x="192" y="395"/>
                  </a:cubicBezTo>
                  <a:cubicBezTo>
                    <a:pt x="193" y="492"/>
                    <a:pt x="236" y="499"/>
                    <a:pt x="255" y="497"/>
                  </a:cubicBezTo>
                  <a:cubicBezTo>
                    <a:pt x="275" y="496"/>
                    <a:pt x="445" y="490"/>
                    <a:pt x="515" y="483"/>
                  </a:cubicBezTo>
                  <a:cubicBezTo>
                    <a:pt x="585" y="477"/>
                    <a:pt x="538" y="458"/>
                    <a:pt x="518" y="458"/>
                  </a:cubicBezTo>
                  <a:cubicBezTo>
                    <a:pt x="467" y="458"/>
                    <a:pt x="454" y="427"/>
                    <a:pt x="454" y="427"/>
                  </a:cubicBezTo>
                  <a:cubicBezTo>
                    <a:pt x="454" y="427"/>
                    <a:pt x="453" y="405"/>
                    <a:pt x="431" y="400"/>
                  </a:cubicBezTo>
                  <a:cubicBezTo>
                    <a:pt x="376" y="385"/>
                    <a:pt x="411" y="353"/>
                    <a:pt x="425" y="345"/>
                  </a:cubicBezTo>
                  <a:cubicBezTo>
                    <a:pt x="438" y="338"/>
                    <a:pt x="430" y="335"/>
                    <a:pt x="420" y="329"/>
                  </a:cubicBezTo>
                  <a:cubicBezTo>
                    <a:pt x="398" y="316"/>
                    <a:pt x="394" y="300"/>
                    <a:pt x="396" y="270"/>
                  </a:cubicBezTo>
                  <a:cubicBezTo>
                    <a:pt x="397" y="240"/>
                    <a:pt x="416" y="249"/>
                    <a:pt x="416" y="249"/>
                  </a:cubicBezTo>
                  <a:cubicBezTo>
                    <a:pt x="416" y="249"/>
                    <a:pt x="448" y="262"/>
                    <a:pt x="460" y="256"/>
                  </a:cubicBezTo>
                  <a:cubicBezTo>
                    <a:pt x="472" y="250"/>
                    <a:pt x="467" y="239"/>
                    <a:pt x="461" y="244"/>
                  </a:cubicBezTo>
                  <a:cubicBezTo>
                    <a:pt x="455" y="248"/>
                    <a:pt x="412" y="244"/>
                    <a:pt x="407" y="223"/>
                  </a:cubicBezTo>
                  <a:cubicBezTo>
                    <a:pt x="403" y="202"/>
                    <a:pt x="418" y="213"/>
                    <a:pt x="422" y="214"/>
                  </a:cubicBezTo>
                  <a:cubicBezTo>
                    <a:pt x="427" y="216"/>
                    <a:pt x="427" y="220"/>
                    <a:pt x="439" y="226"/>
                  </a:cubicBezTo>
                  <a:cubicBezTo>
                    <a:pt x="468" y="241"/>
                    <a:pt x="454" y="224"/>
                    <a:pt x="454" y="224"/>
                  </a:cubicBezTo>
                  <a:cubicBezTo>
                    <a:pt x="454" y="224"/>
                    <a:pt x="454" y="224"/>
                    <a:pt x="438" y="209"/>
                  </a:cubicBezTo>
                  <a:cubicBezTo>
                    <a:pt x="423" y="194"/>
                    <a:pt x="406" y="199"/>
                    <a:pt x="389" y="199"/>
                  </a:cubicBezTo>
                  <a:cubicBezTo>
                    <a:pt x="373" y="199"/>
                    <a:pt x="376" y="211"/>
                    <a:pt x="376" y="211"/>
                  </a:cubicBezTo>
                  <a:cubicBezTo>
                    <a:pt x="376" y="211"/>
                    <a:pt x="373" y="242"/>
                    <a:pt x="370" y="291"/>
                  </a:cubicBezTo>
                  <a:cubicBezTo>
                    <a:pt x="368" y="341"/>
                    <a:pt x="360" y="347"/>
                    <a:pt x="357" y="343"/>
                  </a:cubicBezTo>
                  <a:cubicBezTo>
                    <a:pt x="354" y="338"/>
                    <a:pt x="350" y="313"/>
                    <a:pt x="350" y="305"/>
                  </a:cubicBezTo>
                  <a:cubicBezTo>
                    <a:pt x="350" y="298"/>
                    <a:pt x="345" y="264"/>
                    <a:pt x="347" y="230"/>
                  </a:cubicBezTo>
                  <a:cubicBezTo>
                    <a:pt x="350" y="195"/>
                    <a:pt x="356" y="210"/>
                    <a:pt x="334" y="201"/>
                  </a:cubicBezTo>
                  <a:cubicBezTo>
                    <a:pt x="311" y="192"/>
                    <a:pt x="323" y="182"/>
                    <a:pt x="331" y="182"/>
                  </a:cubicBezTo>
                  <a:cubicBezTo>
                    <a:pt x="338" y="182"/>
                    <a:pt x="350" y="189"/>
                    <a:pt x="352" y="181"/>
                  </a:cubicBezTo>
                  <a:cubicBezTo>
                    <a:pt x="356" y="160"/>
                    <a:pt x="359" y="141"/>
                    <a:pt x="347" y="136"/>
                  </a:cubicBezTo>
                  <a:cubicBezTo>
                    <a:pt x="322" y="127"/>
                    <a:pt x="332" y="121"/>
                    <a:pt x="341" y="118"/>
                  </a:cubicBezTo>
                  <a:cubicBezTo>
                    <a:pt x="350" y="115"/>
                    <a:pt x="352" y="94"/>
                    <a:pt x="339" y="99"/>
                  </a:cubicBezTo>
                  <a:cubicBezTo>
                    <a:pt x="313" y="107"/>
                    <a:pt x="316" y="85"/>
                    <a:pt x="321" y="82"/>
                  </a:cubicBezTo>
                  <a:cubicBezTo>
                    <a:pt x="325" y="79"/>
                    <a:pt x="334" y="83"/>
                    <a:pt x="331" y="62"/>
                  </a:cubicBezTo>
                  <a:cubicBezTo>
                    <a:pt x="328" y="41"/>
                    <a:pt x="347" y="34"/>
                    <a:pt x="351" y="53"/>
                  </a:cubicBezTo>
                  <a:cubicBezTo>
                    <a:pt x="354" y="73"/>
                    <a:pt x="363" y="112"/>
                    <a:pt x="369" y="103"/>
                  </a:cubicBezTo>
                  <a:cubicBezTo>
                    <a:pt x="375" y="94"/>
                    <a:pt x="385" y="57"/>
                    <a:pt x="395" y="41"/>
                  </a:cubicBezTo>
                  <a:cubicBezTo>
                    <a:pt x="406" y="24"/>
                    <a:pt x="418" y="38"/>
                    <a:pt x="415" y="47"/>
                  </a:cubicBezTo>
                  <a:cubicBezTo>
                    <a:pt x="401" y="88"/>
                    <a:pt x="426" y="90"/>
                    <a:pt x="426" y="90"/>
                  </a:cubicBezTo>
                  <a:cubicBezTo>
                    <a:pt x="426" y="90"/>
                    <a:pt x="423" y="96"/>
                    <a:pt x="409" y="95"/>
                  </a:cubicBezTo>
                  <a:cubicBezTo>
                    <a:pt x="382" y="92"/>
                    <a:pt x="393" y="110"/>
                    <a:pt x="405" y="115"/>
                  </a:cubicBezTo>
                  <a:cubicBezTo>
                    <a:pt x="431" y="124"/>
                    <a:pt x="414" y="130"/>
                    <a:pt x="401" y="130"/>
                  </a:cubicBezTo>
                  <a:cubicBezTo>
                    <a:pt x="387" y="130"/>
                    <a:pt x="381" y="134"/>
                    <a:pt x="378" y="148"/>
                  </a:cubicBezTo>
                  <a:cubicBezTo>
                    <a:pt x="369" y="191"/>
                    <a:pt x="401" y="181"/>
                    <a:pt x="401" y="181"/>
                  </a:cubicBezTo>
                  <a:cubicBezTo>
                    <a:pt x="452" y="195"/>
                    <a:pt x="528" y="188"/>
                    <a:pt x="528" y="188"/>
                  </a:cubicBezTo>
                  <a:cubicBezTo>
                    <a:pt x="543" y="192"/>
                    <a:pt x="552" y="189"/>
                    <a:pt x="558" y="181"/>
                  </a:cubicBezTo>
                  <a:lnTo>
                    <a:pt x="558" y="103"/>
                  </a:lnTo>
                  <a:cubicBezTo>
                    <a:pt x="556" y="93"/>
                    <a:pt x="555" y="84"/>
                    <a:pt x="554" y="76"/>
                  </a:cubicBezTo>
                  <a:close/>
                  <a:moveTo>
                    <a:pt x="231" y="77"/>
                  </a:moveTo>
                  <a:cubicBezTo>
                    <a:pt x="233" y="65"/>
                    <a:pt x="249" y="69"/>
                    <a:pt x="249" y="69"/>
                  </a:cubicBezTo>
                  <a:cubicBezTo>
                    <a:pt x="249" y="69"/>
                    <a:pt x="278" y="79"/>
                    <a:pt x="290" y="78"/>
                  </a:cubicBezTo>
                  <a:cubicBezTo>
                    <a:pt x="301" y="76"/>
                    <a:pt x="318" y="93"/>
                    <a:pt x="293" y="93"/>
                  </a:cubicBezTo>
                  <a:cubicBezTo>
                    <a:pt x="267" y="93"/>
                    <a:pt x="228" y="104"/>
                    <a:pt x="231" y="77"/>
                  </a:cubicBezTo>
                  <a:close/>
                  <a:moveTo>
                    <a:pt x="171" y="195"/>
                  </a:moveTo>
                  <a:cubicBezTo>
                    <a:pt x="153" y="195"/>
                    <a:pt x="46" y="237"/>
                    <a:pt x="45" y="128"/>
                  </a:cubicBezTo>
                  <a:cubicBezTo>
                    <a:pt x="45" y="104"/>
                    <a:pt x="39" y="83"/>
                    <a:pt x="69" y="98"/>
                  </a:cubicBezTo>
                  <a:cubicBezTo>
                    <a:pt x="99" y="112"/>
                    <a:pt x="72" y="111"/>
                    <a:pt x="137" y="108"/>
                  </a:cubicBezTo>
                  <a:cubicBezTo>
                    <a:pt x="137" y="108"/>
                    <a:pt x="184" y="110"/>
                    <a:pt x="191" y="106"/>
                  </a:cubicBezTo>
                  <a:cubicBezTo>
                    <a:pt x="199" y="101"/>
                    <a:pt x="192" y="91"/>
                    <a:pt x="207" y="91"/>
                  </a:cubicBezTo>
                  <a:cubicBezTo>
                    <a:pt x="222" y="90"/>
                    <a:pt x="220" y="105"/>
                    <a:pt x="220" y="105"/>
                  </a:cubicBezTo>
                  <a:cubicBezTo>
                    <a:pt x="220" y="105"/>
                    <a:pt x="207" y="124"/>
                    <a:pt x="305" y="111"/>
                  </a:cubicBezTo>
                  <a:cubicBezTo>
                    <a:pt x="317" y="109"/>
                    <a:pt x="327" y="121"/>
                    <a:pt x="302" y="121"/>
                  </a:cubicBezTo>
                  <a:cubicBezTo>
                    <a:pt x="290" y="122"/>
                    <a:pt x="272" y="128"/>
                    <a:pt x="278" y="143"/>
                  </a:cubicBezTo>
                  <a:cubicBezTo>
                    <a:pt x="284" y="158"/>
                    <a:pt x="276" y="256"/>
                    <a:pt x="276" y="256"/>
                  </a:cubicBezTo>
                  <a:cubicBezTo>
                    <a:pt x="276" y="256"/>
                    <a:pt x="271" y="274"/>
                    <a:pt x="262" y="245"/>
                  </a:cubicBezTo>
                  <a:cubicBezTo>
                    <a:pt x="259" y="235"/>
                    <a:pt x="262" y="144"/>
                    <a:pt x="260" y="137"/>
                  </a:cubicBezTo>
                  <a:cubicBezTo>
                    <a:pt x="259" y="129"/>
                    <a:pt x="217" y="122"/>
                    <a:pt x="215" y="154"/>
                  </a:cubicBezTo>
                  <a:cubicBezTo>
                    <a:pt x="214" y="185"/>
                    <a:pt x="205" y="195"/>
                    <a:pt x="171" y="195"/>
                  </a:cubicBezTo>
                  <a:close/>
                  <a:moveTo>
                    <a:pt x="237" y="231"/>
                  </a:moveTo>
                  <a:cubicBezTo>
                    <a:pt x="230" y="240"/>
                    <a:pt x="219" y="247"/>
                    <a:pt x="223" y="225"/>
                  </a:cubicBezTo>
                  <a:cubicBezTo>
                    <a:pt x="228" y="202"/>
                    <a:pt x="232" y="170"/>
                    <a:pt x="232" y="155"/>
                  </a:cubicBezTo>
                  <a:cubicBezTo>
                    <a:pt x="232" y="155"/>
                    <a:pt x="244" y="135"/>
                    <a:pt x="247" y="158"/>
                  </a:cubicBezTo>
                  <a:cubicBezTo>
                    <a:pt x="250" y="181"/>
                    <a:pt x="244" y="221"/>
                    <a:pt x="237" y="231"/>
                  </a:cubicBezTo>
                  <a:close/>
                  <a:moveTo>
                    <a:pt x="326" y="292"/>
                  </a:moveTo>
                  <a:cubicBezTo>
                    <a:pt x="327" y="320"/>
                    <a:pt x="355" y="400"/>
                    <a:pt x="286" y="399"/>
                  </a:cubicBezTo>
                  <a:cubicBezTo>
                    <a:pt x="217" y="398"/>
                    <a:pt x="214" y="409"/>
                    <a:pt x="215" y="321"/>
                  </a:cubicBezTo>
                  <a:cubicBezTo>
                    <a:pt x="216" y="236"/>
                    <a:pt x="225" y="253"/>
                    <a:pt x="230" y="264"/>
                  </a:cubicBezTo>
                  <a:cubicBezTo>
                    <a:pt x="230" y="264"/>
                    <a:pt x="253" y="318"/>
                    <a:pt x="309" y="277"/>
                  </a:cubicBezTo>
                  <a:cubicBezTo>
                    <a:pt x="319" y="269"/>
                    <a:pt x="324" y="263"/>
                    <a:pt x="326" y="292"/>
                  </a:cubicBezTo>
                  <a:close/>
                  <a:moveTo>
                    <a:pt x="318" y="133"/>
                  </a:moveTo>
                  <a:cubicBezTo>
                    <a:pt x="338" y="148"/>
                    <a:pt x="316" y="165"/>
                    <a:pt x="316" y="165"/>
                  </a:cubicBezTo>
                  <a:cubicBezTo>
                    <a:pt x="316" y="165"/>
                    <a:pt x="302" y="189"/>
                    <a:pt x="313" y="213"/>
                  </a:cubicBezTo>
                  <a:cubicBezTo>
                    <a:pt x="324" y="237"/>
                    <a:pt x="324" y="265"/>
                    <a:pt x="301" y="239"/>
                  </a:cubicBezTo>
                  <a:cubicBezTo>
                    <a:pt x="279" y="214"/>
                    <a:pt x="293" y="156"/>
                    <a:pt x="299" y="144"/>
                  </a:cubicBezTo>
                  <a:cubicBezTo>
                    <a:pt x="299" y="144"/>
                    <a:pt x="299" y="118"/>
                    <a:pt x="318" y="133"/>
                  </a:cubicBezTo>
                  <a:close/>
                  <a:moveTo>
                    <a:pt x="507" y="179"/>
                  </a:moveTo>
                  <a:cubicBezTo>
                    <a:pt x="498" y="185"/>
                    <a:pt x="507" y="179"/>
                    <a:pt x="465" y="177"/>
                  </a:cubicBezTo>
                  <a:cubicBezTo>
                    <a:pt x="423" y="176"/>
                    <a:pt x="461" y="162"/>
                    <a:pt x="461" y="162"/>
                  </a:cubicBezTo>
                  <a:cubicBezTo>
                    <a:pt x="565" y="166"/>
                    <a:pt x="516" y="173"/>
                    <a:pt x="507" y="179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34" name="Freeform 6"/>
            <p:cNvSpPr/>
            <p:nvPr>
              <p:custDataLst>
                <p:tags r:id="rId6"/>
              </p:custDataLst>
            </p:nvPr>
          </p:nvSpPr>
          <p:spPr bwMode="auto">
            <a:xfrm>
              <a:off x="3621" y="1287"/>
              <a:ext cx="238" cy="283"/>
            </a:xfrm>
            <a:custGeom>
              <a:avLst/>
              <a:gdLst/>
              <a:ahLst/>
              <a:cxnLst>
                <a:cxn ang="0">
                  <a:pos x="40" y="15"/>
                </a:cxn>
                <a:cxn ang="0">
                  <a:pos x="27" y="56"/>
                </a:cxn>
                <a:cxn ang="0">
                  <a:pos x="40" y="15"/>
                </a:cxn>
              </a:cxnLst>
              <a:rect l="0" t="0" r="r" b="b"/>
              <a:pathLst>
                <a:path w="47" h="56">
                  <a:moveTo>
                    <a:pt x="40" y="15"/>
                  </a:moveTo>
                  <a:cubicBezTo>
                    <a:pt x="37" y="0"/>
                    <a:pt x="0" y="23"/>
                    <a:pt x="27" y="56"/>
                  </a:cubicBezTo>
                  <a:cubicBezTo>
                    <a:pt x="27" y="56"/>
                    <a:pt x="47" y="49"/>
                    <a:pt x="40" y="15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35" name="Freeform 7"/>
            <p:cNvSpPr/>
            <p:nvPr>
              <p:custDataLst>
                <p:tags r:id="rId7"/>
              </p:custDataLst>
            </p:nvPr>
          </p:nvSpPr>
          <p:spPr bwMode="auto">
            <a:xfrm>
              <a:off x="3403" y="1403"/>
              <a:ext cx="208" cy="379"/>
            </a:xfrm>
            <a:custGeom>
              <a:avLst/>
              <a:gdLst/>
              <a:ahLst/>
              <a:cxnLst>
                <a:cxn ang="0">
                  <a:pos x="19" y="27"/>
                </a:cxn>
                <a:cxn ang="0">
                  <a:pos x="12" y="69"/>
                </a:cxn>
                <a:cxn ang="0">
                  <a:pos x="40" y="45"/>
                </a:cxn>
                <a:cxn ang="0">
                  <a:pos x="37" y="24"/>
                </a:cxn>
                <a:cxn ang="0">
                  <a:pos x="19" y="27"/>
                </a:cxn>
              </a:cxnLst>
              <a:rect l="0" t="0" r="r" b="b"/>
              <a:pathLst>
                <a:path w="41" h="75">
                  <a:moveTo>
                    <a:pt x="19" y="27"/>
                  </a:moveTo>
                  <a:cubicBezTo>
                    <a:pt x="0" y="54"/>
                    <a:pt x="6" y="63"/>
                    <a:pt x="12" y="69"/>
                  </a:cubicBezTo>
                  <a:cubicBezTo>
                    <a:pt x="18" y="75"/>
                    <a:pt x="30" y="74"/>
                    <a:pt x="40" y="45"/>
                  </a:cubicBezTo>
                  <a:cubicBezTo>
                    <a:pt x="40" y="45"/>
                    <a:pt x="32" y="31"/>
                    <a:pt x="37" y="24"/>
                  </a:cubicBezTo>
                  <a:cubicBezTo>
                    <a:pt x="41" y="16"/>
                    <a:pt x="38" y="0"/>
                    <a:pt x="19" y="27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36" name="Freeform 8"/>
            <p:cNvSpPr/>
            <p:nvPr>
              <p:custDataLst>
                <p:tags r:id="rId8"/>
              </p:custDataLst>
            </p:nvPr>
          </p:nvSpPr>
          <p:spPr bwMode="auto">
            <a:xfrm>
              <a:off x="3272" y="645"/>
              <a:ext cx="683" cy="318"/>
            </a:xfrm>
            <a:custGeom>
              <a:avLst/>
              <a:gdLst/>
              <a:ahLst/>
              <a:cxnLst>
                <a:cxn ang="0">
                  <a:pos x="112" y="4"/>
                </a:cxn>
                <a:cxn ang="0">
                  <a:pos x="24" y="4"/>
                </a:cxn>
                <a:cxn ang="0">
                  <a:pos x="2" y="25"/>
                </a:cxn>
                <a:cxn ang="0">
                  <a:pos x="60" y="58"/>
                </a:cxn>
                <a:cxn ang="0">
                  <a:pos x="96" y="54"/>
                </a:cxn>
                <a:cxn ang="0">
                  <a:pos x="113" y="53"/>
                </a:cxn>
                <a:cxn ang="0">
                  <a:pos x="112" y="4"/>
                </a:cxn>
              </a:cxnLst>
              <a:rect l="0" t="0" r="r" b="b"/>
              <a:pathLst>
                <a:path w="135" h="62">
                  <a:moveTo>
                    <a:pt x="112" y="4"/>
                  </a:moveTo>
                  <a:cubicBezTo>
                    <a:pt x="105" y="9"/>
                    <a:pt x="24" y="4"/>
                    <a:pt x="24" y="4"/>
                  </a:cubicBezTo>
                  <a:cubicBezTo>
                    <a:pt x="15" y="4"/>
                    <a:pt x="3" y="1"/>
                    <a:pt x="2" y="25"/>
                  </a:cubicBezTo>
                  <a:cubicBezTo>
                    <a:pt x="0" y="63"/>
                    <a:pt x="48" y="58"/>
                    <a:pt x="60" y="58"/>
                  </a:cubicBezTo>
                  <a:cubicBezTo>
                    <a:pt x="72" y="58"/>
                    <a:pt x="84" y="48"/>
                    <a:pt x="96" y="54"/>
                  </a:cubicBezTo>
                  <a:cubicBezTo>
                    <a:pt x="96" y="54"/>
                    <a:pt x="107" y="63"/>
                    <a:pt x="113" y="53"/>
                  </a:cubicBezTo>
                  <a:cubicBezTo>
                    <a:pt x="135" y="13"/>
                    <a:pt x="120" y="0"/>
                    <a:pt x="112" y="4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37" name="Freeform 9"/>
            <p:cNvSpPr/>
            <p:nvPr>
              <p:custDataLst>
                <p:tags r:id="rId9"/>
              </p:custDataLst>
            </p:nvPr>
          </p:nvSpPr>
          <p:spPr bwMode="auto">
            <a:xfrm>
              <a:off x="4046" y="1545"/>
              <a:ext cx="490" cy="515"/>
            </a:xfrm>
            <a:custGeom>
              <a:avLst/>
              <a:gdLst/>
              <a:ahLst/>
              <a:cxnLst>
                <a:cxn ang="0">
                  <a:pos x="67" y="5"/>
                </a:cxn>
                <a:cxn ang="0">
                  <a:pos x="31" y="5"/>
                </a:cxn>
                <a:cxn ang="0">
                  <a:pos x="12" y="57"/>
                </a:cxn>
                <a:cxn ang="0">
                  <a:pos x="79" y="62"/>
                </a:cxn>
                <a:cxn ang="0">
                  <a:pos x="67" y="5"/>
                </a:cxn>
              </a:cxnLst>
              <a:rect l="0" t="0" r="r" b="b"/>
              <a:pathLst>
                <a:path w="97" h="102">
                  <a:moveTo>
                    <a:pt x="67" y="5"/>
                  </a:moveTo>
                  <a:cubicBezTo>
                    <a:pt x="55" y="10"/>
                    <a:pt x="31" y="5"/>
                    <a:pt x="31" y="5"/>
                  </a:cubicBezTo>
                  <a:cubicBezTo>
                    <a:pt x="0" y="6"/>
                    <a:pt x="16" y="39"/>
                    <a:pt x="12" y="57"/>
                  </a:cubicBezTo>
                  <a:cubicBezTo>
                    <a:pt x="8" y="76"/>
                    <a:pt x="63" y="102"/>
                    <a:pt x="79" y="62"/>
                  </a:cubicBezTo>
                  <a:cubicBezTo>
                    <a:pt x="97" y="20"/>
                    <a:pt x="79" y="0"/>
                    <a:pt x="67" y="5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38" name="Freeform 10"/>
            <p:cNvSpPr/>
            <p:nvPr>
              <p:custDataLst>
                <p:tags r:id="rId10"/>
              </p:custDataLst>
            </p:nvPr>
          </p:nvSpPr>
          <p:spPr bwMode="auto">
            <a:xfrm>
              <a:off x="5173" y="1024"/>
              <a:ext cx="501" cy="96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40" y="15"/>
                </a:cxn>
                <a:cxn ang="0">
                  <a:pos x="15" y="0"/>
                </a:cxn>
              </a:cxnLst>
              <a:rect l="0" t="0" r="r" b="b"/>
              <a:pathLst>
                <a:path w="99" h="19">
                  <a:moveTo>
                    <a:pt x="15" y="0"/>
                  </a:moveTo>
                  <a:cubicBezTo>
                    <a:pt x="0" y="0"/>
                    <a:pt x="19" y="19"/>
                    <a:pt x="40" y="15"/>
                  </a:cubicBezTo>
                  <a:cubicBezTo>
                    <a:pt x="99" y="1"/>
                    <a:pt x="15" y="0"/>
                    <a:pt x="15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39" name="Freeform 11"/>
            <p:cNvSpPr/>
            <p:nvPr>
              <p:custDataLst>
                <p:tags r:id="rId11"/>
              </p:custDataLst>
            </p:nvPr>
          </p:nvSpPr>
          <p:spPr bwMode="auto">
            <a:xfrm>
              <a:off x="5340" y="1004"/>
              <a:ext cx="385" cy="237"/>
            </a:xfrm>
            <a:custGeom>
              <a:avLst/>
              <a:gdLst/>
              <a:ahLst/>
              <a:cxnLst>
                <a:cxn ang="0">
                  <a:pos x="21" y="37"/>
                </a:cxn>
                <a:cxn ang="0">
                  <a:pos x="70" y="17"/>
                </a:cxn>
                <a:cxn ang="0">
                  <a:pos x="48" y="3"/>
                </a:cxn>
                <a:cxn ang="0">
                  <a:pos x="19" y="32"/>
                </a:cxn>
                <a:cxn ang="0">
                  <a:pos x="21" y="37"/>
                </a:cxn>
              </a:cxnLst>
              <a:rect l="0" t="0" r="r" b="b"/>
              <a:pathLst>
                <a:path w="76" h="47">
                  <a:moveTo>
                    <a:pt x="21" y="37"/>
                  </a:moveTo>
                  <a:cubicBezTo>
                    <a:pt x="21" y="37"/>
                    <a:pt x="50" y="47"/>
                    <a:pt x="70" y="17"/>
                  </a:cubicBezTo>
                  <a:cubicBezTo>
                    <a:pt x="76" y="7"/>
                    <a:pt x="65" y="0"/>
                    <a:pt x="48" y="3"/>
                  </a:cubicBezTo>
                  <a:cubicBezTo>
                    <a:pt x="39" y="5"/>
                    <a:pt x="39" y="32"/>
                    <a:pt x="19" y="32"/>
                  </a:cubicBezTo>
                  <a:cubicBezTo>
                    <a:pt x="0" y="32"/>
                    <a:pt x="21" y="37"/>
                    <a:pt x="21" y="37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0" name="Freeform 12"/>
            <p:cNvSpPr/>
            <p:nvPr>
              <p:custDataLst>
                <p:tags r:id="rId12"/>
              </p:custDataLst>
            </p:nvPr>
          </p:nvSpPr>
          <p:spPr bwMode="auto">
            <a:xfrm>
              <a:off x="5325" y="1201"/>
              <a:ext cx="415" cy="187"/>
            </a:xfrm>
            <a:custGeom>
              <a:avLst/>
              <a:gdLst/>
              <a:ahLst/>
              <a:cxnLst>
                <a:cxn ang="0">
                  <a:pos x="72" y="6"/>
                </a:cxn>
                <a:cxn ang="0">
                  <a:pos x="24" y="17"/>
                </a:cxn>
                <a:cxn ang="0">
                  <a:pos x="17" y="26"/>
                </a:cxn>
                <a:cxn ang="0">
                  <a:pos x="76" y="23"/>
                </a:cxn>
                <a:cxn ang="0">
                  <a:pos x="82" y="20"/>
                </a:cxn>
                <a:cxn ang="0">
                  <a:pos x="82" y="0"/>
                </a:cxn>
                <a:cxn ang="0">
                  <a:pos x="72" y="6"/>
                </a:cxn>
              </a:cxnLst>
              <a:rect l="0" t="0" r="r" b="b"/>
              <a:pathLst>
                <a:path w="82" h="37">
                  <a:moveTo>
                    <a:pt x="72" y="6"/>
                  </a:moveTo>
                  <a:cubicBezTo>
                    <a:pt x="57" y="23"/>
                    <a:pt x="24" y="17"/>
                    <a:pt x="24" y="17"/>
                  </a:cubicBezTo>
                  <a:cubicBezTo>
                    <a:pt x="24" y="17"/>
                    <a:pt x="0" y="16"/>
                    <a:pt x="17" y="26"/>
                  </a:cubicBezTo>
                  <a:cubicBezTo>
                    <a:pt x="33" y="37"/>
                    <a:pt x="53" y="32"/>
                    <a:pt x="76" y="23"/>
                  </a:cubicBezTo>
                  <a:cubicBezTo>
                    <a:pt x="78" y="22"/>
                    <a:pt x="80" y="21"/>
                    <a:pt x="82" y="20"/>
                  </a:cubicBezTo>
                  <a:lnTo>
                    <a:pt x="82" y="0"/>
                  </a:lnTo>
                  <a:cubicBezTo>
                    <a:pt x="79" y="1"/>
                    <a:pt x="75" y="2"/>
                    <a:pt x="72" y="6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1" name="Freeform 13"/>
            <p:cNvSpPr/>
            <p:nvPr>
              <p:custDataLst>
                <p:tags r:id="rId13"/>
              </p:custDataLst>
            </p:nvPr>
          </p:nvSpPr>
          <p:spPr bwMode="auto">
            <a:xfrm>
              <a:off x="5001" y="1378"/>
              <a:ext cx="698" cy="167"/>
            </a:xfrm>
            <a:custGeom>
              <a:avLst/>
              <a:gdLst/>
              <a:ahLst/>
              <a:cxnLst>
                <a:cxn ang="0">
                  <a:pos x="21" y="1"/>
                </a:cxn>
                <a:cxn ang="0">
                  <a:pos x="8" y="14"/>
                </a:cxn>
                <a:cxn ang="0">
                  <a:pos x="57" y="22"/>
                </a:cxn>
                <a:cxn ang="0">
                  <a:pos x="117" y="23"/>
                </a:cxn>
                <a:cxn ang="0">
                  <a:pos x="114" y="8"/>
                </a:cxn>
                <a:cxn ang="0">
                  <a:pos x="82" y="3"/>
                </a:cxn>
                <a:cxn ang="0">
                  <a:pos x="21" y="1"/>
                </a:cxn>
              </a:cxnLst>
              <a:rect l="0" t="0" r="r" b="b"/>
              <a:pathLst>
                <a:path w="138" h="33">
                  <a:moveTo>
                    <a:pt x="21" y="1"/>
                  </a:moveTo>
                  <a:cubicBezTo>
                    <a:pt x="21" y="1"/>
                    <a:pt x="0" y="8"/>
                    <a:pt x="8" y="14"/>
                  </a:cubicBezTo>
                  <a:cubicBezTo>
                    <a:pt x="15" y="20"/>
                    <a:pt x="48" y="22"/>
                    <a:pt x="57" y="22"/>
                  </a:cubicBezTo>
                  <a:cubicBezTo>
                    <a:pt x="66" y="22"/>
                    <a:pt x="96" y="33"/>
                    <a:pt x="117" y="23"/>
                  </a:cubicBezTo>
                  <a:cubicBezTo>
                    <a:pt x="138" y="12"/>
                    <a:pt x="123" y="9"/>
                    <a:pt x="114" y="8"/>
                  </a:cubicBezTo>
                  <a:cubicBezTo>
                    <a:pt x="105" y="6"/>
                    <a:pt x="102" y="0"/>
                    <a:pt x="82" y="3"/>
                  </a:cubicBezTo>
                  <a:cubicBezTo>
                    <a:pt x="37" y="11"/>
                    <a:pt x="21" y="1"/>
                    <a:pt x="21" y="1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2" name="Freeform 14"/>
            <p:cNvSpPr/>
            <p:nvPr>
              <p:custDataLst>
                <p:tags r:id="rId14"/>
              </p:custDataLst>
            </p:nvPr>
          </p:nvSpPr>
          <p:spPr bwMode="auto">
            <a:xfrm>
              <a:off x="5077" y="1540"/>
              <a:ext cx="567" cy="146"/>
            </a:xfrm>
            <a:custGeom>
              <a:avLst/>
              <a:gdLst/>
              <a:ahLst/>
              <a:cxnLst>
                <a:cxn ang="0">
                  <a:pos x="98" y="19"/>
                </a:cxn>
                <a:cxn ang="0">
                  <a:pos x="103" y="4"/>
                </a:cxn>
                <a:cxn ang="0">
                  <a:pos x="74" y="10"/>
                </a:cxn>
                <a:cxn ang="0">
                  <a:pos x="36" y="6"/>
                </a:cxn>
                <a:cxn ang="0">
                  <a:pos x="2" y="4"/>
                </a:cxn>
                <a:cxn ang="0">
                  <a:pos x="98" y="19"/>
                </a:cxn>
              </a:cxnLst>
              <a:rect l="0" t="0" r="r" b="b"/>
              <a:pathLst>
                <a:path w="112" h="28">
                  <a:moveTo>
                    <a:pt x="98" y="19"/>
                  </a:moveTo>
                  <a:cubicBezTo>
                    <a:pt x="112" y="13"/>
                    <a:pt x="111" y="0"/>
                    <a:pt x="103" y="4"/>
                  </a:cubicBezTo>
                  <a:cubicBezTo>
                    <a:pt x="96" y="9"/>
                    <a:pt x="83" y="10"/>
                    <a:pt x="74" y="10"/>
                  </a:cubicBezTo>
                  <a:cubicBezTo>
                    <a:pt x="65" y="11"/>
                    <a:pt x="45" y="3"/>
                    <a:pt x="36" y="6"/>
                  </a:cubicBezTo>
                  <a:cubicBezTo>
                    <a:pt x="27" y="9"/>
                    <a:pt x="2" y="4"/>
                    <a:pt x="2" y="4"/>
                  </a:cubicBezTo>
                  <a:cubicBezTo>
                    <a:pt x="0" y="29"/>
                    <a:pt x="83" y="25"/>
                    <a:pt x="98" y="19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3" name="Freeform 15"/>
            <p:cNvSpPr/>
            <p:nvPr>
              <p:custDataLst>
                <p:tags r:id="rId15"/>
              </p:custDataLst>
            </p:nvPr>
          </p:nvSpPr>
          <p:spPr bwMode="auto">
            <a:xfrm>
              <a:off x="5042" y="1656"/>
              <a:ext cx="581" cy="480"/>
            </a:xfrm>
            <a:custGeom>
              <a:avLst/>
              <a:gdLst/>
              <a:ahLst/>
              <a:cxnLst>
                <a:cxn ang="0">
                  <a:pos x="3" y="53"/>
                </a:cxn>
                <a:cxn ang="0">
                  <a:pos x="26" y="54"/>
                </a:cxn>
                <a:cxn ang="0">
                  <a:pos x="50" y="77"/>
                </a:cxn>
                <a:cxn ang="0">
                  <a:pos x="59" y="84"/>
                </a:cxn>
                <a:cxn ang="0">
                  <a:pos x="81" y="52"/>
                </a:cxn>
                <a:cxn ang="0">
                  <a:pos x="111" y="52"/>
                </a:cxn>
                <a:cxn ang="0">
                  <a:pos x="79" y="27"/>
                </a:cxn>
                <a:cxn ang="0">
                  <a:pos x="37" y="16"/>
                </a:cxn>
                <a:cxn ang="0">
                  <a:pos x="12" y="41"/>
                </a:cxn>
                <a:cxn ang="0">
                  <a:pos x="3" y="53"/>
                </a:cxn>
              </a:cxnLst>
              <a:rect l="0" t="0" r="r" b="b"/>
              <a:pathLst>
                <a:path w="115" h="95">
                  <a:moveTo>
                    <a:pt x="3" y="53"/>
                  </a:moveTo>
                  <a:cubicBezTo>
                    <a:pt x="5" y="60"/>
                    <a:pt x="14" y="68"/>
                    <a:pt x="26" y="54"/>
                  </a:cubicBezTo>
                  <a:cubicBezTo>
                    <a:pt x="48" y="29"/>
                    <a:pt x="48" y="72"/>
                    <a:pt x="50" y="77"/>
                  </a:cubicBezTo>
                  <a:cubicBezTo>
                    <a:pt x="51" y="81"/>
                    <a:pt x="54" y="95"/>
                    <a:pt x="59" y="84"/>
                  </a:cubicBezTo>
                  <a:cubicBezTo>
                    <a:pt x="63" y="74"/>
                    <a:pt x="70" y="39"/>
                    <a:pt x="81" y="52"/>
                  </a:cubicBezTo>
                  <a:cubicBezTo>
                    <a:pt x="100" y="76"/>
                    <a:pt x="115" y="54"/>
                    <a:pt x="111" y="52"/>
                  </a:cubicBezTo>
                  <a:cubicBezTo>
                    <a:pt x="106" y="51"/>
                    <a:pt x="79" y="37"/>
                    <a:pt x="79" y="27"/>
                  </a:cubicBezTo>
                  <a:cubicBezTo>
                    <a:pt x="79" y="16"/>
                    <a:pt x="42" y="0"/>
                    <a:pt x="37" y="16"/>
                  </a:cubicBezTo>
                  <a:cubicBezTo>
                    <a:pt x="33" y="33"/>
                    <a:pt x="12" y="41"/>
                    <a:pt x="12" y="41"/>
                  </a:cubicBezTo>
                  <a:cubicBezTo>
                    <a:pt x="0" y="44"/>
                    <a:pt x="2" y="45"/>
                    <a:pt x="3" y="5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4" name="Freeform 16"/>
            <p:cNvSpPr/>
            <p:nvPr>
              <p:custDataLst>
                <p:tags r:id="rId16"/>
              </p:custDataLst>
            </p:nvPr>
          </p:nvSpPr>
          <p:spPr bwMode="auto">
            <a:xfrm>
              <a:off x="5421" y="1464"/>
              <a:ext cx="329" cy="854"/>
            </a:xfrm>
            <a:custGeom>
              <a:avLst/>
              <a:gdLst/>
              <a:ahLst/>
              <a:cxnLst>
                <a:cxn ang="0">
                  <a:pos x="51" y="40"/>
                </a:cxn>
                <a:cxn ang="0">
                  <a:pos x="22" y="49"/>
                </a:cxn>
                <a:cxn ang="0">
                  <a:pos x="22" y="59"/>
                </a:cxn>
                <a:cxn ang="0">
                  <a:pos x="50" y="90"/>
                </a:cxn>
                <a:cxn ang="0">
                  <a:pos x="34" y="118"/>
                </a:cxn>
                <a:cxn ang="0">
                  <a:pos x="0" y="148"/>
                </a:cxn>
                <a:cxn ang="0">
                  <a:pos x="17" y="155"/>
                </a:cxn>
                <a:cxn ang="0">
                  <a:pos x="47" y="166"/>
                </a:cxn>
                <a:cxn ang="0">
                  <a:pos x="63" y="162"/>
                </a:cxn>
                <a:cxn ang="0">
                  <a:pos x="65" y="0"/>
                </a:cxn>
                <a:cxn ang="0">
                  <a:pos x="51" y="40"/>
                </a:cxn>
              </a:cxnLst>
              <a:rect l="0" t="0" r="r" b="b"/>
              <a:pathLst>
                <a:path w="65" h="169">
                  <a:moveTo>
                    <a:pt x="51" y="40"/>
                  </a:moveTo>
                  <a:cubicBezTo>
                    <a:pt x="44" y="46"/>
                    <a:pt x="30" y="49"/>
                    <a:pt x="22" y="49"/>
                  </a:cubicBezTo>
                  <a:cubicBezTo>
                    <a:pt x="13" y="48"/>
                    <a:pt x="14" y="56"/>
                    <a:pt x="22" y="59"/>
                  </a:cubicBezTo>
                  <a:cubicBezTo>
                    <a:pt x="30" y="62"/>
                    <a:pt x="49" y="75"/>
                    <a:pt x="50" y="90"/>
                  </a:cubicBezTo>
                  <a:cubicBezTo>
                    <a:pt x="50" y="104"/>
                    <a:pt x="51" y="115"/>
                    <a:pt x="34" y="118"/>
                  </a:cubicBezTo>
                  <a:cubicBezTo>
                    <a:pt x="18" y="122"/>
                    <a:pt x="3" y="124"/>
                    <a:pt x="0" y="148"/>
                  </a:cubicBezTo>
                  <a:cubicBezTo>
                    <a:pt x="0" y="148"/>
                    <a:pt x="10" y="154"/>
                    <a:pt x="17" y="155"/>
                  </a:cubicBezTo>
                  <a:cubicBezTo>
                    <a:pt x="23" y="155"/>
                    <a:pt x="42" y="163"/>
                    <a:pt x="47" y="166"/>
                  </a:cubicBezTo>
                  <a:cubicBezTo>
                    <a:pt x="51" y="169"/>
                    <a:pt x="58" y="167"/>
                    <a:pt x="63" y="162"/>
                  </a:cubicBezTo>
                  <a:lnTo>
                    <a:pt x="65" y="0"/>
                  </a:lnTo>
                  <a:cubicBezTo>
                    <a:pt x="64" y="8"/>
                    <a:pt x="58" y="36"/>
                    <a:pt x="51" y="4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8145" name="Group 17"/>
          <p:cNvGrpSpPr/>
          <p:nvPr>
            <p:custDataLst>
              <p:tags r:id="rId17"/>
            </p:custDataLst>
          </p:nvPr>
        </p:nvGrpSpPr>
        <p:grpSpPr>
          <a:xfrm>
            <a:off x="554038" y="36513"/>
            <a:ext cx="7891462" cy="6821487"/>
            <a:chOff x="349" y="23"/>
            <a:chExt cx="4971" cy="4297"/>
          </a:xfrm>
        </p:grpSpPr>
        <p:sp>
          <p:nvSpPr>
            <p:cNvPr id="48146" name="Rectangle 18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7" name="Freeform 19"/>
            <p:cNvSpPr>
              <a:spLocks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384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8" name="Freeform 20"/>
            <p:cNvSpPr>
              <a:spLocks noEditPoints="1"/>
            </p:cNvSpPr>
            <p:nvPr>
              <p:custDataLst>
                <p:tags r:id="rId20"/>
              </p:custDataLst>
            </p:nvPr>
          </p:nvSpPr>
          <p:spPr bwMode="auto">
            <a:xfrm>
              <a:off x="384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9" name="Freeform 21"/>
            <p:cNvSpPr>
              <a:spLocks noEditPoints="1"/>
            </p:cNvSpPr>
            <p:nvPr>
              <p:custDataLst>
                <p:tags r:id="rId21"/>
              </p:custDataLst>
            </p:nvPr>
          </p:nvSpPr>
          <p:spPr bwMode="auto">
            <a:xfrm>
              <a:off x="384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0" name="Freeform 22"/>
            <p:cNvSpPr>
              <a:spLocks noEditPoints="1"/>
            </p:cNvSpPr>
            <p:nvPr>
              <p:custDataLst>
                <p:tags r:id="rId22"/>
              </p:custDataLst>
            </p:nvPr>
          </p:nvSpPr>
          <p:spPr bwMode="auto">
            <a:xfrm>
              <a:off x="384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1" name="Freeform 23"/>
            <p:cNvSpPr>
              <a:spLocks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384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2" name="Freeform 24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384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3" name="Freeform 25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384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4" name="Freeform 26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384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5" name="Freeform 27"/>
            <p:cNvSpPr>
              <a:spLocks noEditPoints="1"/>
            </p:cNvSpPr>
            <p:nvPr>
              <p:custDataLst>
                <p:tags r:id="rId27"/>
              </p:custDataLst>
            </p:nvPr>
          </p:nvSpPr>
          <p:spPr bwMode="auto">
            <a:xfrm>
              <a:off x="384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6" name="Freeform 28"/>
            <p:cNvSpPr>
              <a:spLocks noEditPoints="1"/>
            </p:cNvSpPr>
            <p:nvPr>
              <p:custDataLst>
                <p:tags r:id="rId28"/>
              </p:custDataLst>
            </p:nvPr>
          </p:nvSpPr>
          <p:spPr bwMode="auto">
            <a:xfrm>
              <a:off x="384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7" name="Rectangle 29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8" name="Rectangle 30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9" name="Freeform 31"/>
            <p:cNvSpPr>
              <a:spLocks noEditPoints="1"/>
            </p:cNvSpPr>
            <p:nvPr>
              <p:custDataLst>
                <p:tags r:id="rId31"/>
              </p:custDataLst>
            </p:nvPr>
          </p:nvSpPr>
          <p:spPr bwMode="auto">
            <a:xfrm>
              <a:off x="82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0" name="Freeform 32"/>
            <p:cNvSpPr>
              <a:spLocks noEditPoints="1"/>
            </p:cNvSpPr>
            <p:nvPr>
              <p:custDataLst>
                <p:tags r:id="rId32"/>
              </p:custDataLst>
            </p:nvPr>
          </p:nvSpPr>
          <p:spPr bwMode="auto">
            <a:xfrm>
              <a:off x="82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1" name="Freeform 33"/>
            <p:cNvSpPr>
              <a:spLocks noEditPoints="1"/>
            </p:cNvSpPr>
            <p:nvPr>
              <p:custDataLst>
                <p:tags r:id="rId33"/>
              </p:custDataLst>
            </p:nvPr>
          </p:nvSpPr>
          <p:spPr bwMode="auto">
            <a:xfrm>
              <a:off x="82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2" name="Freeform 34"/>
            <p:cNvSpPr>
              <a:spLocks noEditPoints="1"/>
            </p:cNvSpPr>
            <p:nvPr>
              <p:custDataLst>
                <p:tags r:id="rId34"/>
              </p:custDataLst>
            </p:nvPr>
          </p:nvSpPr>
          <p:spPr bwMode="auto">
            <a:xfrm>
              <a:off x="82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3" name="Freeform 35"/>
            <p:cNvSpPr>
              <a:spLocks noEditPoints="1"/>
            </p:cNvSpPr>
            <p:nvPr>
              <p:custDataLst>
                <p:tags r:id="rId35"/>
              </p:custDataLst>
            </p:nvPr>
          </p:nvSpPr>
          <p:spPr bwMode="auto">
            <a:xfrm>
              <a:off x="82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4" name="Freeform 36"/>
            <p:cNvSpPr>
              <a:spLocks noEditPoints="1"/>
            </p:cNvSpPr>
            <p:nvPr>
              <p:custDataLst>
                <p:tags r:id="rId36"/>
              </p:custDataLst>
            </p:nvPr>
          </p:nvSpPr>
          <p:spPr bwMode="auto">
            <a:xfrm>
              <a:off x="82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5" name="Freeform 37"/>
            <p:cNvSpPr>
              <a:spLocks noEditPoints="1"/>
            </p:cNvSpPr>
            <p:nvPr>
              <p:custDataLst>
                <p:tags r:id="rId37"/>
              </p:custDataLst>
            </p:nvPr>
          </p:nvSpPr>
          <p:spPr bwMode="auto">
            <a:xfrm>
              <a:off x="82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6" name="Freeform 38"/>
            <p:cNvSpPr>
              <a:spLocks noEditPoints="1"/>
            </p:cNvSpPr>
            <p:nvPr>
              <p:custDataLst>
                <p:tags r:id="rId38"/>
              </p:custDataLst>
            </p:nvPr>
          </p:nvSpPr>
          <p:spPr bwMode="auto">
            <a:xfrm>
              <a:off x="82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7" name="Freeform 39"/>
            <p:cNvSpPr>
              <a:spLocks noEditPoints="1"/>
            </p:cNvSpPr>
            <p:nvPr>
              <p:custDataLst>
                <p:tags r:id="rId39"/>
              </p:custDataLst>
            </p:nvPr>
          </p:nvSpPr>
          <p:spPr bwMode="auto">
            <a:xfrm>
              <a:off x="82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8" name="Freeform 40"/>
            <p:cNvSpPr>
              <a:spLocks noEditPoints="1"/>
            </p:cNvSpPr>
            <p:nvPr>
              <p:custDataLst>
                <p:tags r:id="rId40"/>
              </p:custDataLst>
            </p:nvPr>
          </p:nvSpPr>
          <p:spPr bwMode="auto">
            <a:xfrm>
              <a:off x="82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9" name="Rectangle 41"/>
            <p:cNvSpPr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0" name="Rectangle 42"/>
            <p:cNvSpPr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1" name="Freeform 43"/>
            <p:cNvSpPr>
              <a:spLocks noEditPoints="1"/>
            </p:cNvSpPr>
            <p:nvPr>
              <p:custDataLst>
                <p:tags r:id="rId43"/>
              </p:custDataLst>
            </p:nvPr>
          </p:nvSpPr>
          <p:spPr bwMode="auto">
            <a:xfrm>
              <a:off x="127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2" name="Freeform 44"/>
            <p:cNvSpPr>
              <a:spLocks noEditPoints="1"/>
            </p:cNvSpPr>
            <p:nvPr>
              <p:custDataLst>
                <p:tags r:id="rId44"/>
              </p:custDataLst>
            </p:nvPr>
          </p:nvSpPr>
          <p:spPr bwMode="auto">
            <a:xfrm>
              <a:off x="127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3" name="Freeform 45"/>
            <p:cNvSpPr>
              <a:spLocks noEditPoints="1"/>
            </p:cNvSpPr>
            <p:nvPr>
              <p:custDataLst>
                <p:tags r:id="rId45"/>
              </p:custDataLst>
            </p:nvPr>
          </p:nvSpPr>
          <p:spPr bwMode="auto">
            <a:xfrm>
              <a:off x="127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4" name="Freeform 46"/>
            <p:cNvSpPr>
              <a:spLocks noEditPoints="1"/>
            </p:cNvSpPr>
            <p:nvPr>
              <p:custDataLst>
                <p:tags r:id="rId46"/>
              </p:custDataLst>
            </p:nvPr>
          </p:nvSpPr>
          <p:spPr bwMode="auto">
            <a:xfrm>
              <a:off x="127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5" name="Freeform 47"/>
            <p:cNvSpPr>
              <a:spLocks noEditPoints="1"/>
            </p:cNvSpPr>
            <p:nvPr>
              <p:custDataLst>
                <p:tags r:id="rId47"/>
              </p:custDataLst>
            </p:nvPr>
          </p:nvSpPr>
          <p:spPr bwMode="auto">
            <a:xfrm>
              <a:off x="127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6" name="Freeform 48"/>
            <p:cNvSpPr>
              <a:spLocks noEditPoints="1"/>
            </p:cNvSpPr>
            <p:nvPr>
              <p:custDataLst>
                <p:tags r:id="rId48"/>
              </p:custDataLst>
            </p:nvPr>
          </p:nvSpPr>
          <p:spPr bwMode="auto">
            <a:xfrm>
              <a:off x="127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7" name="Freeform 49"/>
            <p:cNvSpPr>
              <a:spLocks noEditPoints="1"/>
            </p:cNvSpPr>
            <p:nvPr>
              <p:custDataLst>
                <p:tags r:id="rId49"/>
              </p:custDataLst>
            </p:nvPr>
          </p:nvSpPr>
          <p:spPr bwMode="auto">
            <a:xfrm>
              <a:off x="127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8" name="Freeform 50"/>
            <p:cNvSpPr>
              <a:spLocks noEditPoints="1"/>
            </p:cNvSpPr>
            <p:nvPr>
              <p:custDataLst>
                <p:tags r:id="rId50"/>
              </p:custDataLst>
            </p:nvPr>
          </p:nvSpPr>
          <p:spPr bwMode="auto">
            <a:xfrm>
              <a:off x="127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9" name="Freeform 51"/>
            <p:cNvSpPr>
              <a:spLocks noEditPoints="1"/>
            </p:cNvSpPr>
            <p:nvPr>
              <p:custDataLst>
                <p:tags r:id="rId51"/>
              </p:custDataLst>
            </p:nvPr>
          </p:nvSpPr>
          <p:spPr bwMode="auto">
            <a:xfrm>
              <a:off x="127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80" name="Freeform 52"/>
            <p:cNvSpPr>
              <a:spLocks noEditPoints="1"/>
            </p:cNvSpPr>
            <p:nvPr>
              <p:custDataLst>
                <p:tags r:id="rId52"/>
              </p:custDataLst>
            </p:nvPr>
          </p:nvSpPr>
          <p:spPr bwMode="auto">
            <a:xfrm>
              <a:off x="127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81" name="Rectangle 53"/>
            <p:cNvSpPr>
              <a:spLocks noChangeArrowheads="1"/>
            </p:cNvSpPr>
            <p:nvPr>
              <p:custDataLst>
                <p:tags r:id="rId53"/>
              </p:custDataLst>
            </p:nvPr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82" name="Rectangle 54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83" name="Freeform 55"/>
            <p:cNvSpPr>
              <a:spLocks noEditPoints="1"/>
            </p:cNvSpPr>
            <p:nvPr>
              <p:custDataLst>
                <p:tags r:id="rId55"/>
              </p:custDataLst>
            </p:nvPr>
          </p:nvSpPr>
          <p:spPr bwMode="auto">
            <a:xfrm>
              <a:off x="1724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84" name="Freeform 56"/>
            <p:cNvSpPr>
              <a:spLocks noEditPoints="1"/>
            </p:cNvSpPr>
            <p:nvPr>
              <p:custDataLst>
                <p:tags r:id="rId56"/>
              </p:custDataLst>
            </p:nvPr>
          </p:nvSpPr>
          <p:spPr bwMode="auto">
            <a:xfrm>
              <a:off x="1724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85" name="Freeform 57"/>
            <p:cNvSpPr>
              <a:spLocks noEditPoints="1"/>
            </p:cNvSpPr>
            <p:nvPr>
              <p:custDataLst>
                <p:tags r:id="rId57"/>
              </p:custDataLst>
            </p:nvPr>
          </p:nvSpPr>
          <p:spPr bwMode="auto">
            <a:xfrm>
              <a:off x="1724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86" name="Freeform 58"/>
            <p:cNvSpPr>
              <a:spLocks noEditPoints="1"/>
            </p:cNvSpPr>
            <p:nvPr>
              <p:custDataLst>
                <p:tags r:id="rId58"/>
              </p:custDataLst>
            </p:nvPr>
          </p:nvSpPr>
          <p:spPr bwMode="auto">
            <a:xfrm>
              <a:off x="1724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87" name="Freeform 59"/>
            <p:cNvSpPr>
              <a:spLocks noEditPoints="1"/>
            </p:cNvSpPr>
            <p:nvPr>
              <p:custDataLst>
                <p:tags r:id="rId59"/>
              </p:custDataLst>
            </p:nvPr>
          </p:nvSpPr>
          <p:spPr bwMode="auto">
            <a:xfrm>
              <a:off x="1724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88" name="Freeform 60"/>
            <p:cNvSpPr>
              <a:spLocks noEditPoints="1"/>
            </p:cNvSpPr>
            <p:nvPr>
              <p:custDataLst>
                <p:tags r:id="rId60"/>
              </p:custDataLst>
            </p:nvPr>
          </p:nvSpPr>
          <p:spPr bwMode="auto">
            <a:xfrm>
              <a:off x="1724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89" name="Freeform 61"/>
            <p:cNvSpPr>
              <a:spLocks noEditPoints="1"/>
            </p:cNvSpPr>
            <p:nvPr>
              <p:custDataLst>
                <p:tags r:id="rId61"/>
              </p:custDataLst>
            </p:nvPr>
          </p:nvSpPr>
          <p:spPr bwMode="auto">
            <a:xfrm>
              <a:off x="1724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90" name="Freeform 62"/>
            <p:cNvSpPr>
              <a:spLocks noEditPoints="1"/>
            </p:cNvSpPr>
            <p:nvPr>
              <p:custDataLst>
                <p:tags r:id="rId62"/>
              </p:custDataLst>
            </p:nvPr>
          </p:nvSpPr>
          <p:spPr bwMode="auto">
            <a:xfrm>
              <a:off x="1724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91" name="Freeform 63"/>
            <p:cNvSpPr>
              <a:spLocks noEditPoints="1"/>
            </p:cNvSpPr>
            <p:nvPr>
              <p:custDataLst>
                <p:tags r:id="rId63"/>
              </p:custDataLst>
            </p:nvPr>
          </p:nvSpPr>
          <p:spPr bwMode="auto">
            <a:xfrm>
              <a:off x="1724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92" name="Freeform 64"/>
            <p:cNvSpPr>
              <a:spLocks noEditPoints="1"/>
            </p:cNvSpPr>
            <p:nvPr>
              <p:custDataLst>
                <p:tags r:id="rId64"/>
              </p:custDataLst>
            </p:nvPr>
          </p:nvSpPr>
          <p:spPr bwMode="auto">
            <a:xfrm>
              <a:off x="1724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93" name="Rectangle 65"/>
            <p:cNvSpPr>
              <a:spLocks noChangeArrowheads="1"/>
            </p:cNvSpPr>
            <p:nvPr>
              <p:custDataLst>
                <p:tags r:id="rId65"/>
              </p:custDataLst>
            </p:nvPr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94" name="Rectangle 66"/>
            <p:cNvSpPr>
              <a:spLocks noChangeArrowheads="1"/>
            </p:cNvSpPr>
            <p:nvPr>
              <p:custDataLst>
                <p:tags r:id="rId66"/>
              </p:custDataLst>
            </p:nvPr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95" name="Freeform 67"/>
            <p:cNvSpPr>
              <a:spLocks noEditPoints="1"/>
            </p:cNvSpPr>
            <p:nvPr>
              <p:custDataLst>
                <p:tags r:id="rId67"/>
              </p:custDataLst>
            </p:nvPr>
          </p:nvSpPr>
          <p:spPr bwMode="auto">
            <a:xfrm>
              <a:off x="216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96" name="Freeform 68"/>
            <p:cNvSpPr>
              <a:spLocks noEditPoints="1"/>
            </p:cNvSpPr>
            <p:nvPr>
              <p:custDataLst>
                <p:tags r:id="rId68"/>
              </p:custDataLst>
            </p:nvPr>
          </p:nvSpPr>
          <p:spPr bwMode="auto">
            <a:xfrm>
              <a:off x="216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97" name="Freeform 69"/>
            <p:cNvSpPr>
              <a:spLocks noEditPoints="1"/>
            </p:cNvSpPr>
            <p:nvPr>
              <p:custDataLst>
                <p:tags r:id="rId69"/>
              </p:custDataLst>
            </p:nvPr>
          </p:nvSpPr>
          <p:spPr bwMode="auto">
            <a:xfrm>
              <a:off x="216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98" name="Freeform 70"/>
            <p:cNvSpPr>
              <a:spLocks noEditPoints="1"/>
            </p:cNvSpPr>
            <p:nvPr>
              <p:custDataLst>
                <p:tags r:id="rId70"/>
              </p:custDataLst>
            </p:nvPr>
          </p:nvSpPr>
          <p:spPr bwMode="auto">
            <a:xfrm>
              <a:off x="216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99" name="Freeform 71"/>
            <p:cNvSpPr>
              <a:spLocks noEditPoints="1"/>
            </p:cNvSpPr>
            <p:nvPr>
              <p:custDataLst>
                <p:tags r:id="rId71"/>
              </p:custDataLst>
            </p:nvPr>
          </p:nvSpPr>
          <p:spPr bwMode="auto">
            <a:xfrm>
              <a:off x="216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00" name="Freeform 72"/>
            <p:cNvSpPr>
              <a:spLocks noEditPoints="1"/>
            </p:cNvSpPr>
            <p:nvPr>
              <p:custDataLst>
                <p:tags r:id="rId72"/>
              </p:custDataLst>
            </p:nvPr>
          </p:nvSpPr>
          <p:spPr bwMode="auto">
            <a:xfrm>
              <a:off x="216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01" name="Freeform 73"/>
            <p:cNvSpPr>
              <a:spLocks noEditPoints="1"/>
            </p:cNvSpPr>
            <p:nvPr>
              <p:custDataLst>
                <p:tags r:id="rId73"/>
              </p:custDataLst>
            </p:nvPr>
          </p:nvSpPr>
          <p:spPr bwMode="auto">
            <a:xfrm>
              <a:off x="216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02" name="Freeform 74"/>
            <p:cNvSpPr>
              <a:spLocks noEditPoints="1"/>
            </p:cNvSpPr>
            <p:nvPr>
              <p:custDataLst>
                <p:tags r:id="rId74"/>
              </p:custDataLst>
            </p:nvPr>
          </p:nvSpPr>
          <p:spPr bwMode="auto">
            <a:xfrm>
              <a:off x="216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03" name="Freeform 75"/>
            <p:cNvSpPr>
              <a:spLocks noEditPoints="1"/>
            </p:cNvSpPr>
            <p:nvPr>
              <p:custDataLst>
                <p:tags r:id="rId75"/>
              </p:custDataLst>
            </p:nvPr>
          </p:nvSpPr>
          <p:spPr bwMode="auto">
            <a:xfrm>
              <a:off x="216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04" name="Freeform 76"/>
            <p:cNvSpPr>
              <a:spLocks noEditPoints="1"/>
            </p:cNvSpPr>
            <p:nvPr>
              <p:custDataLst>
                <p:tags r:id="rId76"/>
              </p:custDataLst>
            </p:nvPr>
          </p:nvSpPr>
          <p:spPr bwMode="auto">
            <a:xfrm>
              <a:off x="216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05" name="Rectangle 77"/>
            <p:cNvSpPr>
              <a:spLocks noChangeArrowheads="1"/>
            </p:cNvSpPr>
            <p:nvPr>
              <p:custDataLst>
                <p:tags r:id="rId77"/>
              </p:custDataLst>
            </p:nvPr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06" name="Rectangle 78"/>
            <p:cNvSpPr>
              <a:spLocks noChangeArrowheads="1"/>
            </p:cNvSpPr>
            <p:nvPr>
              <p:custDataLst>
                <p:tags r:id="rId78"/>
              </p:custDataLst>
            </p:nvPr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07" name="Freeform 79"/>
            <p:cNvSpPr>
              <a:spLocks noEditPoints="1"/>
            </p:cNvSpPr>
            <p:nvPr>
              <p:custDataLst>
                <p:tags r:id="rId79"/>
              </p:custDataLst>
            </p:nvPr>
          </p:nvSpPr>
          <p:spPr bwMode="auto">
            <a:xfrm>
              <a:off x="262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08" name="Freeform 80"/>
            <p:cNvSpPr>
              <a:spLocks noEditPoints="1"/>
            </p:cNvSpPr>
            <p:nvPr>
              <p:custDataLst>
                <p:tags r:id="rId80"/>
              </p:custDataLst>
            </p:nvPr>
          </p:nvSpPr>
          <p:spPr bwMode="auto">
            <a:xfrm>
              <a:off x="262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09" name="Freeform 81"/>
            <p:cNvSpPr>
              <a:spLocks noEditPoints="1"/>
            </p:cNvSpPr>
            <p:nvPr>
              <p:custDataLst>
                <p:tags r:id="rId81"/>
              </p:custDataLst>
            </p:nvPr>
          </p:nvSpPr>
          <p:spPr bwMode="auto">
            <a:xfrm>
              <a:off x="262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10" name="Freeform 82"/>
            <p:cNvSpPr>
              <a:spLocks noEditPoints="1"/>
            </p:cNvSpPr>
            <p:nvPr>
              <p:custDataLst>
                <p:tags r:id="rId82"/>
              </p:custDataLst>
            </p:nvPr>
          </p:nvSpPr>
          <p:spPr bwMode="auto">
            <a:xfrm>
              <a:off x="262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11" name="Freeform 83"/>
            <p:cNvSpPr>
              <a:spLocks noEditPoints="1"/>
            </p:cNvSpPr>
            <p:nvPr>
              <p:custDataLst>
                <p:tags r:id="rId83"/>
              </p:custDataLst>
            </p:nvPr>
          </p:nvSpPr>
          <p:spPr bwMode="auto">
            <a:xfrm>
              <a:off x="262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12" name="Freeform 84"/>
            <p:cNvSpPr>
              <a:spLocks noEditPoints="1"/>
            </p:cNvSpPr>
            <p:nvPr>
              <p:custDataLst>
                <p:tags r:id="rId84"/>
              </p:custDataLst>
            </p:nvPr>
          </p:nvSpPr>
          <p:spPr bwMode="auto">
            <a:xfrm>
              <a:off x="262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13" name="Freeform 85"/>
            <p:cNvSpPr>
              <a:spLocks noEditPoints="1"/>
            </p:cNvSpPr>
            <p:nvPr>
              <p:custDataLst>
                <p:tags r:id="rId85"/>
              </p:custDataLst>
            </p:nvPr>
          </p:nvSpPr>
          <p:spPr bwMode="auto">
            <a:xfrm>
              <a:off x="262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14" name="Freeform 86"/>
            <p:cNvSpPr>
              <a:spLocks noEditPoints="1"/>
            </p:cNvSpPr>
            <p:nvPr>
              <p:custDataLst>
                <p:tags r:id="rId86"/>
              </p:custDataLst>
            </p:nvPr>
          </p:nvSpPr>
          <p:spPr bwMode="auto">
            <a:xfrm>
              <a:off x="262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15" name="Freeform 87"/>
            <p:cNvSpPr>
              <a:spLocks noEditPoints="1"/>
            </p:cNvSpPr>
            <p:nvPr>
              <p:custDataLst>
                <p:tags r:id="rId87"/>
              </p:custDataLst>
            </p:nvPr>
          </p:nvSpPr>
          <p:spPr bwMode="auto">
            <a:xfrm>
              <a:off x="262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16" name="Freeform 88"/>
            <p:cNvSpPr>
              <a:spLocks noEditPoints="1"/>
            </p:cNvSpPr>
            <p:nvPr>
              <p:custDataLst>
                <p:tags r:id="rId88"/>
              </p:custDataLst>
            </p:nvPr>
          </p:nvSpPr>
          <p:spPr bwMode="auto">
            <a:xfrm>
              <a:off x="262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17" name="Rectangle 89"/>
            <p:cNvSpPr>
              <a:spLocks noChangeArrowheads="1"/>
            </p:cNvSpPr>
            <p:nvPr>
              <p:custDataLst>
                <p:tags r:id="rId89"/>
              </p:custDataLst>
            </p:nvPr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18" name="Rectangle 90"/>
            <p:cNvSpPr>
              <a:spLocks noChangeArrowheads="1"/>
            </p:cNvSpPr>
            <p:nvPr>
              <p:custDataLst>
                <p:tags r:id="rId90"/>
              </p:custDataLst>
            </p:nvPr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19" name="Freeform 91"/>
            <p:cNvSpPr>
              <a:spLocks noEditPoints="1"/>
            </p:cNvSpPr>
            <p:nvPr>
              <p:custDataLst>
                <p:tags r:id="rId91"/>
              </p:custDataLst>
            </p:nvPr>
          </p:nvSpPr>
          <p:spPr bwMode="auto">
            <a:xfrm>
              <a:off x="3065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20" name="Freeform 92"/>
            <p:cNvSpPr>
              <a:spLocks noEditPoints="1"/>
            </p:cNvSpPr>
            <p:nvPr>
              <p:custDataLst>
                <p:tags r:id="rId92"/>
              </p:custDataLst>
            </p:nvPr>
          </p:nvSpPr>
          <p:spPr bwMode="auto">
            <a:xfrm>
              <a:off x="3065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21" name="Freeform 93"/>
            <p:cNvSpPr>
              <a:spLocks noEditPoints="1"/>
            </p:cNvSpPr>
            <p:nvPr>
              <p:custDataLst>
                <p:tags r:id="rId93"/>
              </p:custDataLst>
            </p:nvPr>
          </p:nvSpPr>
          <p:spPr bwMode="auto">
            <a:xfrm>
              <a:off x="3065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22" name="Freeform 94"/>
            <p:cNvSpPr>
              <a:spLocks noEditPoints="1"/>
            </p:cNvSpPr>
            <p:nvPr>
              <p:custDataLst>
                <p:tags r:id="rId94"/>
              </p:custDataLst>
            </p:nvPr>
          </p:nvSpPr>
          <p:spPr bwMode="auto">
            <a:xfrm>
              <a:off x="3065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23" name="Freeform 95"/>
            <p:cNvSpPr>
              <a:spLocks noEditPoints="1"/>
            </p:cNvSpPr>
            <p:nvPr>
              <p:custDataLst>
                <p:tags r:id="rId95"/>
              </p:custDataLst>
            </p:nvPr>
          </p:nvSpPr>
          <p:spPr bwMode="auto">
            <a:xfrm>
              <a:off x="3065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24" name="Freeform 96"/>
            <p:cNvSpPr>
              <a:spLocks noEditPoints="1"/>
            </p:cNvSpPr>
            <p:nvPr>
              <p:custDataLst>
                <p:tags r:id="rId96"/>
              </p:custDataLst>
            </p:nvPr>
          </p:nvSpPr>
          <p:spPr bwMode="auto">
            <a:xfrm>
              <a:off x="3065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25" name="Freeform 97"/>
            <p:cNvSpPr>
              <a:spLocks noEditPoints="1"/>
            </p:cNvSpPr>
            <p:nvPr>
              <p:custDataLst>
                <p:tags r:id="rId97"/>
              </p:custDataLst>
            </p:nvPr>
          </p:nvSpPr>
          <p:spPr bwMode="auto">
            <a:xfrm>
              <a:off x="3065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26" name="Freeform 98"/>
            <p:cNvSpPr>
              <a:spLocks noEditPoints="1"/>
            </p:cNvSpPr>
            <p:nvPr>
              <p:custDataLst>
                <p:tags r:id="rId98"/>
              </p:custDataLst>
            </p:nvPr>
          </p:nvSpPr>
          <p:spPr bwMode="auto">
            <a:xfrm>
              <a:off x="3065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27" name="Freeform 99"/>
            <p:cNvSpPr>
              <a:spLocks noEditPoints="1"/>
            </p:cNvSpPr>
            <p:nvPr>
              <p:custDataLst>
                <p:tags r:id="rId99"/>
              </p:custDataLst>
            </p:nvPr>
          </p:nvSpPr>
          <p:spPr bwMode="auto">
            <a:xfrm>
              <a:off x="3065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28" name="Freeform 100"/>
            <p:cNvSpPr>
              <a:spLocks noEditPoints="1"/>
            </p:cNvSpPr>
            <p:nvPr>
              <p:custDataLst>
                <p:tags r:id="rId100"/>
              </p:custDataLst>
            </p:nvPr>
          </p:nvSpPr>
          <p:spPr bwMode="auto">
            <a:xfrm>
              <a:off x="3065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29" name="Rectangle 101"/>
            <p:cNvSpPr>
              <a:spLocks noChangeArrowheads="1"/>
            </p:cNvSpPr>
            <p:nvPr>
              <p:custDataLst>
                <p:tags r:id="rId101"/>
              </p:custDataLst>
            </p:nvPr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30" name="Rectangle 102"/>
            <p:cNvSpPr>
              <a:spLocks noChangeArrowheads="1"/>
            </p:cNvSpPr>
            <p:nvPr>
              <p:custDataLst>
                <p:tags r:id="rId102"/>
              </p:custDataLst>
            </p:nvPr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31" name="Freeform 103"/>
            <p:cNvSpPr>
              <a:spLocks noEditPoints="1"/>
            </p:cNvSpPr>
            <p:nvPr>
              <p:custDataLst>
                <p:tags r:id="rId103"/>
              </p:custDataLst>
            </p:nvPr>
          </p:nvSpPr>
          <p:spPr bwMode="auto">
            <a:xfrm>
              <a:off x="351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32" name="Freeform 104"/>
            <p:cNvSpPr>
              <a:spLocks noEditPoints="1"/>
            </p:cNvSpPr>
            <p:nvPr>
              <p:custDataLst>
                <p:tags r:id="rId104"/>
              </p:custDataLst>
            </p:nvPr>
          </p:nvSpPr>
          <p:spPr bwMode="auto">
            <a:xfrm>
              <a:off x="351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33" name="Freeform 105"/>
            <p:cNvSpPr>
              <a:spLocks noEditPoints="1"/>
            </p:cNvSpPr>
            <p:nvPr>
              <p:custDataLst>
                <p:tags r:id="rId105"/>
              </p:custDataLst>
            </p:nvPr>
          </p:nvSpPr>
          <p:spPr bwMode="auto">
            <a:xfrm>
              <a:off x="351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34" name="Freeform 106"/>
            <p:cNvSpPr>
              <a:spLocks noEditPoints="1"/>
            </p:cNvSpPr>
            <p:nvPr>
              <p:custDataLst>
                <p:tags r:id="rId106"/>
              </p:custDataLst>
            </p:nvPr>
          </p:nvSpPr>
          <p:spPr bwMode="auto">
            <a:xfrm>
              <a:off x="351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35" name="Freeform 107"/>
            <p:cNvSpPr>
              <a:spLocks noEditPoints="1"/>
            </p:cNvSpPr>
            <p:nvPr>
              <p:custDataLst>
                <p:tags r:id="rId107"/>
              </p:custDataLst>
            </p:nvPr>
          </p:nvSpPr>
          <p:spPr bwMode="auto">
            <a:xfrm>
              <a:off x="351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36" name="Freeform 108"/>
            <p:cNvSpPr>
              <a:spLocks noEditPoints="1"/>
            </p:cNvSpPr>
            <p:nvPr>
              <p:custDataLst>
                <p:tags r:id="rId108"/>
              </p:custDataLst>
            </p:nvPr>
          </p:nvSpPr>
          <p:spPr bwMode="auto">
            <a:xfrm>
              <a:off x="351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37" name="Freeform 109"/>
            <p:cNvSpPr>
              <a:spLocks noEditPoints="1"/>
            </p:cNvSpPr>
            <p:nvPr>
              <p:custDataLst>
                <p:tags r:id="rId109"/>
              </p:custDataLst>
            </p:nvPr>
          </p:nvSpPr>
          <p:spPr bwMode="auto">
            <a:xfrm>
              <a:off x="351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38" name="Freeform 110"/>
            <p:cNvSpPr>
              <a:spLocks noEditPoints="1"/>
            </p:cNvSpPr>
            <p:nvPr>
              <p:custDataLst>
                <p:tags r:id="rId110"/>
              </p:custDataLst>
            </p:nvPr>
          </p:nvSpPr>
          <p:spPr bwMode="auto">
            <a:xfrm>
              <a:off x="351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39" name="Freeform 111"/>
            <p:cNvSpPr>
              <a:spLocks noEditPoints="1"/>
            </p:cNvSpPr>
            <p:nvPr>
              <p:custDataLst>
                <p:tags r:id="rId111"/>
              </p:custDataLst>
            </p:nvPr>
          </p:nvSpPr>
          <p:spPr bwMode="auto">
            <a:xfrm>
              <a:off x="351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40" name="Freeform 112"/>
            <p:cNvSpPr>
              <a:spLocks noEditPoints="1"/>
            </p:cNvSpPr>
            <p:nvPr>
              <p:custDataLst>
                <p:tags r:id="rId112"/>
              </p:custDataLst>
            </p:nvPr>
          </p:nvSpPr>
          <p:spPr bwMode="auto">
            <a:xfrm>
              <a:off x="351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41" name="Rectangle 113"/>
            <p:cNvSpPr>
              <a:spLocks noChangeArrowheads="1"/>
            </p:cNvSpPr>
            <p:nvPr>
              <p:custDataLst>
                <p:tags r:id="rId113"/>
              </p:custDataLst>
            </p:nvPr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42" name="Rectangle 114"/>
            <p:cNvSpPr>
              <a:spLocks noChangeArrowheads="1"/>
            </p:cNvSpPr>
            <p:nvPr>
              <p:custDataLst>
                <p:tags r:id="rId114"/>
              </p:custDataLst>
            </p:nvPr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43" name="Freeform 115"/>
            <p:cNvSpPr>
              <a:spLocks noEditPoints="1"/>
            </p:cNvSpPr>
            <p:nvPr>
              <p:custDataLst>
                <p:tags r:id="rId115"/>
              </p:custDataLst>
            </p:nvPr>
          </p:nvSpPr>
          <p:spPr bwMode="auto">
            <a:xfrm>
              <a:off x="396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44" name="Freeform 116"/>
            <p:cNvSpPr>
              <a:spLocks noEditPoints="1"/>
            </p:cNvSpPr>
            <p:nvPr>
              <p:custDataLst>
                <p:tags r:id="rId116"/>
              </p:custDataLst>
            </p:nvPr>
          </p:nvSpPr>
          <p:spPr bwMode="auto">
            <a:xfrm>
              <a:off x="396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45" name="Freeform 117"/>
            <p:cNvSpPr>
              <a:spLocks noEditPoints="1"/>
            </p:cNvSpPr>
            <p:nvPr>
              <p:custDataLst>
                <p:tags r:id="rId117"/>
              </p:custDataLst>
            </p:nvPr>
          </p:nvSpPr>
          <p:spPr bwMode="auto">
            <a:xfrm>
              <a:off x="396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46" name="Freeform 118"/>
            <p:cNvSpPr>
              <a:spLocks noEditPoints="1"/>
            </p:cNvSpPr>
            <p:nvPr>
              <p:custDataLst>
                <p:tags r:id="rId118"/>
              </p:custDataLst>
            </p:nvPr>
          </p:nvSpPr>
          <p:spPr bwMode="auto">
            <a:xfrm>
              <a:off x="396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47" name="Freeform 119"/>
            <p:cNvSpPr>
              <a:spLocks noEditPoints="1"/>
            </p:cNvSpPr>
            <p:nvPr>
              <p:custDataLst>
                <p:tags r:id="rId119"/>
              </p:custDataLst>
            </p:nvPr>
          </p:nvSpPr>
          <p:spPr bwMode="auto">
            <a:xfrm>
              <a:off x="396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48" name="Freeform 120"/>
            <p:cNvSpPr>
              <a:spLocks noEditPoints="1"/>
            </p:cNvSpPr>
            <p:nvPr>
              <p:custDataLst>
                <p:tags r:id="rId120"/>
              </p:custDataLst>
            </p:nvPr>
          </p:nvSpPr>
          <p:spPr bwMode="auto">
            <a:xfrm>
              <a:off x="396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49" name="Freeform 121"/>
            <p:cNvSpPr>
              <a:spLocks noEditPoints="1"/>
            </p:cNvSpPr>
            <p:nvPr>
              <p:custDataLst>
                <p:tags r:id="rId121"/>
              </p:custDataLst>
            </p:nvPr>
          </p:nvSpPr>
          <p:spPr bwMode="auto">
            <a:xfrm>
              <a:off x="396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50" name="Freeform 122"/>
            <p:cNvSpPr>
              <a:spLocks noEditPoints="1"/>
            </p:cNvSpPr>
            <p:nvPr>
              <p:custDataLst>
                <p:tags r:id="rId122"/>
              </p:custDataLst>
            </p:nvPr>
          </p:nvSpPr>
          <p:spPr bwMode="auto">
            <a:xfrm>
              <a:off x="396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51" name="Freeform 123"/>
            <p:cNvSpPr>
              <a:spLocks noEditPoints="1"/>
            </p:cNvSpPr>
            <p:nvPr>
              <p:custDataLst>
                <p:tags r:id="rId123"/>
              </p:custDataLst>
            </p:nvPr>
          </p:nvSpPr>
          <p:spPr bwMode="auto">
            <a:xfrm>
              <a:off x="396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52" name="Freeform 124"/>
            <p:cNvSpPr>
              <a:spLocks noEditPoints="1"/>
            </p:cNvSpPr>
            <p:nvPr>
              <p:custDataLst>
                <p:tags r:id="rId124"/>
              </p:custDataLst>
            </p:nvPr>
          </p:nvSpPr>
          <p:spPr bwMode="auto">
            <a:xfrm>
              <a:off x="396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53" name="Rectangle 125"/>
            <p:cNvSpPr>
              <a:spLocks noChangeArrowheads="1"/>
            </p:cNvSpPr>
            <p:nvPr>
              <p:custDataLst>
                <p:tags r:id="rId125"/>
              </p:custDataLst>
            </p:nvPr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54" name="Rectangle 126"/>
            <p:cNvSpPr>
              <a:spLocks noChangeArrowheads="1"/>
            </p:cNvSpPr>
            <p:nvPr>
              <p:custDataLst>
                <p:tags r:id="rId126"/>
              </p:custDataLst>
            </p:nvPr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55" name="Freeform 127"/>
            <p:cNvSpPr>
              <a:spLocks noEditPoints="1"/>
            </p:cNvSpPr>
            <p:nvPr>
              <p:custDataLst>
                <p:tags r:id="rId127"/>
              </p:custDataLst>
            </p:nvPr>
          </p:nvSpPr>
          <p:spPr bwMode="auto">
            <a:xfrm>
              <a:off x="4405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56" name="Freeform 128"/>
            <p:cNvSpPr>
              <a:spLocks noEditPoints="1"/>
            </p:cNvSpPr>
            <p:nvPr>
              <p:custDataLst>
                <p:tags r:id="rId128"/>
              </p:custDataLst>
            </p:nvPr>
          </p:nvSpPr>
          <p:spPr bwMode="auto">
            <a:xfrm>
              <a:off x="4405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57" name="Freeform 129"/>
            <p:cNvSpPr>
              <a:spLocks noEditPoints="1"/>
            </p:cNvSpPr>
            <p:nvPr>
              <p:custDataLst>
                <p:tags r:id="rId129"/>
              </p:custDataLst>
            </p:nvPr>
          </p:nvSpPr>
          <p:spPr bwMode="auto">
            <a:xfrm>
              <a:off x="4405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58" name="Freeform 130"/>
            <p:cNvSpPr>
              <a:spLocks noEditPoints="1"/>
            </p:cNvSpPr>
            <p:nvPr>
              <p:custDataLst>
                <p:tags r:id="rId130"/>
              </p:custDataLst>
            </p:nvPr>
          </p:nvSpPr>
          <p:spPr bwMode="auto">
            <a:xfrm>
              <a:off x="4405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59" name="Freeform 131"/>
            <p:cNvSpPr>
              <a:spLocks noEditPoints="1"/>
            </p:cNvSpPr>
            <p:nvPr>
              <p:custDataLst>
                <p:tags r:id="rId131"/>
              </p:custDataLst>
            </p:nvPr>
          </p:nvSpPr>
          <p:spPr bwMode="auto">
            <a:xfrm>
              <a:off x="4405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60" name="Freeform 132"/>
            <p:cNvSpPr>
              <a:spLocks noEditPoints="1"/>
            </p:cNvSpPr>
            <p:nvPr>
              <p:custDataLst>
                <p:tags r:id="rId132"/>
              </p:custDataLst>
            </p:nvPr>
          </p:nvSpPr>
          <p:spPr bwMode="auto">
            <a:xfrm>
              <a:off x="4405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61" name="Freeform 133"/>
            <p:cNvSpPr>
              <a:spLocks noEditPoints="1"/>
            </p:cNvSpPr>
            <p:nvPr>
              <p:custDataLst>
                <p:tags r:id="rId133"/>
              </p:custDataLst>
            </p:nvPr>
          </p:nvSpPr>
          <p:spPr bwMode="auto">
            <a:xfrm>
              <a:off x="4405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62" name="Freeform 134"/>
            <p:cNvSpPr>
              <a:spLocks noEditPoints="1"/>
            </p:cNvSpPr>
            <p:nvPr>
              <p:custDataLst>
                <p:tags r:id="rId134"/>
              </p:custDataLst>
            </p:nvPr>
          </p:nvSpPr>
          <p:spPr bwMode="auto">
            <a:xfrm>
              <a:off x="4405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63" name="Freeform 135"/>
            <p:cNvSpPr>
              <a:spLocks noEditPoints="1"/>
            </p:cNvSpPr>
            <p:nvPr>
              <p:custDataLst>
                <p:tags r:id="rId135"/>
              </p:custDataLst>
            </p:nvPr>
          </p:nvSpPr>
          <p:spPr bwMode="auto">
            <a:xfrm>
              <a:off x="4405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64" name="Freeform 136"/>
            <p:cNvSpPr>
              <a:spLocks noEditPoints="1"/>
            </p:cNvSpPr>
            <p:nvPr>
              <p:custDataLst>
                <p:tags r:id="rId136"/>
              </p:custDataLst>
            </p:nvPr>
          </p:nvSpPr>
          <p:spPr bwMode="auto">
            <a:xfrm>
              <a:off x="4405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65" name="Rectangle 137"/>
            <p:cNvSpPr>
              <a:spLocks noChangeArrowheads="1"/>
            </p:cNvSpPr>
            <p:nvPr>
              <p:custDataLst>
                <p:tags r:id="rId137"/>
              </p:custDataLst>
            </p:nvPr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66" name="Rectangle 138"/>
            <p:cNvSpPr>
              <a:spLocks noChangeArrowheads="1"/>
            </p:cNvSpPr>
            <p:nvPr>
              <p:custDataLst>
                <p:tags r:id="rId138"/>
              </p:custDataLst>
            </p:nvPr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67" name="Freeform 139"/>
            <p:cNvSpPr>
              <a:spLocks noEditPoints="1"/>
            </p:cNvSpPr>
            <p:nvPr>
              <p:custDataLst>
                <p:tags r:id="rId139"/>
              </p:custDataLst>
            </p:nvPr>
          </p:nvSpPr>
          <p:spPr bwMode="auto">
            <a:xfrm>
              <a:off x="485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68" name="Freeform 140"/>
            <p:cNvSpPr>
              <a:spLocks noEditPoints="1"/>
            </p:cNvSpPr>
            <p:nvPr>
              <p:custDataLst>
                <p:tags r:id="rId140"/>
              </p:custDataLst>
            </p:nvPr>
          </p:nvSpPr>
          <p:spPr bwMode="auto">
            <a:xfrm>
              <a:off x="485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69" name="Freeform 141"/>
            <p:cNvSpPr>
              <a:spLocks noEditPoints="1"/>
            </p:cNvSpPr>
            <p:nvPr>
              <p:custDataLst>
                <p:tags r:id="rId141"/>
              </p:custDataLst>
            </p:nvPr>
          </p:nvSpPr>
          <p:spPr bwMode="auto">
            <a:xfrm>
              <a:off x="485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70" name="Freeform 142"/>
            <p:cNvSpPr>
              <a:spLocks noEditPoints="1"/>
            </p:cNvSpPr>
            <p:nvPr>
              <p:custDataLst>
                <p:tags r:id="rId142"/>
              </p:custDataLst>
            </p:nvPr>
          </p:nvSpPr>
          <p:spPr bwMode="auto">
            <a:xfrm>
              <a:off x="485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71" name="Freeform 143"/>
            <p:cNvSpPr>
              <a:spLocks noEditPoints="1"/>
            </p:cNvSpPr>
            <p:nvPr>
              <p:custDataLst>
                <p:tags r:id="rId143"/>
              </p:custDataLst>
            </p:nvPr>
          </p:nvSpPr>
          <p:spPr bwMode="auto">
            <a:xfrm>
              <a:off x="485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72" name="Freeform 144"/>
            <p:cNvSpPr>
              <a:spLocks noEditPoints="1"/>
            </p:cNvSpPr>
            <p:nvPr>
              <p:custDataLst>
                <p:tags r:id="rId144"/>
              </p:custDataLst>
            </p:nvPr>
          </p:nvSpPr>
          <p:spPr bwMode="auto">
            <a:xfrm>
              <a:off x="485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73" name="Freeform 145"/>
            <p:cNvSpPr>
              <a:spLocks noEditPoints="1"/>
            </p:cNvSpPr>
            <p:nvPr>
              <p:custDataLst>
                <p:tags r:id="rId145"/>
              </p:custDataLst>
            </p:nvPr>
          </p:nvSpPr>
          <p:spPr bwMode="auto">
            <a:xfrm>
              <a:off x="485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74" name="Freeform 146"/>
            <p:cNvSpPr>
              <a:spLocks noEditPoints="1"/>
            </p:cNvSpPr>
            <p:nvPr>
              <p:custDataLst>
                <p:tags r:id="rId146"/>
              </p:custDataLst>
            </p:nvPr>
          </p:nvSpPr>
          <p:spPr bwMode="auto">
            <a:xfrm>
              <a:off x="485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75" name="Freeform 147"/>
            <p:cNvSpPr>
              <a:spLocks noEditPoints="1"/>
            </p:cNvSpPr>
            <p:nvPr>
              <p:custDataLst>
                <p:tags r:id="rId147"/>
              </p:custDataLst>
            </p:nvPr>
          </p:nvSpPr>
          <p:spPr bwMode="auto">
            <a:xfrm>
              <a:off x="485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76" name="Freeform 148"/>
            <p:cNvSpPr>
              <a:spLocks noEditPoints="1"/>
            </p:cNvSpPr>
            <p:nvPr>
              <p:custDataLst>
                <p:tags r:id="rId148"/>
              </p:custDataLst>
            </p:nvPr>
          </p:nvSpPr>
          <p:spPr bwMode="auto">
            <a:xfrm>
              <a:off x="485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77" name="Rectangle 149"/>
            <p:cNvSpPr>
              <a:spLocks noChangeArrowheads="1"/>
            </p:cNvSpPr>
            <p:nvPr>
              <p:custDataLst>
                <p:tags r:id="rId149"/>
              </p:custDataLst>
            </p:nvPr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78" name="Rectangle 150"/>
            <p:cNvSpPr>
              <a:spLocks noChangeArrowheads="1"/>
            </p:cNvSpPr>
            <p:nvPr>
              <p:custDataLst>
                <p:tags r:id="rId150"/>
              </p:custDataLst>
            </p:nvPr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79" name="Freeform 151"/>
            <p:cNvSpPr>
              <a:spLocks noEditPoints="1"/>
            </p:cNvSpPr>
            <p:nvPr>
              <p:custDataLst>
                <p:tags r:id="rId151"/>
              </p:custDataLst>
            </p:nvPr>
          </p:nvSpPr>
          <p:spPr bwMode="auto">
            <a:xfrm>
              <a:off x="530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80" name="Freeform 152"/>
            <p:cNvSpPr>
              <a:spLocks noEditPoints="1"/>
            </p:cNvSpPr>
            <p:nvPr>
              <p:custDataLst>
                <p:tags r:id="rId152"/>
              </p:custDataLst>
            </p:nvPr>
          </p:nvSpPr>
          <p:spPr bwMode="auto">
            <a:xfrm>
              <a:off x="530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81" name="Freeform 153"/>
            <p:cNvSpPr>
              <a:spLocks noEditPoints="1"/>
            </p:cNvSpPr>
            <p:nvPr>
              <p:custDataLst>
                <p:tags r:id="rId153"/>
              </p:custDataLst>
            </p:nvPr>
          </p:nvSpPr>
          <p:spPr bwMode="auto">
            <a:xfrm>
              <a:off x="530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82" name="Freeform 154"/>
            <p:cNvSpPr>
              <a:spLocks noEditPoints="1"/>
            </p:cNvSpPr>
            <p:nvPr>
              <p:custDataLst>
                <p:tags r:id="rId154"/>
              </p:custDataLst>
            </p:nvPr>
          </p:nvSpPr>
          <p:spPr bwMode="auto">
            <a:xfrm>
              <a:off x="530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83" name="Freeform 155"/>
            <p:cNvSpPr>
              <a:spLocks noEditPoints="1"/>
            </p:cNvSpPr>
            <p:nvPr>
              <p:custDataLst>
                <p:tags r:id="rId155"/>
              </p:custDataLst>
            </p:nvPr>
          </p:nvSpPr>
          <p:spPr bwMode="auto">
            <a:xfrm>
              <a:off x="530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84" name="Freeform 156"/>
            <p:cNvSpPr>
              <a:spLocks noEditPoints="1"/>
            </p:cNvSpPr>
            <p:nvPr>
              <p:custDataLst>
                <p:tags r:id="rId156"/>
              </p:custDataLst>
            </p:nvPr>
          </p:nvSpPr>
          <p:spPr bwMode="auto">
            <a:xfrm>
              <a:off x="530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85" name="Freeform 157"/>
            <p:cNvSpPr>
              <a:spLocks noEditPoints="1"/>
            </p:cNvSpPr>
            <p:nvPr>
              <p:custDataLst>
                <p:tags r:id="rId157"/>
              </p:custDataLst>
            </p:nvPr>
          </p:nvSpPr>
          <p:spPr bwMode="auto">
            <a:xfrm>
              <a:off x="530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86" name="Freeform 158"/>
            <p:cNvSpPr>
              <a:spLocks noEditPoints="1"/>
            </p:cNvSpPr>
            <p:nvPr>
              <p:custDataLst>
                <p:tags r:id="rId158"/>
              </p:custDataLst>
            </p:nvPr>
          </p:nvSpPr>
          <p:spPr bwMode="auto">
            <a:xfrm>
              <a:off x="530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87" name="Freeform 159"/>
            <p:cNvSpPr>
              <a:spLocks noEditPoints="1"/>
            </p:cNvSpPr>
            <p:nvPr>
              <p:custDataLst>
                <p:tags r:id="rId159"/>
              </p:custDataLst>
            </p:nvPr>
          </p:nvSpPr>
          <p:spPr bwMode="auto">
            <a:xfrm>
              <a:off x="530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88" name="Freeform 160"/>
            <p:cNvSpPr>
              <a:spLocks noEditPoints="1"/>
            </p:cNvSpPr>
            <p:nvPr>
              <p:custDataLst>
                <p:tags r:id="rId160"/>
              </p:custDataLst>
            </p:nvPr>
          </p:nvSpPr>
          <p:spPr bwMode="auto">
            <a:xfrm>
              <a:off x="530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89" name="Rectangle 161"/>
            <p:cNvSpPr>
              <a:spLocks noChangeArrowheads="1"/>
            </p:cNvSpPr>
            <p:nvPr>
              <p:custDataLst>
                <p:tags r:id="rId161"/>
              </p:custDataLst>
            </p:nvPr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90" name="Freeform 162"/>
            <p:cNvSpPr/>
            <p:nvPr>
              <p:custDataLst>
                <p:tags r:id="rId162"/>
              </p:custDataLst>
            </p:nvPr>
          </p:nvSpPr>
          <p:spPr bwMode="auto">
            <a:xfrm>
              <a:off x="349" y="3304"/>
              <a:ext cx="20" cy="1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8291" name="Rectangle 163"/>
          <p:cNvSpPr>
            <a:spLocks noGrp="1" noRot="1" noChangeArrowheads="1"/>
          </p:cNvSpPr>
          <p:nvPr>
            <p:ph type="ctrTitle"/>
            <p:custDataLst>
              <p:tags r:id="rId163"/>
            </p:custDataLst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8292" name="Rectangle 164"/>
          <p:cNvSpPr>
            <a:spLocks noGrp="1" noChangeArrowheads="1"/>
          </p:cNvSpPr>
          <p:nvPr>
            <p:ph type="dt" sz="half" idx="2"/>
            <p:custDataLst>
              <p:tags r:id="rId164"/>
            </p:custDataLst>
          </p:nvPr>
        </p:nvSpPr>
        <p:spPr>
          <a:xfrm>
            <a:off x="301625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51A3A37C-3060-4C4F-ABB0-E90E5E596D78}" type="datetimeFigureOut">
              <a:rPr lang="zh-CN" altLang="en-US"/>
            </a:fld>
            <a:endParaRPr lang="en-US" altLang="zh-CN"/>
          </a:p>
        </p:txBody>
      </p:sp>
      <p:sp>
        <p:nvSpPr>
          <p:cNvPr id="48293" name="Rectangle 165"/>
          <p:cNvSpPr>
            <a:spLocks noGrp="1" noChangeArrowheads="1"/>
          </p:cNvSpPr>
          <p:nvPr>
            <p:ph type="ftr" sz="quarter" idx="3"/>
            <p:custDataLst>
              <p:tags r:id="rId165"/>
            </p:custDataLst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8294" name="Rectangle 166"/>
          <p:cNvSpPr>
            <a:spLocks noGrp="1" noChangeArrowheads="1"/>
          </p:cNvSpPr>
          <p:nvPr>
            <p:ph type="sldNum" sz="quarter" idx="4"/>
            <p:custDataLst>
              <p:tags r:id="rId166"/>
            </p:custDataLst>
          </p:nvPr>
        </p:nvSpPr>
        <p:spPr>
          <a:xfrm>
            <a:off x="6553200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8831159D-8C0B-4767-BBB9-8676E1A369B9}" type="slidenum">
              <a:rPr lang="zh-CN" altLang="en-US"/>
            </a:fld>
            <a:endParaRPr lang="en-US" altLang="zh-CN"/>
          </a:p>
        </p:txBody>
      </p:sp>
      <p:sp>
        <p:nvSpPr>
          <p:cNvPr id="48295" name="Rectangle 167"/>
          <p:cNvSpPr>
            <a:spLocks noGrp="1" noRot="1" noChangeArrowheads="1"/>
          </p:cNvSpPr>
          <p:nvPr>
            <p:ph type="subTitle" idx="1"/>
            <p:custDataLst>
              <p:tags r:id="rId167"/>
            </p:custDataLst>
          </p:nvPr>
        </p:nvSpPr>
        <p:spPr>
          <a:xfrm>
            <a:off x="1371600" y="3505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grpSp>
        <p:nvGrpSpPr>
          <p:cNvPr id="48296" name="Group 168"/>
          <p:cNvGrpSpPr/>
          <p:nvPr>
            <p:custDataLst>
              <p:tags r:id="rId168"/>
            </p:custDataLst>
          </p:nvPr>
        </p:nvGrpSpPr>
        <p:grpSpPr>
          <a:xfrm>
            <a:off x="152400" y="4724400"/>
            <a:ext cx="1685925" cy="1557338"/>
            <a:chOff x="96" y="2784"/>
            <a:chExt cx="1062" cy="981"/>
          </a:xfrm>
        </p:grpSpPr>
        <p:sp>
          <p:nvSpPr>
            <p:cNvPr id="48297" name="Freeform 169"/>
            <p:cNvSpPr/>
            <p:nvPr userDrawn="1">
              <p:custDataLst>
                <p:tags r:id="rId169"/>
              </p:custDataLst>
            </p:nvPr>
          </p:nvSpPr>
          <p:spPr bwMode="auto">
            <a:xfrm>
              <a:off x="121" y="2784"/>
              <a:ext cx="207" cy="81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37" y="10"/>
                </a:cxn>
                <a:cxn ang="0">
                  <a:pos x="38" y="9"/>
                </a:cxn>
                <a:cxn ang="0">
                  <a:pos x="31" y="1"/>
                </a:cxn>
                <a:cxn ang="0">
                  <a:pos x="8" y="11"/>
                </a:cxn>
                <a:cxn ang="0">
                  <a:pos x="30" y="12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98" name="Freeform 170"/>
            <p:cNvSpPr>
              <a:spLocks noEditPoints="1"/>
            </p:cNvSpPr>
            <p:nvPr userDrawn="1">
              <p:custDataLst>
                <p:tags r:id="rId170"/>
              </p:custDataLst>
            </p:nvPr>
          </p:nvSpPr>
          <p:spPr bwMode="auto">
            <a:xfrm>
              <a:off x="96" y="2789"/>
              <a:ext cx="1062" cy="976"/>
            </a:xfrm>
            <a:custGeom>
              <a:avLst/>
              <a:gdLst/>
              <a:ahLst/>
              <a:cxnLst>
                <a:cxn ang="0">
                  <a:pos x="163" y="155"/>
                </a:cxn>
                <a:cxn ang="0">
                  <a:pos x="152" y="125"/>
                </a:cxn>
                <a:cxn ang="0">
                  <a:pos x="142" y="99"/>
                </a:cxn>
                <a:cxn ang="0">
                  <a:pos x="165" y="93"/>
                </a:cxn>
                <a:cxn ang="0">
                  <a:pos x="146" y="82"/>
                </a:cxn>
                <a:cxn ang="0">
                  <a:pos x="157" y="83"/>
                </a:cxn>
                <a:cxn ang="0">
                  <a:pos x="157" y="77"/>
                </a:cxn>
                <a:cxn ang="0">
                  <a:pos x="135" y="78"/>
                </a:cxn>
                <a:cxn ang="0">
                  <a:pos x="128" y="125"/>
                </a:cxn>
                <a:cxn ang="0">
                  <a:pos x="124" y="84"/>
                </a:cxn>
                <a:cxn ang="0">
                  <a:pos x="118" y="67"/>
                </a:cxn>
                <a:cxn ang="0">
                  <a:pos x="124" y="51"/>
                </a:cxn>
                <a:cxn ang="0">
                  <a:pos x="121" y="37"/>
                </a:cxn>
                <a:cxn ang="0">
                  <a:pos x="119" y="24"/>
                </a:cxn>
                <a:cxn ang="0">
                  <a:pos x="132" y="39"/>
                </a:cxn>
                <a:cxn ang="0">
                  <a:pos x="149" y="18"/>
                </a:cxn>
                <a:cxn ang="0">
                  <a:pos x="147" y="36"/>
                </a:cxn>
                <a:cxn ang="0">
                  <a:pos x="143" y="48"/>
                </a:cxn>
                <a:cxn ang="0">
                  <a:pos x="144" y="67"/>
                </a:cxn>
                <a:cxn ang="0">
                  <a:pos x="199" y="29"/>
                </a:cxn>
                <a:cxn ang="0">
                  <a:pos x="90" y="1"/>
                </a:cxn>
                <a:cxn ang="0">
                  <a:pos x="56" y="8"/>
                </a:cxn>
                <a:cxn ang="0">
                  <a:pos x="85" y="12"/>
                </a:cxn>
                <a:cxn ang="0">
                  <a:pos x="60" y="22"/>
                </a:cxn>
                <a:cxn ang="0">
                  <a:pos x="58" y="29"/>
                </a:cxn>
                <a:cxn ang="0">
                  <a:pos x="38" y="17"/>
                </a:cxn>
                <a:cxn ang="0">
                  <a:pos x="13" y="115"/>
                </a:cxn>
                <a:cxn ang="0">
                  <a:pos x="61" y="146"/>
                </a:cxn>
                <a:cxn ang="0">
                  <a:pos x="45" y="133"/>
                </a:cxn>
                <a:cxn ang="0">
                  <a:pos x="35" y="145"/>
                </a:cxn>
                <a:cxn ang="0">
                  <a:pos x="32" y="128"/>
                </a:cxn>
                <a:cxn ang="0">
                  <a:pos x="46" y="86"/>
                </a:cxn>
                <a:cxn ang="0">
                  <a:pos x="67" y="83"/>
                </a:cxn>
                <a:cxn ang="0">
                  <a:pos x="71" y="95"/>
                </a:cxn>
                <a:cxn ang="0">
                  <a:pos x="61" y="121"/>
                </a:cxn>
                <a:cxn ang="0">
                  <a:pos x="91" y="180"/>
                </a:cxn>
                <a:cxn ang="0">
                  <a:pos x="186" y="166"/>
                </a:cxn>
                <a:cxn ang="0">
                  <a:pos x="182" y="66"/>
                </a:cxn>
                <a:cxn ang="0">
                  <a:pos x="165" y="60"/>
                </a:cxn>
                <a:cxn ang="0">
                  <a:pos x="113" y="61"/>
                </a:cxn>
                <a:cxn ang="0">
                  <a:pos x="108" y="87"/>
                </a:cxn>
                <a:cxn ang="0">
                  <a:pos x="114" y="50"/>
                </a:cxn>
                <a:cxn ang="0">
                  <a:pos x="89" y="26"/>
                </a:cxn>
                <a:cxn ang="0">
                  <a:pos x="105" y="35"/>
                </a:cxn>
                <a:cxn ang="0">
                  <a:pos x="61" y="72"/>
                </a:cxn>
                <a:cxn ang="0">
                  <a:pos x="24" y="37"/>
                </a:cxn>
                <a:cxn ang="0">
                  <a:pos x="68" y="40"/>
                </a:cxn>
                <a:cxn ang="0">
                  <a:pos x="79" y="40"/>
                </a:cxn>
                <a:cxn ang="0">
                  <a:pos x="108" y="45"/>
                </a:cxn>
                <a:cxn ang="0">
                  <a:pos x="99" y="93"/>
                </a:cxn>
                <a:cxn ang="0">
                  <a:pos x="93" y="51"/>
                </a:cxn>
                <a:cxn ang="0">
                  <a:pos x="61" y="72"/>
                </a:cxn>
                <a:cxn ang="0">
                  <a:pos x="80" y="82"/>
                </a:cxn>
                <a:cxn ang="0">
                  <a:pos x="88" y="58"/>
                </a:cxn>
                <a:cxn ang="0">
                  <a:pos x="102" y="145"/>
                </a:cxn>
                <a:cxn ang="0">
                  <a:pos x="82" y="96"/>
                </a:cxn>
                <a:cxn ang="0">
                  <a:pos x="117" y="106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99" name="Freeform 171"/>
            <p:cNvSpPr/>
            <p:nvPr userDrawn="1">
              <p:custDataLst>
                <p:tags r:id="rId171"/>
              </p:custDataLst>
            </p:nvPr>
          </p:nvSpPr>
          <p:spPr bwMode="auto">
            <a:xfrm>
              <a:off x="348" y="3254"/>
              <a:ext cx="86" cy="102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9" y="20"/>
                </a:cxn>
                <a:cxn ang="0">
                  <a:pos x="14" y="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00" name="Freeform 172"/>
            <p:cNvSpPr/>
            <p:nvPr userDrawn="1">
              <p:custDataLst>
                <p:tags r:id="rId172"/>
              </p:custDataLst>
            </p:nvPr>
          </p:nvSpPr>
          <p:spPr bwMode="auto">
            <a:xfrm>
              <a:off x="267" y="3295"/>
              <a:ext cx="76" cy="136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4" y="25"/>
                </a:cxn>
                <a:cxn ang="0">
                  <a:pos x="15" y="16"/>
                </a:cxn>
                <a:cxn ang="0">
                  <a:pos x="13" y="8"/>
                </a:cxn>
                <a:cxn ang="0">
                  <a:pos x="7" y="10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01" name="Freeform 173"/>
            <p:cNvSpPr/>
            <p:nvPr userDrawn="1">
              <p:custDataLst>
                <p:tags r:id="rId173"/>
              </p:custDataLst>
            </p:nvPr>
          </p:nvSpPr>
          <p:spPr bwMode="auto">
            <a:xfrm>
              <a:off x="222" y="3022"/>
              <a:ext cx="243" cy="116"/>
            </a:xfrm>
            <a:custGeom>
              <a:avLst/>
              <a:gdLst/>
              <a:ahLst/>
              <a:cxnLst>
                <a:cxn ang="0">
                  <a:pos x="40" y="2"/>
                </a:cxn>
                <a:cxn ang="0">
                  <a:pos x="9" y="1"/>
                </a:cxn>
                <a:cxn ang="0">
                  <a:pos x="1" y="9"/>
                </a:cxn>
                <a:cxn ang="0">
                  <a:pos x="22" y="21"/>
                </a:cxn>
                <a:cxn ang="0">
                  <a:pos x="34" y="20"/>
                </a:cxn>
                <a:cxn ang="0">
                  <a:pos x="40" y="19"/>
                </a:cxn>
                <a:cxn ang="0">
                  <a:pos x="40" y="2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02" name="Freeform 174"/>
            <p:cNvSpPr/>
            <p:nvPr userDrawn="1">
              <p:custDataLst>
                <p:tags r:id="rId174"/>
              </p:custDataLst>
            </p:nvPr>
          </p:nvSpPr>
          <p:spPr bwMode="auto">
            <a:xfrm>
              <a:off x="500" y="3345"/>
              <a:ext cx="177" cy="187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11" y="2"/>
                </a:cxn>
                <a:cxn ang="0">
                  <a:pos x="4" y="20"/>
                </a:cxn>
                <a:cxn ang="0">
                  <a:pos x="28" y="22"/>
                </a:cxn>
                <a:cxn ang="0">
                  <a:pos x="24" y="2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03" name="Freeform 175"/>
            <p:cNvSpPr/>
            <p:nvPr userDrawn="1">
              <p:custDataLst>
                <p:tags r:id="rId175"/>
              </p:custDataLst>
            </p:nvPr>
          </p:nvSpPr>
          <p:spPr bwMode="auto">
            <a:xfrm>
              <a:off x="905" y="3158"/>
              <a:ext cx="177" cy="3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4" y="5"/>
                </a:cxn>
                <a:cxn ang="0">
                  <a:pos x="5" y="0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04" name="Freeform 176"/>
            <p:cNvSpPr/>
            <p:nvPr userDrawn="1">
              <p:custDataLst>
                <p:tags r:id="rId176"/>
              </p:custDataLst>
            </p:nvPr>
          </p:nvSpPr>
          <p:spPr bwMode="auto">
            <a:xfrm>
              <a:off x="965" y="3153"/>
              <a:ext cx="137" cy="81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25" y="6"/>
                </a:cxn>
                <a:cxn ang="0">
                  <a:pos x="17" y="1"/>
                </a:cxn>
                <a:cxn ang="0">
                  <a:pos x="7" y="11"/>
                </a:cxn>
                <a:cxn ang="0">
                  <a:pos x="7" y="13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05" name="Freeform 177"/>
            <p:cNvSpPr/>
            <p:nvPr userDrawn="1">
              <p:custDataLst>
                <p:tags r:id="rId177"/>
              </p:custDataLst>
            </p:nvPr>
          </p:nvSpPr>
          <p:spPr bwMode="auto">
            <a:xfrm>
              <a:off x="960" y="3204"/>
              <a:ext cx="177" cy="86"/>
            </a:xfrm>
            <a:custGeom>
              <a:avLst/>
              <a:gdLst/>
              <a:ahLst/>
              <a:cxnLst>
                <a:cxn ang="0">
                  <a:pos x="25" y="6"/>
                </a:cxn>
                <a:cxn ang="0">
                  <a:pos x="8" y="10"/>
                </a:cxn>
                <a:cxn ang="0">
                  <a:pos x="6" y="13"/>
                </a:cxn>
                <a:cxn ang="0">
                  <a:pos x="27" y="12"/>
                </a:cxn>
                <a:cxn ang="0">
                  <a:pos x="25" y="6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06" name="Freeform 178"/>
            <p:cNvSpPr/>
            <p:nvPr userDrawn="1">
              <p:custDataLst>
                <p:tags r:id="rId178"/>
              </p:custDataLst>
            </p:nvPr>
          </p:nvSpPr>
          <p:spPr bwMode="auto">
            <a:xfrm>
              <a:off x="844" y="3285"/>
              <a:ext cx="248" cy="60"/>
            </a:xfrm>
            <a:custGeom>
              <a:avLst/>
              <a:gdLst/>
              <a:ahLst/>
              <a:cxnLst>
                <a:cxn ang="0">
                  <a:pos x="40" y="3"/>
                </a:cxn>
                <a:cxn ang="0">
                  <a:pos x="29" y="1"/>
                </a:cxn>
                <a:cxn ang="0">
                  <a:pos x="7" y="0"/>
                </a:cxn>
                <a:cxn ang="0">
                  <a:pos x="2" y="5"/>
                </a:cxn>
                <a:cxn ang="0">
                  <a:pos x="20" y="8"/>
                </a:cxn>
                <a:cxn ang="0">
                  <a:pos x="41" y="8"/>
                </a:cxn>
                <a:cxn ang="0">
                  <a:pos x="40" y="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07" name="Freeform 179"/>
            <p:cNvSpPr/>
            <p:nvPr userDrawn="1">
              <p:custDataLst>
                <p:tags r:id="rId179"/>
              </p:custDataLst>
            </p:nvPr>
          </p:nvSpPr>
          <p:spPr bwMode="auto">
            <a:xfrm>
              <a:off x="869" y="3340"/>
              <a:ext cx="203" cy="56"/>
            </a:xfrm>
            <a:custGeom>
              <a:avLst/>
              <a:gdLst/>
              <a:ahLst/>
              <a:cxnLst>
                <a:cxn ang="0">
                  <a:pos x="37" y="2"/>
                </a:cxn>
                <a:cxn ang="0">
                  <a:pos x="26" y="4"/>
                </a:cxn>
                <a:cxn ang="0">
                  <a:pos x="13" y="3"/>
                </a:cxn>
                <a:cxn ang="0">
                  <a:pos x="1" y="2"/>
                </a:cxn>
                <a:cxn ang="0">
                  <a:pos x="35" y="8"/>
                </a:cxn>
                <a:cxn ang="0">
                  <a:pos x="37" y="2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08" name="Freeform 180"/>
            <p:cNvSpPr/>
            <p:nvPr userDrawn="1">
              <p:custDataLst>
                <p:tags r:id="rId180"/>
              </p:custDataLst>
            </p:nvPr>
          </p:nvSpPr>
          <p:spPr bwMode="auto">
            <a:xfrm>
              <a:off x="859" y="3386"/>
              <a:ext cx="207" cy="172"/>
            </a:xfrm>
            <a:custGeom>
              <a:avLst/>
              <a:gdLst/>
              <a:ahLst/>
              <a:cxnLst>
                <a:cxn ang="0">
                  <a:pos x="28" y="9"/>
                </a:cxn>
                <a:cxn ang="0">
                  <a:pos x="13" y="6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9" y="19"/>
                </a:cxn>
                <a:cxn ang="0">
                  <a:pos x="17" y="27"/>
                </a:cxn>
                <a:cxn ang="0">
                  <a:pos x="21" y="30"/>
                </a:cxn>
                <a:cxn ang="0">
                  <a:pos x="29" y="19"/>
                </a:cxn>
                <a:cxn ang="0">
                  <a:pos x="39" y="19"/>
                </a:cxn>
                <a:cxn ang="0">
                  <a:pos x="28" y="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09" name="Freeform 181"/>
            <p:cNvSpPr/>
            <p:nvPr userDrawn="1">
              <p:custDataLst>
                <p:tags r:id="rId181"/>
              </p:custDataLst>
            </p:nvPr>
          </p:nvSpPr>
          <p:spPr bwMode="auto">
            <a:xfrm>
              <a:off x="996" y="3305"/>
              <a:ext cx="126" cy="318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8" y="17"/>
                </a:cxn>
                <a:cxn ang="0">
                  <a:pos x="7" y="20"/>
                </a:cxn>
                <a:cxn ang="0">
                  <a:pos x="7" y="23"/>
                </a:cxn>
                <a:cxn ang="0">
                  <a:pos x="17" y="34"/>
                </a:cxn>
                <a:cxn ang="0">
                  <a:pos x="12" y="45"/>
                </a:cxn>
                <a:cxn ang="0">
                  <a:pos x="0" y="55"/>
                </a:cxn>
                <a:cxn ang="0">
                  <a:pos x="5" y="58"/>
                </a:cxn>
                <a:cxn ang="0">
                  <a:pos x="16" y="62"/>
                </a:cxn>
                <a:cxn ang="0">
                  <a:pos x="23" y="57"/>
                </a:cxn>
                <a:cxn ang="0">
                  <a:pos x="25" y="14"/>
                </a:cxn>
                <a:cxn ang="0">
                  <a:pos x="25" y="2"/>
                </a:cxn>
                <a:cxn ang="0">
                  <a:pos x="22" y="2"/>
                </a:cxn>
              </a:cxnLst>
              <a:rect l="0" t="0" r="r" b="b"/>
              <a:pathLst>
                <a:path w="25" h="62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C2A201E-977D-4B92-969B-C68F9BEFEE3E}" type="datetimeFigureOut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EAB71DC1-B336-4F1B-9B7C-A5530ABA2A8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6704013" y="228600"/>
            <a:ext cx="2135187" cy="5870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298450" y="228600"/>
            <a:ext cx="6253163" cy="5870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0AB3044A-746A-47D3-887F-4F4DDA9CEDC8}" type="datetimeFigureOut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74BCDD8-3AE0-4D18-B7DE-948A8AD5C33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6F363764-4DF9-4F7A-B1B7-5BDA2591831C}" type="datetimeFigureOut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F62A42F-B58E-4BB5-833B-20878B0A82C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23E2EF4-4BC0-4270-8053-087BAF7912D8}" type="datetimeFigureOut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396E3A0B-3331-4F70-8436-E597C93B83A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9600" y="1600200"/>
            <a:ext cx="40005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762500" y="1600200"/>
            <a:ext cx="40005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CBC36094-3099-46E4-88D0-BBC6F5D99FA4}" type="datetimeFigureOut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C9B0243-D132-40CF-A092-3B7EBB06D4E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837A85F-2B89-4FA1-A499-B7849CAF0E90}" type="datetimeFigureOut">
              <a:rPr lang="zh-CN" altLang="en-US"/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8594040-C93E-4A2D-978D-FCF00B8AE4C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9E57611-5A3A-4F22-A62C-ADE318AFD519}" type="datetimeFigureOut">
              <a:rPr lang="zh-CN" altLang="en-US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44E1F32-3248-45B9-BF2C-635FED40078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F7F34CE7-ACB3-464B-B5CF-996527F4E2A9}" type="datetimeFigureOut">
              <a:rPr lang="zh-CN" altLang="en-US"/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251EE66A-D421-4361-97AA-86CB49C2AE6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5554F57-5F42-4AC7-9482-E1D314B7DC8E}" type="datetimeFigureOut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F1D36A6D-0C3E-40F4-AD1C-3944454DF9A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7AC6AC2-B161-4876-86BA-1BBACE82D129}" type="datetimeFigureOut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2AEE07B6-47C5-40C5-ADAF-9A3F44637CB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9" Type="http://schemas.openxmlformats.org/officeDocument/2006/relationships/tags" Target="../tags/tag321.xml"/><Relationship Id="rId98" Type="http://schemas.openxmlformats.org/officeDocument/2006/relationships/tags" Target="../tags/tag320.xml"/><Relationship Id="rId97" Type="http://schemas.openxmlformats.org/officeDocument/2006/relationships/tags" Target="../tags/tag319.xml"/><Relationship Id="rId96" Type="http://schemas.openxmlformats.org/officeDocument/2006/relationships/tags" Target="../tags/tag318.xml"/><Relationship Id="rId95" Type="http://schemas.openxmlformats.org/officeDocument/2006/relationships/tags" Target="../tags/tag317.xml"/><Relationship Id="rId94" Type="http://schemas.openxmlformats.org/officeDocument/2006/relationships/tags" Target="../tags/tag316.xml"/><Relationship Id="rId93" Type="http://schemas.openxmlformats.org/officeDocument/2006/relationships/tags" Target="../tags/tag315.xml"/><Relationship Id="rId92" Type="http://schemas.openxmlformats.org/officeDocument/2006/relationships/tags" Target="../tags/tag314.xml"/><Relationship Id="rId91" Type="http://schemas.openxmlformats.org/officeDocument/2006/relationships/tags" Target="../tags/tag313.xml"/><Relationship Id="rId90" Type="http://schemas.openxmlformats.org/officeDocument/2006/relationships/tags" Target="../tags/tag312.xml"/><Relationship Id="rId9" Type="http://schemas.openxmlformats.org/officeDocument/2006/relationships/slideLayout" Target="../slideLayouts/slideLayout9.xml"/><Relationship Id="rId89" Type="http://schemas.openxmlformats.org/officeDocument/2006/relationships/tags" Target="../tags/tag311.xml"/><Relationship Id="rId88" Type="http://schemas.openxmlformats.org/officeDocument/2006/relationships/tags" Target="../tags/tag310.xml"/><Relationship Id="rId87" Type="http://schemas.openxmlformats.org/officeDocument/2006/relationships/tags" Target="../tags/tag309.xml"/><Relationship Id="rId86" Type="http://schemas.openxmlformats.org/officeDocument/2006/relationships/tags" Target="../tags/tag308.xml"/><Relationship Id="rId85" Type="http://schemas.openxmlformats.org/officeDocument/2006/relationships/tags" Target="../tags/tag307.xml"/><Relationship Id="rId84" Type="http://schemas.openxmlformats.org/officeDocument/2006/relationships/tags" Target="../tags/tag306.xml"/><Relationship Id="rId83" Type="http://schemas.openxmlformats.org/officeDocument/2006/relationships/tags" Target="../tags/tag305.xml"/><Relationship Id="rId82" Type="http://schemas.openxmlformats.org/officeDocument/2006/relationships/tags" Target="../tags/tag304.xml"/><Relationship Id="rId81" Type="http://schemas.openxmlformats.org/officeDocument/2006/relationships/tags" Target="../tags/tag303.xml"/><Relationship Id="rId80" Type="http://schemas.openxmlformats.org/officeDocument/2006/relationships/tags" Target="../tags/tag302.xml"/><Relationship Id="rId8" Type="http://schemas.openxmlformats.org/officeDocument/2006/relationships/slideLayout" Target="../slideLayouts/slideLayout8.xml"/><Relationship Id="rId79" Type="http://schemas.openxmlformats.org/officeDocument/2006/relationships/tags" Target="../tags/tag301.xml"/><Relationship Id="rId78" Type="http://schemas.openxmlformats.org/officeDocument/2006/relationships/tags" Target="../tags/tag300.xml"/><Relationship Id="rId77" Type="http://schemas.openxmlformats.org/officeDocument/2006/relationships/tags" Target="../tags/tag299.xml"/><Relationship Id="rId76" Type="http://schemas.openxmlformats.org/officeDocument/2006/relationships/tags" Target="../tags/tag298.xml"/><Relationship Id="rId75" Type="http://schemas.openxmlformats.org/officeDocument/2006/relationships/tags" Target="../tags/tag297.xml"/><Relationship Id="rId74" Type="http://schemas.openxmlformats.org/officeDocument/2006/relationships/tags" Target="../tags/tag296.xml"/><Relationship Id="rId73" Type="http://schemas.openxmlformats.org/officeDocument/2006/relationships/tags" Target="../tags/tag295.xml"/><Relationship Id="rId72" Type="http://schemas.openxmlformats.org/officeDocument/2006/relationships/tags" Target="../tags/tag294.xml"/><Relationship Id="rId71" Type="http://schemas.openxmlformats.org/officeDocument/2006/relationships/tags" Target="../tags/tag293.xml"/><Relationship Id="rId70" Type="http://schemas.openxmlformats.org/officeDocument/2006/relationships/tags" Target="../tags/tag292.xml"/><Relationship Id="rId7" Type="http://schemas.openxmlformats.org/officeDocument/2006/relationships/slideLayout" Target="../slideLayouts/slideLayout7.xml"/><Relationship Id="rId69" Type="http://schemas.openxmlformats.org/officeDocument/2006/relationships/tags" Target="../tags/tag291.xml"/><Relationship Id="rId68" Type="http://schemas.openxmlformats.org/officeDocument/2006/relationships/tags" Target="../tags/tag290.xml"/><Relationship Id="rId67" Type="http://schemas.openxmlformats.org/officeDocument/2006/relationships/tags" Target="../tags/tag289.xml"/><Relationship Id="rId66" Type="http://schemas.openxmlformats.org/officeDocument/2006/relationships/tags" Target="../tags/tag288.xml"/><Relationship Id="rId65" Type="http://schemas.openxmlformats.org/officeDocument/2006/relationships/tags" Target="../tags/tag287.xml"/><Relationship Id="rId64" Type="http://schemas.openxmlformats.org/officeDocument/2006/relationships/tags" Target="../tags/tag286.xml"/><Relationship Id="rId63" Type="http://schemas.openxmlformats.org/officeDocument/2006/relationships/tags" Target="../tags/tag285.xml"/><Relationship Id="rId62" Type="http://schemas.openxmlformats.org/officeDocument/2006/relationships/tags" Target="../tags/tag284.xml"/><Relationship Id="rId61" Type="http://schemas.openxmlformats.org/officeDocument/2006/relationships/tags" Target="../tags/tag283.xml"/><Relationship Id="rId60" Type="http://schemas.openxmlformats.org/officeDocument/2006/relationships/tags" Target="../tags/tag282.xml"/><Relationship Id="rId6" Type="http://schemas.openxmlformats.org/officeDocument/2006/relationships/slideLayout" Target="../slideLayouts/slideLayout6.xml"/><Relationship Id="rId59" Type="http://schemas.openxmlformats.org/officeDocument/2006/relationships/tags" Target="../tags/tag281.xml"/><Relationship Id="rId58" Type="http://schemas.openxmlformats.org/officeDocument/2006/relationships/tags" Target="../tags/tag280.xml"/><Relationship Id="rId57" Type="http://schemas.openxmlformats.org/officeDocument/2006/relationships/tags" Target="../tags/tag279.xml"/><Relationship Id="rId56" Type="http://schemas.openxmlformats.org/officeDocument/2006/relationships/tags" Target="../tags/tag278.xml"/><Relationship Id="rId55" Type="http://schemas.openxmlformats.org/officeDocument/2006/relationships/tags" Target="../tags/tag277.xml"/><Relationship Id="rId54" Type="http://schemas.openxmlformats.org/officeDocument/2006/relationships/tags" Target="../tags/tag276.xml"/><Relationship Id="rId53" Type="http://schemas.openxmlformats.org/officeDocument/2006/relationships/tags" Target="../tags/tag275.xml"/><Relationship Id="rId52" Type="http://schemas.openxmlformats.org/officeDocument/2006/relationships/tags" Target="../tags/tag274.xml"/><Relationship Id="rId51" Type="http://schemas.openxmlformats.org/officeDocument/2006/relationships/tags" Target="../tags/tag273.xml"/><Relationship Id="rId50" Type="http://schemas.openxmlformats.org/officeDocument/2006/relationships/tags" Target="../tags/tag272.xml"/><Relationship Id="rId5" Type="http://schemas.openxmlformats.org/officeDocument/2006/relationships/slideLayout" Target="../slideLayouts/slideLayout5.xml"/><Relationship Id="rId49" Type="http://schemas.openxmlformats.org/officeDocument/2006/relationships/tags" Target="../tags/tag271.xml"/><Relationship Id="rId48" Type="http://schemas.openxmlformats.org/officeDocument/2006/relationships/tags" Target="../tags/tag270.xml"/><Relationship Id="rId47" Type="http://schemas.openxmlformats.org/officeDocument/2006/relationships/tags" Target="../tags/tag269.xml"/><Relationship Id="rId46" Type="http://schemas.openxmlformats.org/officeDocument/2006/relationships/tags" Target="../tags/tag268.xml"/><Relationship Id="rId45" Type="http://schemas.openxmlformats.org/officeDocument/2006/relationships/tags" Target="../tags/tag267.xml"/><Relationship Id="rId44" Type="http://schemas.openxmlformats.org/officeDocument/2006/relationships/tags" Target="../tags/tag266.xml"/><Relationship Id="rId43" Type="http://schemas.openxmlformats.org/officeDocument/2006/relationships/tags" Target="../tags/tag265.xml"/><Relationship Id="rId42" Type="http://schemas.openxmlformats.org/officeDocument/2006/relationships/tags" Target="../tags/tag264.xml"/><Relationship Id="rId41" Type="http://schemas.openxmlformats.org/officeDocument/2006/relationships/tags" Target="../tags/tag263.xml"/><Relationship Id="rId40" Type="http://schemas.openxmlformats.org/officeDocument/2006/relationships/tags" Target="../tags/tag262.xml"/><Relationship Id="rId4" Type="http://schemas.openxmlformats.org/officeDocument/2006/relationships/slideLayout" Target="../slideLayouts/slideLayout4.xml"/><Relationship Id="rId39" Type="http://schemas.openxmlformats.org/officeDocument/2006/relationships/tags" Target="../tags/tag261.xml"/><Relationship Id="rId38" Type="http://schemas.openxmlformats.org/officeDocument/2006/relationships/tags" Target="../tags/tag260.xml"/><Relationship Id="rId37" Type="http://schemas.openxmlformats.org/officeDocument/2006/relationships/tags" Target="../tags/tag259.xml"/><Relationship Id="rId36" Type="http://schemas.openxmlformats.org/officeDocument/2006/relationships/tags" Target="../tags/tag258.xml"/><Relationship Id="rId35" Type="http://schemas.openxmlformats.org/officeDocument/2006/relationships/tags" Target="../tags/tag257.xml"/><Relationship Id="rId34" Type="http://schemas.openxmlformats.org/officeDocument/2006/relationships/tags" Target="../tags/tag256.xml"/><Relationship Id="rId33" Type="http://schemas.openxmlformats.org/officeDocument/2006/relationships/tags" Target="../tags/tag255.xml"/><Relationship Id="rId32" Type="http://schemas.openxmlformats.org/officeDocument/2006/relationships/tags" Target="../tags/tag254.xml"/><Relationship Id="rId31" Type="http://schemas.openxmlformats.org/officeDocument/2006/relationships/tags" Target="../tags/tag253.xml"/><Relationship Id="rId30" Type="http://schemas.openxmlformats.org/officeDocument/2006/relationships/tags" Target="../tags/tag252.xml"/><Relationship Id="rId3" Type="http://schemas.openxmlformats.org/officeDocument/2006/relationships/slideLayout" Target="../slideLayouts/slideLayout3.xml"/><Relationship Id="rId29" Type="http://schemas.openxmlformats.org/officeDocument/2006/relationships/tags" Target="../tags/tag251.xml"/><Relationship Id="rId28" Type="http://schemas.openxmlformats.org/officeDocument/2006/relationships/tags" Target="../tags/tag250.xml"/><Relationship Id="rId27" Type="http://schemas.openxmlformats.org/officeDocument/2006/relationships/tags" Target="../tags/tag249.xml"/><Relationship Id="rId266" Type="http://schemas.openxmlformats.org/officeDocument/2006/relationships/theme" Target="../theme/theme1.xml"/><Relationship Id="rId265" Type="http://schemas.openxmlformats.org/officeDocument/2006/relationships/image" Target="file:///D:\qq&#25991;&#20214;\712321467\Image\C2C\Image2\%7b75232B38-A165-1FB7-499C-2E1C792CACB5%7d.png" TargetMode="External"/><Relationship Id="rId264" Type="http://schemas.openxmlformats.org/officeDocument/2006/relationships/image" Target="../media/image1.png"/><Relationship Id="rId263" Type="http://schemas.openxmlformats.org/officeDocument/2006/relationships/tags" Target="../tags/tag485.xml"/><Relationship Id="rId262" Type="http://schemas.openxmlformats.org/officeDocument/2006/relationships/tags" Target="../tags/tag484.xml"/><Relationship Id="rId261" Type="http://schemas.openxmlformats.org/officeDocument/2006/relationships/tags" Target="../tags/tag483.xml"/><Relationship Id="rId260" Type="http://schemas.openxmlformats.org/officeDocument/2006/relationships/tags" Target="../tags/tag482.xml"/><Relationship Id="rId26" Type="http://schemas.openxmlformats.org/officeDocument/2006/relationships/tags" Target="../tags/tag248.xml"/><Relationship Id="rId259" Type="http://schemas.openxmlformats.org/officeDocument/2006/relationships/tags" Target="../tags/tag481.xml"/><Relationship Id="rId258" Type="http://schemas.openxmlformats.org/officeDocument/2006/relationships/tags" Target="../tags/tag480.xml"/><Relationship Id="rId257" Type="http://schemas.openxmlformats.org/officeDocument/2006/relationships/tags" Target="../tags/tag479.xml"/><Relationship Id="rId256" Type="http://schemas.openxmlformats.org/officeDocument/2006/relationships/tags" Target="../tags/tag478.xml"/><Relationship Id="rId255" Type="http://schemas.openxmlformats.org/officeDocument/2006/relationships/tags" Target="../tags/tag477.xml"/><Relationship Id="rId254" Type="http://schemas.openxmlformats.org/officeDocument/2006/relationships/tags" Target="../tags/tag476.xml"/><Relationship Id="rId253" Type="http://schemas.openxmlformats.org/officeDocument/2006/relationships/tags" Target="../tags/tag475.xml"/><Relationship Id="rId252" Type="http://schemas.openxmlformats.org/officeDocument/2006/relationships/tags" Target="../tags/tag474.xml"/><Relationship Id="rId251" Type="http://schemas.openxmlformats.org/officeDocument/2006/relationships/tags" Target="../tags/tag473.xml"/><Relationship Id="rId250" Type="http://schemas.openxmlformats.org/officeDocument/2006/relationships/tags" Target="../tags/tag472.xml"/><Relationship Id="rId25" Type="http://schemas.openxmlformats.org/officeDocument/2006/relationships/tags" Target="../tags/tag247.xml"/><Relationship Id="rId249" Type="http://schemas.openxmlformats.org/officeDocument/2006/relationships/tags" Target="../tags/tag471.xml"/><Relationship Id="rId248" Type="http://schemas.openxmlformats.org/officeDocument/2006/relationships/tags" Target="../tags/tag470.xml"/><Relationship Id="rId247" Type="http://schemas.openxmlformats.org/officeDocument/2006/relationships/tags" Target="../tags/tag469.xml"/><Relationship Id="rId246" Type="http://schemas.openxmlformats.org/officeDocument/2006/relationships/tags" Target="../tags/tag468.xml"/><Relationship Id="rId245" Type="http://schemas.openxmlformats.org/officeDocument/2006/relationships/tags" Target="../tags/tag467.xml"/><Relationship Id="rId244" Type="http://schemas.openxmlformats.org/officeDocument/2006/relationships/tags" Target="../tags/tag466.xml"/><Relationship Id="rId243" Type="http://schemas.openxmlformats.org/officeDocument/2006/relationships/tags" Target="../tags/tag465.xml"/><Relationship Id="rId242" Type="http://schemas.openxmlformats.org/officeDocument/2006/relationships/tags" Target="../tags/tag464.xml"/><Relationship Id="rId241" Type="http://schemas.openxmlformats.org/officeDocument/2006/relationships/tags" Target="../tags/tag463.xml"/><Relationship Id="rId240" Type="http://schemas.openxmlformats.org/officeDocument/2006/relationships/tags" Target="../tags/tag462.xml"/><Relationship Id="rId24" Type="http://schemas.openxmlformats.org/officeDocument/2006/relationships/tags" Target="../tags/tag246.xml"/><Relationship Id="rId239" Type="http://schemas.openxmlformats.org/officeDocument/2006/relationships/tags" Target="../tags/tag461.xml"/><Relationship Id="rId238" Type="http://schemas.openxmlformats.org/officeDocument/2006/relationships/tags" Target="../tags/tag460.xml"/><Relationship Id="rId237" Type="http://schemas.openxmlformats.org/officeDocument/2006/relationships/tags" Target="../tags/tag459.xml"/><Relationship Id="rId236" Type="http://schemas.openxmlformats.org/officeDocument/2006/relationships/tags" Target="../tags/tag458.xml"/><Relationship Id="rId235" Type="http://schemas.openxmlformats.org/officeDocument/2006/relationships/tags" Target="../tags/tag457.xml"/><Relationship Id="rId234" Type="http://schemas.openxmlformats.org/officeDocument/2006/relationships/tags" Target="../tags/tag456.xml"/><Relationship Id="rId233" Type="http://schemas.openxmlformats.org/officeDocument/2006/relationships/tags" Target="../tags/tag455.xml"/><Relationship Id="rId232" Type="http://schemas.openxmlformats.org/officeDocument/2006/relationships/tags" Target="../tags/tag454.xml"/><Relationship Id="rId231" Type="http://schemas.openxmlformats.org/officeDocument/2006/relationships/tags" Target="../tags/tag453.xml"/><Relationship Id="rId230" Type="http://schemas.openxmlformats.org/officeDocument/2006/relationships/tags" Target="../tags/tag452.xml"/><Relationship Id="rId23" Type="http://schemas.openxmlformats.org/officeDocument/2006/relationships/tags" Target="../tags/tag245.xml"/><Relationship Id="rId229" Type="http://schemas.openxmlformats.org/officeDocument/2006/relationships/tags" Target="../tags/tag451.xml"/><Relationship Id="rId228" Type="http://schemas.openxmlformats.org/officeDocument/2006/relationships/tags" Target="../tags/tag450.xml"/><Relationship Id="rId227" Type="http://schemas.openxmlformats.org/officeDocument/2006/relationships/tags" Target="../tags/tag449.xml"/><Relationship Id="rId226" Type="http://schemas.openxmlformats.org/officeDocument/2006/relationships/tags" Target="../tags/tag448.xml"/><Relationship Id="rId225" Type="http://schemas.openxmlformats.org/officeDocument/2006/relationships/tags" Target="../tags/tag447.xml"/><Relationship Id="rId224" Type="http://schemas.openxmlformats.org/officeDocument/2006/relationships/tags" Target="../tags/tag446.xml"/><Relationship Id="rId223" Type="http://schemas.openxmlformats.org/officeDocument/2006/relationships/tags" Target="../tags/tag445.xml"/><Relationship Id="rId222" Type="http://schemas.openxmlformats.org/officeDocument/2006/relationships/tags" Target="../tags/tag444.xml"/><Relationship Id="rId221" Type="http://schemas.openxmlformats.org/officeDocument/2006/relationships/tags" Target="../tags/tag443.xml"/><Relationship Id="rId220" Type="http://schemas.openxmlformats.org/officeDocument/2006/relationships/tags" Target="../tags/tag442.xml"/><Relationship Id="rId22" Type="http://schemas.openxmlformats.org/officeDocument/2006/relationships/tags" Target="../tags/tag244.xml"/><Relationship Id="rId219" Type="http://schemas.openxmlformats.org/officeDocument/2006/relationships/tags" Target="../tags/tag441.xml"/><Relationship Id="rId218" Type="http://schemas.openxmlformats.org/officeDocument/2006/relationships/tags" Target="../tags/tag440.xml"/><Relationship Id="rId217" Type="http://schemas.openxmlformats.org/officeDocument/2006/relationships/tags" Target="../tags/tag439.xml"/><Relationship Id="rId216" Type="http://schemas.openxmlformats.org/officeDocument/2006/relationships/tags" Target="../tags/tag438.xml"/><Relationship Id="rId215" Type="http://schemas.openxmlformats.org/officeDocument/2006/relationships/tags" Target="../tags/tag437.xml"/><Relationship Id="rId214" Type="http://schemas.openxmlformats.org/officeDocument/2006/relationships/tags" Target="../tags/tag436.xml"/><Relationship Id="rId213" Type="http://schemas.openxmlformats.org/officeDocument/2006/relationships/tags" Target="../tags/tag435.xml"/><Relationship Id="rId212" Type="http://schemas.openxmlformats.org/officeDocument/2006/relationships/tags" Target="../tags/tag434.xml"/><Relationship Id="rId211" Type="http://schemas.openxmlformats.org/officeDocument/2006/relationships/tags" Target="../tags/tag433.xml"/><Relationship Id="rId210" Type="http://schemas.openxmlformats.org/officeDocument/2006/relationships/tags" Target="../tags/tag432.xml"/><Relationship Id="rId21" Type="http://schemas.openxmlformats.org/officeDocument/2006/relationships/tags" Target="../tags/tag243.xml"/><Relationship Id="rId209" Type="http://schemas.openxmlformats.org/officeDocument/2006/relationships/tags" Target="../tags/tag431.xml"/><Relationship Id="rId208" Type="http://schemas.openxmlformats.org/officeDocument/2006/relationships/tags" Target="../tags/tag430.xml"/><Relationship Id="rId207" Type="http://schemas.openxmlformats.org/officeDocument/2006/relationships/tags" Target="../tags/tag429.xml"/><Relationship Id="rId206" Type="http://schemas.openxmlformats.org/officeDocument/2006/relationships/tags" Target="../tags/tag428.xml"/><Relationship Id="rId205" Type="http://schemas.openxmlformats.org/officeDocument/2006/relationships/tags" Target="../tags/tag427.xml"/><Relationship Id="rId204" Type="http://schemas.openxmlformats.org/officeDocument/2006/relationships/tags" Target="../tags/tag426.xml"/><Relationship Id="rId203" Type="http://schemas.openxmlformats.org/officeDocument/2006/relationships/tags" Target="../tags/tag425.xml"/><Relationship Id="rId202" Type="http://schemas.openxmlformats.org/officeDocument/2006/relationships/tags" Target="../tags/tag424.xml"/><Relationship Id="rId201" Type="http://schemas.openxmlformats.org/officeDocument/2006/relationships/tags" Target="../tags/tag423.xml"/><Relationship Id="rId200" Type="http://schemas.openxmlformats.org/officeDocument/2006/relationships/tags" Target="../tags/tag422.xml"/><Relationship Id="rId20" Type="http://schemas.openxmlformats.org/officeDocument/2006/relationships/tags" Target="../tags/tag242.xml"/><Relationship Id="rId2" Type="http://schemas.openxmlformats.org/officeDocument/2006/relationships/slideLayout" Target="../slideLayouts/slideLayout2.xml"/><Relationship Id="rId199" Type="http://schemas.openxmlformats.org/officeDocument/2006/relationships/tags" Target="../tags/tag421.xml"/><Relationship Id="rId198" Type="http://schemas.openxmlformats.org/officeDocument/2006/relationships/tags" Target="../tags/tag420.xml"/><Relationship Id="rId197" Type="http://schemas.openxmlformats.org/officeDocument/2006/relationships/tags" Target="../tags/tag419.xml"/><Relationship Id="rId196" Type="http://schemas.openxmlformats.org/officeDocument/2006/relationships/tags" Target="../tags/tag418.xml"/><Relationship Id="rId195" Type="http://schemas.openxmlformats.org/officeDocument/2006/relationships/tags" Target="../tags/tag417.xml"/><Relationship Id="rId194" Type="http://schemas.openxmlformats.org/officeDocument/2006/relationships/tags" Target="../tags/tag416.xml"/><Relationship Id="rId193" Type="http://schemas.openxmlformats.org/officeDocument/2006/relationships/tags" Target="../tags/tag415.xml"/><Relationship Id="rId192" Type="http://schemas.openxmlformats.org/officeDocument/2006/relationships/tags" Target="../tags/tag414.xml"/><Relationship Id="rId191" Type="http://schemas.openxmlformats.org/officeDocument/2006/relationships/tags" Target="../tags/tag413.xml"/><Relationship Id="rId190" Type="http://schemas.openxmlformats.org/officeDocument/2006/relationships/tags" Target="../tags/tag412.xml"/><Relationship Id="rId19" Type="http://schemas.openxmlformats.org/officeDocument/2006/relationships/tags" Target="../tags/tag241.xml"/><Relationship Id="rId189" Type="http://schemas.openxmlformats.org/officeDocument/2006/relationships/tags" Target="../tags/tag411.xml"/><Relationship Id="rId188" Type="http://schemas.openxmlformats.org/officeDocument/2006/relationships/tags" Target="../tags/tag410.xml"/><Relationship Id="rId187" Type="http://schemas.openxmlformats.org/officeDocument/2006/relationships/tags" Target="../tags/tag409.xml"/><Relationship Id="rId186" Type="http://schemas.openxmlformats.org/officeDocument/2006/relationships/tags" Target="../tags/tag408.xml"/><Relationship Id="rId185" Type="http://schemas.openxmlformats.org/officeDocument/2006/relationships/tags" Target="../tags/tag407.xml"/><Relationship Id="rId184" Type="http://schemas.openxmlformats.org/officeDocument/2006/relationships/tags" Target="../tags/tag406.xml"/><Relationship Id="rId183" Type="http://schemas.openxmlformats.org/officeDocument/2006/relationships/tags" Target="../tags/tag405.xml"/><Relationship Id="rId182" Type="http://schemas.openxmlformats.org/officeDocument/2006/relationships/tags" Target="../tags/tag404.xml"/><Relationship Id="rId181" Type="http://schemas.openxmlformats.org/officeDocument/2006/relationships/tags" Target="../tags/tag403.xml"/><Relationship Id="rId180" Type="http://schemas.openxmlformats.org/officeDocument/2006/relationships/tags" Target="../tags/tag402.xml"/><Relationship Id="rId18" Type="http://schemas.openxmlformats.org/officeDocument/2006/relationships/tags" Target="../tags/tag240.xml"/><Relationship Id="rId179" Type="http://schemas.openxmlformats.org/officeDocument/2006/relationships/tags" Target="../tags/tag401.xml"/><Relationship Id="rId178" Type="http://schemas.openxmlformats.org/officeDocument/2006/relationships/tags" Target="../tags/tag400.xml"/><Relationship Id="rId177" Type="http://schemas.openxmlformats.org/officeDocument/2006/relationships/tags" Target="../tags/tag399.xml"/><Relationship Id="rId176" Type="http://schemas.openxmlformats.org/officeDocument/2006/relationships/tags" Target="../tags/tag398.xml"/><Relationship Id="rId175" Type="http://schemas.openxmlformats.org/officeDocument/2006/relationships/tags" Target="../tags/tag397.xml"/><Relationship Id="rId174" Type="http://schemas.openxmlformats.org/officeDocument/2006/relationships/tags" Target="../tags/tag396.xml"/><Relationship Id="rId173" Type="http://schemas.openxmlformats.org/officeDocument/2006/relationships/tags" Target="../tags/tag395.xml"/><Relationship Id="rId172" Type="http://schemas.openxmlformats.org/officeDocument/2006/relationships/tags" Target="../tags/tag394.xml"/><Relationship Id="rId171" Type="http://schemas.openxmlformats.org/officeDocument/2006/relationships/tags" Target="../tags/tag393.xml"/><Relationship Id="rId170" Type="http://schemas.openxmlformats.org/officeDocument/2006/relationships/tags" Target="../tags/tag392.xml"/><Relationship Id="rId17" Type="http://schemas.openxmlformats.org/officeDocument/2006/relationships/tags" Target="../tags/tag239.xml"/><Relationship Id="rId169" Type="http://schemas.openxmlformats.org/officeDocument/2006/relationships/tags" Target="../tags/tag391.xml"/><Relationship Id="rId168" Type="http://schemas.openxmlformats.org/officeDocument/2006/relationships/tags" Target="../tags/tag390.xml"/><Relationship Id="rId167" Type="http://schemas.openxmlformats.org/officeDocument/2006/relationships/tags" Target="../tags/tag389.xml"/><Relationship Id="rId166" Type="http://schemas.openxmlformats.org/officeDocument/2006/relationships/tags" Target="../tags/tag388.xml"/><Relationship Id="rId165" Type="http://schemas.openxmlformats.org/officeDocument/2006/relationships/tags" Target="../tags/tag387.xml"/><Relationship Id="rId164" Type="http://schemas.openxmlformats.org/officeDocument/2006/relationships/tags" Target="../tags/tag386.xml"/><Relationship Id="rId163" Type="http://schemas.openxmlformats.org/officeDocument/2006/relationships/tags" Target="../tags/tag385.xml"/><Relationship Id="rId162" Type="http://schemas.openxmlformats.org/officeDocument/2006/relationships/tags" Target="../tags/tag384.xml"/><Relationship Id="rId161" Type="http://schemas.openxmlformats.org/officeDocument/2006/relationships/tags" Target="../tags/tag383.xml"/><Relationship Id="rId160" Type="http://schemas.openxmlformats.org/officeDocument/2006/relationships/tags" Target="../tags/tag382.xml"/><Relationship Id="rId16" Type="http://schemas.openxmlformats.org/officeDocument/2006/relationships/tags" Target="../tags/tag238.xml"/><Relationship Id="rId159" Type="http://schemas.openxmlformats.org/officeDocument/2006/relationships/tags" Target="../tags/tag381.xml"/><Relationship Id="rId158" Type="http://schemas.openxmlformats.org/officeDocument/2006/relationships/tags" Target="../tags/tag380.xml"/><Relationship Id="rId157" Type="http://schemas.openxmlformats.org/officeDocument/2006/relationships/tags" Target="../tags/tag379.xml"/><Relationship Id="rId156" Type="http://schemas.openxmlformats.org/officeDocument/2006/relationships/tags" Target="../tags/tag378.xml"/><Relationship Id="rId155" Type="http://schemas.openxmlformats.org/officeDocument/2006/relationships/tags" Target="../tags/tag377.xml"/><Relationship Id="rId154" Type="http://schemas.openxmlformats.org/officeDocument/2006/relationships/tags" Target="../tags/tag376.xml"/><Relationship Id="rId153" Type="http://schemas.openxmlformats.org/officeDocument/2006/relationships/tags" Target="../tags/tag375.xml"/><Relationship Id="rId152" Type="http://schemas.openxmlformats.org/officeDocument/2006/relationships/tags" Target="../tags/tag374.xml"/><Relationship Id="rId151" Type="http://schemas.openxmlformats.org/officeDocument/2006/relationships/tags" Target="../tags/tag373.xml"/><Relationship Id="rId150" Type="http://schemas.openxmlformats.org/officeDocument/2006/relationships/tags" Target="../tags/tag372.xml"/><Relationship Id="rId15" Type="http://schemas.openxmlformats.org/officeDocument/2006/relationships/tags" Target="../tags/tag237.xml"/><Relationship Id="rId149" Type="http://schemas.openxmlformats.org/officeDocument/2006/relationships/tags" Target="../tags/tag371.xml"/><Relationship Id="rId148" Type="http://schemas.openxmlformats.org/officeDocument/2006/relationships/tags" Target="../tags/tag370.xml"/><Relationship Id="rId147" Type="http://schemas.openxmlformats.org/officeDocument/2006/relationships/tags" Target="../tags/tag369.xml"/><Relationship Id="rId146" Type="http://schemas.openxmlformats.org/officeDocument/2006/relationships/tags" Target="../tags/tag368.xml"/><Relationship Id="rId145" Type="http://schemas.openxmlformats.org/officeDocument/2006/relationships/tags" Target="../tags/tag367.xml"/><Relationship Id="rId144" Type="http://schemas.openxmlformats.org/officeDocument/2006/relationships/tags" Target="../tags/tag366.xml"/><Relationship Id="rId143" Type="http://schemas.openxmlformats.org/officeDocument/2006/relationships/tags" Target="../tags/tag365.xml"/><Relationship Id="rId142" Type="http://schemas.openxmlformats.org/officeDocument/2006/relationships/tags" Target="../tags/tag364.xml"/><Relationship Id="rId141" Type="http://schemas.openxmlformats.org/officeDocument/2006/relationships/tags" Target="../tags/tag363.xml"/><Relationship Id="rId140" Type="http://schemas.openxmlformats.org/officeDocument/2006/relationships/tags" Target="../tags/tag362.xml"/><Relationship Id="rId14" Type="http://schemas.openxmlformats.org/officeDocument/2006/relationships/tags" Target="../tags/tag236.xml"/><Relationship Id="rId139" Type="http://schemas.openxmlformats.org/officeDocument/2006/relationships/tags" Target="../tags/tag361.xml"/><Relationship Id="rId138" Type="http://schemas.openxmlformats.org/officeDocument/2006/relationships/tags" Target="../tags/tag360.xml"/><Relationship Id="rId137" Type="http://schemas.openxmlformats.org/officeDocument/2006/relationships/tags" Target="../tags/tag359.xml"/><Relationship Id="rId136" Type="http://schemas.openxmlformats.org/officeDocument/2006/relationships/tags" Target="../tags/tag358.xml"/><Relationship Id="rId135" Type="http://schemas.openxmlformats.org/officeDocument/2006/relationships/tags" Target="../tags/tag357.xml"/><Relationship Id="rId134" Type="http://schemas.openxmlformats.org/officeDocument/2006/relationships/tags" Target="../tags/tag356.xml"/><Relationship Id="rId133" Type="http://schemas.openxmlformats.org/officeDocument/2006/relationships/tags" Target="../tags/tag355.xml"/><Relationship Id="rId132" Type="http://schemas.openxmlformats.org/officeDocument/2006/relationships/tags" Target="../tags/tag354.xml"/><Relationship Id="rId131" Type="http://schemas.openxmlformats.org/officeDocument/2006/relationships/tags" Target="../tags/tag353.xml"/><Relationship Id="rId130" Type="http://schemas.openxmlformats.org/officeDocument/2006/relationships/tags" Target="../tags/tag352.xml"/><Relationship Id="rId13" Type="http://schemas.openxmlformats.org/officeDocument/2006/relationships/tags" Target="../tags/tag235.xml"/><Relationship Id="rId129" Type="http://schemas.openxmlformats.org/officeDocument/2006/relationships/tags" Target="../tags/tag351.xml"/><Relationship Id="rId128" Type="http://schemas.openxmlformats.org/officeDocument/2006/relationships/tags" Target="../tags/tag350.xml"/><Relationship Id="rId127" Type="http://schemas.openxmlformats.org/officeDocument/2006/relationships/tags" Target="../tags/tag349.xml"/><Relationship Id="rId126" Type="http://schemas.openxmlformats.org/officeDocument/2006/relationships/tags" Target="../tags/tag348.xml"/><Relationship Id="rId125" Type="http://schemas.openxmlformats.org/officeDocument/2006/relationships/tags" Target="../tags/tag347.xml"/><Relationship Id="rId124" Type="http://schemas.openxmlformats.org/officeDocument/2006/relationships/tags" Target="../tags/tag346.xml"/><Relationship Id="rId123" Type="http://schemas.openxmlformats.org/officeDocument/2006/relationships/tags" Target="../tags/tag345.xml"/><Relationship Id="rId122" Type="http://schemas.openxmlformats.org/officeDocument/2006/relationships/tags" Target="../tags/tag344.xml"/><Relationship Id="rId121" Type="http://schemas.openxmlformats.org/officeDocument/2006/relationships/tags" Target="../tags/tag343.xml"/><Relationship Id="rId120" Type="http://schemas.openxmlformats.org/officeDocument/2006/relationships/tags" Target="../tags/tag342.xml"/><Relationship Id="rId12" Type="http://schemas.openxmlformats.org/officeDocument/2006/relationships/tags" Target="../tags/tag234.xml"/><Relationship Id="rId119" Type="http://schemas.openxmlformats.org/officeDocument/2006/relationships/tags" Target="../tags/tag341.xml"/><Relationship Id="rId118" Type="http://schemas.openxmlformats.org/officeDocument/2006/relationships/tags" Target="../tags/tag340.xml"/><Relationship Id="rId117" Type="http://schemas.openxmlformats.org/officeDocument/2006/relationships/tags" Target="../tags/tag339.xml"/><Relationship Id="rId116" Type="http://schemas.openxmlformats.org/officeDocument/2006/relationships/tags" Target="../tags/tag338.xml"/><Relationship Id="rId115" Type="http://schemas.openxmlformats.org/officeDocument/2006/relationships/tags" Target="../tags/tag337.xml"/><Relationship Id="rId114" Type="http://schemas.openxmlformats.org/officeDocument/2006/relationships/tags" Target="../tags/tag336.xml"/><Relationship Id="rId113" Type="http://schemas.openxmlformats.org/officeDocument/2006/relationships/tags" Target="../tags/tag335.xml"/><Relationship Id="rId112" Type="http://schemas.openxmlformats.org/officeDocument/2006/relationships/tags" Target="../tags/tag334.xml"/><Relationship Id="rId111" Type="http://schemas.openxmlformats.org/officeDocument/2006/relationships/tags" Target="../tags/tag333.xml"/><Relationship Id="rId110" Type="http://schemas.openxmlformats.org/officeDocument/2006/relationships/tags" Target="../tags/tag332.xml"/><Relationship Id="rId11" Type="http://schemas.openxmlformats.org/officeDocument/2006/relationships/slideLayout" Target="../slideLayouts/slideLayout11.xml"/><Relationship Id="rId109" Type="http://schemas.openxmlformats.org/officeDocument/2006/relationships/tags" Target="../tags/tag331.xml"/><Relationship Id="rId108" Type="http://schemas.openxmlformats.org/officeDocument/2006/relationships/tags" Target="../tags/tag330.xml"/><Relationship Id="rId107" Type="http://schemas.openxmlformats.org/officeDocument/2006/relationships/tags" Target="../tags/tag329.xml"/><Relationship Id="rId106" Type="http://schemas.openxmlformats.org/officeDocument/2006/relationships/tags" Target="../tags/tag328.xml"/><Relationship Id="rId105" Type="http://schemas.openxmlformats.org/officeDocument/2006/relationships/tags" Target="../tags/tag327.xml"/><Relationship Id="rId104" Type="http://schemas.openxmlformats.org/officeDocument/2006/relationships/tags" Target="../tags/tag326.xml"/><Relationship Id="rId103" Type="http://schemas.openxmlformats.org/officeDocument/2006/relationships/tags" Target="../tags/tag325.xml"/><Relationship Id="rId102" Type="http://schemas.openxmlformats.org/officeDocument/2006/relationships/tags" Target="../tags/tag324.xml"/><Relationship Id="rId101" Type="http://schemas.openxmlformats.org/officeDocument/2006/relationships/tags" Target="../tags/tag323.xml"/><Relationship Id="rId100" Type="http://schemas.openxmlformats.org/officeDocument/2006/relationships/tags" Target="../tags/tag322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6" name="Group 2"/>
          <p:cNvGrpSpPr/>
          <p:nvPr>
            <p:custDataLst>
              <p:tags r:id="rId12"/>
            </p:custDataLst>
          </p:nvPr>
        </p:nvGrpSpPr>
        <p:grpSpPr>
          <a:xfrm>
            <a:off x="566738" y="0"/>
            <a:ext cx="7891462" cy="6821488"/>
            <a:chOff x="349" y="23"/>
            <a:chExt cx="4971" cy="4297"/>
          </a:xfrm>
        </p:grpSpPr>
        <p:sp>
          <p:nvSpPr>
            <p:cNvPr id="47107" name="Rectangle 3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08" name="Freeform 4"/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384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09" name="Freeform 5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384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0" name="Freeform 6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384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1" name="Freeform 7"/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384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2" name="Freeform 8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384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3" name="Freeform 9"/>
            <p:cNvSpPr>
              <a:spLocks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384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4" name="Freeform 10"/>
            <p:cNvSpPr>
              <a:spLocks noEditPoints="1"/>
            </p:cNvSpPr>
            <p:nvPr>
              <p:custDataLst>
                <p:tags r:id="rId20"/>
              </p:custDataLst>
            </p:nvPr>
          </p:nvSpPr>
          <p:spPr bwMode="auto">
            <a:xfrm>
              <a:off x="384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5" name="Freeform 11"/>
            <p:cNvSpPr>
              <a:spLocks noEditPoints="1"/>
            </p:cNvSpPr>
            <p:nvPr>
              <p:custDataLst>
                <p:tags r:id="rId21"/>
              </p:custDataLst>
            </p:nvPr>
          </p:nvSpPr>
          <p:spPr bwMode="auto">
            <a:xfrm>
              <a:off x="384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6" name="Freeform 12"/>
            <p:cNvSpPr>
              <a:spLocks noEditPoints="1"/>
            </p:cNvSpPr>
            <p:nvPr>
              <p:custDataLst>
                <p:tags r:id="rId22"/>
              </p:custDataLst>
            </p:nvPr>
          </p:nvSpPr>
          <p:spPr bwMode="auto">
            <a:xfrm>
              <a:off x="384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7" name="Freeform 13"/>
            <p:cNvSpPr>
              <a:spLocks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384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8" name="Rectangle 14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9" name="Rectangle 15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0" name="Freeform 16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82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1" name="Freeform 17"/>
            <p:cNvSpPr>
              <a:spLocks noEditPoints="1"/>
            </p:cNvSpPr>
            <p:nvPr>
              <p:custDataLst>
                <p:tags r:id="rId27"/>
              </p:custDataLst>
            </p:nvPr>
          </p:nvSpPr>
          <p:spPr bwMode="auto">
            <a:xfrm>
              <a:off x="82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2" name="Freeform 18"/>
            <p:cNvSpPr>
              <a:spLocks noEditPoints="1"/>
            </p:cNvSpPr>
            <p:nvPr>
              <p:custDataLst>
                <p:tags r:id="rId28"/>
              </p:custDataLst>
            </p:nvPr>
          </p:nvSpPr>
          <p:spPr bwMode="auto">
            <a:xfrm>
              <a:off x="82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3" name="Freeform 19"/>
            <p:cNvSpPr>
              <a:spLocks noEditPoints="1"/>
            </p:cNvSpPr>
            <p:nvPr>
              <p:custDataLst>
                <p:tags r:id="rId29"/>
              </p:custDataLst>
            </p:nvPr>
          </p:nvSpPr>
          <p:spPr bwMode="auto">
            <a:xfrm>
              <a:off x="82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4" name="Freeform 20"/>
            <p:cNvSpPr>
              <a:spLocks noEditPoints="1"/>
            </p:cNvSpPr>
            <p:nvPr>
              <p:custDataLst>
                <p:tags r:id="rId30"/>
              </p:custDataLst>
            </p:nvPr>
          </p:nvSpPr>
          <p:spPr bwMode="auto">
            <a:xfrm>
              <a:off x="82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5" name="Freeform 21"/>
            <p:cNvSpPr>
              <a:spLocks noEditPoints="1"/>
            </p:cNvSpPr>
            <p:nvPr>
              <p:custDataLst>
                <p:tags r:id="rId31"/>
              </p:custDataLst>
            </p:nvPr>
          </p:nvSpPr>
          <p:spPr bwMode="auto">
            <a:xfrm>
              <a:off x="82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6" name="Freeform 22"/>
            <p:cNvSpPr>
              <a:spLocks noEditPoints="1"/>
            </p:cNvSpPr>
            <p:nvPr>
              <p:custDataLst>
                <p:tags r:id="rId32"/>
              </p:custDataLst>
            </p:nvPr>
          </p:nvSpPr>
          <p:spPr bwMode="auto">
            <a:xfrm>
              <a:off x="82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7" name="Freeform 23"/>
            <p:cNvSpPr>
              <a:spLocks noEditPoints="1"/>
            </p:cNvSpPr>
            <p:nvPr>
              <p:custDataLst>
                <p:tags r:id="rId33"/>
              </p:custDataLst>
            </p:nvPr>
          </p:nvSpPr>
          <p:spPr bwMode="auto">
            <a:xfrm>
              <a:off x="82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8" name="Freeform 24"/>
            <p:cNvSpPr>
              <a:spLocks noEditPoints="1"/>
            </p:cNvSpPr>
            <p:nvPr>
              <p:custDataLst>
                <p:tags r:id="rId34"/>
              </p:custDataLst>
            </p:nvPr>
          </p:nvSpPr>
          <p:spPr bwMode="auto">
            <a:xfrm>
              <a:off x="82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9" name="Freeform 25"/>
            <p:cNvSpPr>
              <a:spLocks noEditPoints="1"/>
            </p:cNvSpPr>
            <p:nvPr>
              <p:custDataLst>
                <p:tags r:id="rId35"/>
              </p:custDataLst>
            </p:nvPr>
          </p:nvSpPr>
          <p:spPr bwMode="auto">
            <a:xfrm>
              <a:off x="82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0" name="Rectangle 26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1" name="Rectangle 27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2" name="Freeform 28"/>
            <p:cNvSpPr>
              <a:spLocks noEditPoints="1"/>
            </p:cNvSpPr>
            <p:nvPr>
              <p:custDataLst>
                <p:tags r:id="rId38"/>
              </p:custDataLst>
            </p:nvPr>
          </p:nvSpPr>
          <p:spPr bwMode="auto">
            <a:xfrm>
              <a:off x="127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3" name="Freeform 29"/>
            <p:cNvSpPr>
              <a:spLocks noEditPoints="1"/>
            </p:cNvSpPr>
            <p:nvPr>
              <p:custDataLst>
                <p:tags r:id="rId39"/>
              </p:custDataLst>
            </p:nvPr>
          </p:nvSpPr>
          <p:spPr bwMode="auto">
            <a:xfrm>
              <a:off x="127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4" name="Freeform 30"/>
            <p:cNvSpPr>
              <a:spLocks noEditPoints="1"/>
            </p:cNvSpPr>
            <p:nvPr>
              <p:custDataLst>
                <p:tags r:id="rId40"/>
              </p:custDataLst>
            </p:nvPr>
          </p:nvSpPr>
          <p:spPr bwMode="auto">
            <a:xfrm>
              <a:off x="127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5" name="Freeform 31"/>
            <p:cNvSpPr>
              <a:spLocks noEditPoints="1"/>
            </p:cNvSpPr>
            <p:nvPr>
              <p:custDataLst>
                <p:tags r:id="rId41"/>
              </p:custDataLst>
            </p:nvPr>
          </p:nvSpPr>
          <p:spPr bwMode="auto">
            <a:xfrm>
              <a:off x="127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6" name="Freeform 32"/>
            <p:cNvSpPr>
              <a:spLocks noEditPoints="1"/>
            </p:cNvSpPr>
            <p:nvPr>
              <p:custDataLst>
                <p:tags r:id="rId42"/>
              </p:custDataLst>
            </p:nvPr>
          </p:nvSpPr>
          <p:spPr bwMode="auto">
            <a:xfrm>
              <a:off x="127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7" name="Freeform 33"/>
            <p:cNvSpPr>
              <a:spLocks noEditPoints="1"/>
            </p:cNvSpPr>
            <p:nvPr>
              <p:custDataLst>
                <p:tags r:id="rId43"/>
              </p:custDataLst>
            </p:nvPr>
          </p:nvSpPr>
          <p:spPr bwMode="auto">
            <a:xfrm>
              <a:off x="127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8" name="Freeform 34"/>
            <p:cNvSpPr>
              <a:spLocks noEditPoints="1"/>
            </p:cNvSpPr>
            <p:nvPr>
              <p:custDataLst>
                <p:tags r:id="rId44"/>
              </p:custDataLst>
            </p:nvPr>
          </p:nvSpPr>
          <p:spPr bwMode="auto">
            <a:xfrm>
              <a:off x="127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9" name="Freeform 35"/>
            <p:cNvSpPr>
              <a:spLocks noEditPoints="1"/>
            </p:cNvSpPr>
            <p:nvPr>
              <p:custDataLst>
                <p:tags r:id="rId45"/>
              </p:custDataLst>
            </p:nvPr>
          </p:nvSpPr>
          <p:spPr bwMode="auto">
            <a:xfrm>
              <a:off x="127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0" name="Freeform 36"/>
            <p:cNvSpPr>
              <a:spLocks noEditPoints="1"/>
            </p:cNvSpPr>
            <p:nvPr>
              <p:custDataLst>
                <p:tags r:id="rId46"/>
              </p:custDataLst>
            </p:nvPr>
          </p:nvSpPr>
          <p:spPr bwMode="auto">
            <a:xfrm>
              <a:off x="127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1" name="Freeform 37"/>
            <p:cNvSpPr>
              <a:spLocks noEditPoints="1"/>
            </p:cNvSpPr>
            <p:nvPr>
              <p:custDataLst>
                <p:tags r:id="rId47"/>
              </p:custDataLst>
            </p:nvPr>
          </p:nvSpPr>
          <p:spPr bwMode="auto">
            <a:xfrm>
              <a:off x="127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2" name="Rectangle 38"/>
            <p:cNvSpPr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3" name="Rectangle 39"/>
            <p:cNvSpPr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4" name="Freeform 40"/>
            <p:cNvSpPr>
              <a:spLocks noEditPoints="1"/>
            </p:cNvSpPr>
            <p:nvPr>
              <p:custDataLst>
                <p:tags r:id="rId50"/>
              </p:custDataLst>
            </p:nvPr>
          </p:nvSpPr>
          <p:spPr bwMode="auto">
            <a:xfrm>
              <a:off x="1724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5" name="Freeform 41"/>
            <p:cNvSpPr>
              <a:spLocks noEditPoints="1"/>
            </p:cNvSpPr>
            <p:nvPr>
              <p:custDataLst>
                <p:tags r:id="rId51"/>
              </p:custDataLst>
            </p:nvPr>
          </p:nvSpPr>
          <p:spPr bwMode="auto">
            <a:xfrm>
              <a:off x="1724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6" name="Freeform 42"/>
            <p:cNvSpPr>
              <a:spLocks noEditPoints="1"/>
            </p:cNvSpPr>
            <p:nvPr>
              <p:custDataLst>
                <p:tags r:id="rId52"/>
              </p:custDataLst>
            </p:nvPr>
          </p:nvSpPr>
          <p:spPr bwMode="auto">
            <a:xfrm>
              <a:off x="1724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7" name="Freeform 43"/>
            <p:cNvSpPr>
              <a:spLocks noEditPoints="1"/>
            </p:cNvSpPr>
            <p:nvPr>
              <p:custDataLst>
                <p:tags r:id="rId53"/>
              </p:custDataLst>
            </p:nvPr>
          </p:nvSpPr>
          <p:spPr bwMode="auto">
            <a:xfrm>
              <a:off x="1724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8" name="Freeform 44"/>
            <p:cNvSpPr>
              <a:spLocks noEditPoints="1"/>
            </p:cNvSpPr>
            <p:nvPr>
              <p:custDataLst>
                <p:tags r:id="rId54"/>
              </p:custDataLst>
            </p:nvPr>
          </p:nvSpPr>
          <p:spPr bwMode="auto">
            <a:xfrm>
              <a:off x="1724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9" name="Freeform 45"/>
            <p:cNvSpPr>
              <a:spLocks noEditPoints="1"/>
            </p:cNvSpPr>
            <p:nvPr>
              <p:custDataLst>
                <p:tags r:id="rId55"/>
              </p:custDataLst>
            </p:nvPr>
          </p:nvSpPr>
          <p:spPr bwMode="auto">
            <a:xfrm>
              <a:off x="1724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0" name="Freeform 46"/>
            <p:cNvSpPr>
              <a:spLocks noEditPoints="1"/>
            </p:cNvSpPr>
            <p:nvPr>
              <p:custDataLst>
                <p:tags r:id="rId56"/>
              </p:custDataLst>
            </p:nvPr>
          </p:nvSpPr>
          <p:spPr bwMode="auto">
            <a:xfrm>
              <a:off x="1724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1" name="Freeform 47"/>
            <p:cNvSpPr>
              <a:spLocks noEditPoints="1"/>
            </p:cNvSpPr>
            <p:nvPr>
              <p:custDataLst>
                <p:tags r:id="rId57"/>
              </p:custDataLst>
            </p:nvPr>
          </p:nvSpPr>
          <p:spPr bwMode="auto">
            <a:xfrm>
              <a:off x="1724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2" name="Freeform 48"/>
            <p:cNvSpPr>
              <a:spLocks noEditPoints="1"/>
            </p:cNvSpPr>
            <p:nvPr>
              <p:custDataLst>
                <p:tags r:id="rId58"/>
              </p:custDataLst>
            </p:nvPr>
          </p:nvSpPr>
          <p:spPr bwMode="auto">
            <a:xfrm>
              <a:off x="1724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3" name="Freeform 49"/>
            <p:cNvSpPr>
              <a:spLocks noEditPoints="1"/>
            </p:cNvSpPr>
            <p:nvPr>
              <p:custDataLst>
                <p:tags r:id="rId59"/>
              </p:custDataLst>
            </p:nvPr>
          </p:nvSpPr>
          <p:spPr bwMode="auto">
            <a:xfrm>
              <a:off x="1724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4" name="Rectangle 50"/>
            <p:cNvSpPr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5" name="Rectangle 51"/>
            <p:cNvSpPr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6" name="Freeform 52"/>
            <p:cNvSpPr>
              <a:spLocks noEditPoints="1"/>
            </p:cNvSpPr>
            <p:nvPr>
              <p:custDataLst>
                <p:tags r:id="rId62"/>
              </p:custDataLst>
            </p:nvPr>
          </p:nvSpPr>
          <p:spPr bwMode="auto">
            <a:xfrm>
              <a:off x="216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7" name="Freeform 53"/>
            <p:cNvSpPr>
              <a:spLocks noEditPoints="1"/>
            </p:cNvSpPr>
            <p:nvPr>
              <p:custDataLst>
                <p:tags r:id="rId63"/>
              </p:custDataLst>
            </p:nvPr>
          </p:nvSpPr>
          <p:spPr bwMode="auto">
            <a:xfrm>
              <a:off x="216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8" name="Freeform 54"/>
            <p:cNvSpPr>
              <a:spLocks noEditPoints="1"/>
            </p:cNvSpPr>
            <p:nvPr>
              <p:custDataLst>
                <p:tags r:id="rId64"/>
              </p:custDataLst>
            </p:nvPr>
          </p:nvSpPr>
          <p:spPr bwMode="auto">
            <a:xfrm>
              <a:off x="216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9" name="Freeform 55"/>
            <p:cNvSpPr>
              <a:spLocks noEditPoints="1"/>
            </p:cNvSpPr>
            <p:nvPr>
              <p:custDataLst>
                <p:tags r:id="rId65"/>
              </p:custDataLst>
            </p:nvPr>
          </p:nvSpPr>
          <p:spPr bwMode="auto">
            <a:xfrm>
              <a:off x="216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0" name="Freeform 56"/>
            <p:cNvSpPr>
              <a:spLocks noEditPoints="1"/>
            </p:cNvSpPr>
            <p:nvPr>
              <p:custDataLst>
                <p:tags r:id="rId66"/>
              </p:custDataLst>
            </p:nvPr>
          </p:nvSpPr>
          <p:spPr bwMode="auto">
            <a:xfrm>
              <a:off x="216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1" name="Freeform 57"/>
            <p:cNvSpPr>
              <a:spLocks noEditPoints="1"/>
            </p:cNvSpPr>
            <p:nvPr>
              <p:custDataLst>
                <p:tags r:id="rId67"/>
              </p:custDataLst>
            </p:nvPr>
          </p:nvSpPr>
          <p:spPr bwMode="auto">
            <a:xfrm>
              <a:off x="216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2" name="Freeform 58"/>
            <p:cNvSpPr>
              <a:spLocks noEditPoints="1"/>
            </p:cNvSpPr>
            <p:nvPr>
              <p:custDataLst>
                <p:tags r:id="rId68"/>
              </p:custDataLst>
            </p:nvPr>
          </p:nvSpPr>
          <p:spPr bwMode="auto">
            <a:xfrm>
              <a:off x="216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3" name="Freeform 59"/>
            <p:cNvSpPr>
              <a:spLocks noEditPoints="1"/>
            </p:cNvSpPr>
            <p:nvPr>
              <p:custDataLst>
                <p:tags r:id="rId69"/>
              </p:custDataLst>
            </p:nvPr>
          </p:nvSpPr>
          <p:spPr bwMode="auto">
            <a:xfrm>
              <a:off x="216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4" name="Freeform 60"/>
            <p:cNvSpPr>
              <a:spLocks noEditPoints="1"/>
            </p:cNvSpPr>
            <p:nvPr>
              <p:custDataLst>
                <p:tags r:id="rId70"/>
              </p:custDataLst>
            </p:nvPr>
          </p:nvSpPr>
          <p:spPr bwMode="auto">
            <a:xfrm>
              <a:off x="216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5" name="Freeform 61"/>
            <p:cNvSpPr>
              <a:spLocks noEditPoints="1"/>
            </p:cNvSpPr>
            <p:nvPr>
              <p:custDataLst>
                <p:tags r:id="rId71"/>
              </p:custDataLst>
            </p:nvPr>
          </p:nvSpPr>
          <p:spPr bwMode="auto">
            <a:xfrm>
              <a:off x="216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6" name="Rectangle 62"/>
            <p:cNvSpPr>
              <a:spLocks noChangeArrowheads="1"/>
            </p:cNvSpPr>
            <p:nvPr>
              <p:custDataLst>
                <p:tags r:id="rId72"/>
              </p:custDataLst>
            </p:nvPr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7" name="Rectangle 63"/>
            <p:cNvSpPr>
              <a:spLocks noChangeArrowheads="1"/>
            </p:cNvSpPr>
            <p:nvPr>
              <p:custDataLst>
                <p:tags r:id="rId73"/>
              </p:custDataLst>
            </p:nvPr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8" name="Freeform 64"/>
            <p:cNvSpPr>
              <a:spLocks noEditPoints="1"/>
            </p:cNvSpPr>
            <p:nvPr>
              <p:custDataLst>
                <p:tags r:id="rId74"/>
              </p:custDataLst>
            </p:nvPr>
          </p:nvSpPr>
          <p:spPr bwMode="auto">
            <a:xfrm>
              <a:off x="262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9" name="Freeform 65"/>
            <p:cNvSpPr>
              <a:spLocks noEditPoints="1"/>
            </p:cNvSpPr>
            <p:nvPr>
              <p:custDataLst>
                <p:tags r:id="rId75"/>
              </p:custDataLst>
            </p:nvPr>
          </p:nvSpPr>
          <p:spPr bwMode="auto">
            <a:xfrm>
              <a:off x="262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70" name="Freeform 66"/>
            <p:cNvSpPr>
              <a:spLocks noEditPoints="1"/>
            </p:cNvSpPr>
            <p:nvPr>
              <p:custDataLst>
                <p:tags r:id="rId76"/>
              </p:custDataLst>
            </p:nvPr>
          </p:nvSpPr>
          <p:spPr bwMode="auto">
            <a:xfrm>
              <a:off x="262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71" name="Freeform 67"/>
            <p:cNvSpPr>
              <a:spLocks noEditPoints="1"/>
            </p:cNvSpPr>
            <p:nvPr>
              <p:custDataLst>
                <p:tags r:id="rId77"/>
              </p:custDataLst>
            </p:nvPr>
          </p:nvSpPr>
          <p:spPr bwMode="auto">
            <a:xfrm>
              <a:off x="262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72" name="Freeform 68"/>
            <p:cNvSpPr>
              <a:spLocks noEditPoints="1"/>
            </p:cNvSpPr>
            <p:nvPr>
              <p:custDataLst>
                <p:tags r:id="rId78"/>
              </p:custDataLst>
            </p:nvPr>
          </p:nvSpPr>
          <p:spPr bwMode="auto">
            <a:xfrm>
              <a:off x="262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73" name="Freeform 69"/>
            <p:cNvSpPr>
              <a:spLocks noEditPoints="1"/>
            </p:cNvSpPr>
            <p:nvPr>
              <p:custDataLst>
                <p:tags r:id="rId79"/>
              </p:custDataLst>
            </p:nvPr>
          </p:nvSpPr>
          <p:spPr bwMode="auto">
            <a:xfrm>
              <a:off x="262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74" name="Freeform 70"/>
            <p:cNvSpPr>
              <a:spLocks noEditPoints="1"/>
            </p:cNvSpPr>
            <p:nvPr>
              <p:custDataLst>
                <p:tags r:id="rId80"/>
              </p:custDataLst>
            </p:nvPr>
          </p:nvSpPr>
          <p:spPr bwMode="auto">
            <a:xfrm>
              <a:off x="262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75" name="Freeform 71"/>
            <p:cNvSpPr>
              <a:spLocks noEditPoints="1"/>
            </p:cNvSpPr>
            <p:nvPr>
              <p:custDataLst>
                <p:tags r:id="rId81"/>
              </p:custDataLst>
            </p:nvPr>
          </p:nvSpPr>
          <p:spPr bwMode="auto">
            <a:xfrm>
              <a:off x="262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76" name="Freeform 72"/>
            <p:cNvSpPr>
              <a:spLocks noEditPoints="1"/>
            </p:cNvSpPr>
            <p:nvPr>
              <p:custDataLst>
                <p:tags r:id="rId82"/>
              </p:custDataLst>
            </p:nvPr>
          </p:nvSpPr>
          <p:spPr bwMode="auto">
            <a:xfrm>
              <a:off x="262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77" name="Freeform 73"/>
            <p:cNvSpPr>
              <a:spLocks noEditPoints="1"/>
            </p:cNvSpPr>
            <p:nvPr>
              <p:custDataLst>
                <p:tags r:id="rId83"/>
              </p:custDataLst>
            </p:nvPr>
          </p:nvSpPr>
          <p:spPr bwMode="auto">
            <a:xfrm>
              <a:off x="262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78" name="Rectangle 74"/>
            <p:cNvSpPr>
              <a:spLocks noChangeArrowheads="1"/>
            </p:cNvSpPr>
            <p:nvPr>
              <p:custDataLst>
                <p:tags r:id="rId84"/>
              </p:custDataLst>
            </p:nvPr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79" name="Rectangle 75"/>
            <p:cNvSpPr>
              <a:spLocks noChangeArrowheads="1"/>
            </p:cNvSpPr>
            <p:nvPr>
              <p:custDataLst>
                <p:tags r:id="rId85"/>
              </p:custDataLst>
            </p:nvPr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80" name="Freeform 76"/>
            <p:cNvSpPr>
              <a:spLocks noEditPoints="1"/>
            </p:cNvSpPr>
            <p:nvPr>
              <p:custDataLst>
                <p:tags r:id="rId86"/>
              </p:custDataLst>
            </p:nvPr>
          </p:nvSpPr>
          <p:spPr bwMode="auto">
            <a:xfrm>
              <a:off x="3065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81" name="Freeform 77"/>
            <p:cNvSpPr>
              <a:spLocks noEditPoints="1"/>
            </p:cNvSpPr>
            <p:nvPr>
              <p:custDataLst>
                <p:tags r:id="rId87"/>
              </p:custDataLst>
            </p:nvPr>
          </p:nvSpPr>
          <p:spPr bwMode="auto">
            <a:xfrm>
              <a:off x="3065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82" name="Freeform 78"/>
            <p:cNvSpPr>
              <a:spLocks noEditPoints="1"/>
            </p:cNvSpPr>
            <p:nvPr>
              <p:custDataLst>
                <p:tags r:id="rId88"/>
              </p:custDataLst>
            </p:nvPr>
          </p:nvSpPr>
          <p:spPr bwMode="auto">
            <a:xfrm>
              <a:off x="3065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83" name="Freeform 79"/>
            <p:cNvSpPr>
              <a:spLocks noEditPoints="1"/>
            </p:cNvSpPr>
            <p:nvPr>
              <p:custDataLst>
                <p:tags r:id="rId89"/>
              </p:custDataLst>
            </p:nvPr>
          </p:nvSpPr>
          <p:spPr bwMode="auto">
            <a:xfrm>
              <a:off x="3065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84" name="Freeform 80"/>
            <p:cNvSpPr>
              <a:spLocks noEditPoints="1"/>
            </p:cNvSpPr>
            <p:nvPr>
              <p:custDataLst>
                <p:tags r:id="rId90"/>
              </p:custDataLst>
            </p:nvPr>
          </p:nvSpPr>
          <p:spPr bwMode="auto">
            <a:xfrm>
              <a:off x="3065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85" name="Freeform 81"/>
            <p:cNvSpPr>
              <a:spLocks noEditPoints="1"/>
            </p:cNvSpPr>
            <p:nvPr>
              <p:custDataLst>
                <p:tags r:id="rId91"/>
              </p:custDataLst>
            </p:nvPr>
          </p:nvSpPr>
          <p:spPr bwMode="auto">
            <a:xfrm>
              <a:off x="3065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86" name="Freeform 82"/>
            <p:cNvSpPr>
              <a:spLocks noEditPoints="1"/>
            </p:cNvSpPr>
            <p:nvPr>
              <p:custDataLst>
                <p:tags r:id="rId92"/>
              </p:custDataLst>
            </p:nvPr>
          </p:nvSpPr>
          <p:spPr bwMode="auto">
            <a:xfrm>
              <a:off x="3065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87" name="Freeform 83"/>
            <p:cNvSpPr>
              <a:spLocks noEditPoints="1"/>
            </p:cNvSpPr>
            <p:nvPr>
              <p:custDataLst>
                <p:tags r:id="rId93"/>
              </p:custDataLst>
            </p:nvPr>
          </p:nvSpPr>
          <p:spPr bwMode="auto">
            <a:xfrm>
              <a:off x="3065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88" name="Freeform 84"/>
            <p:cNvSpPr>
              <a:spLocks noEditPoints="1"/>
            </p:cNvSpPr>
            <p:nvPr>
              <p:custDataLst>
                <p:tags r:id="rId94"/>
              </p:custDataLst>
            </p:nvPr>
          </p:nvSpPr>
          <p:spPr bwMode="auto">
            <a:xfrm>
              <a:off x="3065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89" name="Freeform 85"/>
            <p:cNvSpPr>
              <a:spLocks noEditPoints="1"/>
            </p:cNvSpPr>
            <p:nvPr>
              <p:custDataLst>
                <p:tags r:id="rId95"/>
              </p:custDataLst>
            </p:nvPr>
          </p:nvSpPr>
          <p:spPr bwMode="auto">
            <a:xfrm>
              <a:off x="3065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90" name="Rectangle 86"/>
            <p:cNvSpPr>
              <a:spLocks noChangeArrowheads="1"/>
            </p:cNvSpPr>
            <p:nvPr>
              <p:custDataLst>
                <p:tags r:id="rId96"/>
              </p:custDataLst>
            </p:nvPr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91" name="Rectangle 87"/>
            <p:cNvSpPr>
              <a:spLocks noChangeArrowheads="1"/>
            </p:cNvSpPr>
            <p:nvPr>
              <p:custDataLst>
                <p:tags r:id="rId97"/>
              </p:custDataLst>
            </p:nvPr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92" name="Freeform 88"/>
            <p:cNvSpPr>
              <a:spLocks noEditPoints="1"/>
            </p:cNvSpPr>
            <p:nvPr>
              <p:custDataLst>
                <p:tags r:id="rId98"/>
              </p:custDataLst>
            </p:nvPr>
          </p:nvSpPr>
          <p:spPr bwMode="auto">
            <a:xfrm>
              <a:off x="351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93" name="Freeform 89"/>
            <p:cNvSpPr>
              <a:spLocks noEditPoints="1"/>
            </p:cNvSpPr>
            <p:nvPr>
              <p:custDataLst>
                <p:tags r:id="rId99"/>
              </p:custDataLst>
            </p:nvPr>
          </p:nvSpPr>
          <p:spPr bwMode="auto">
            <a:xfrm>
              <a:off x="351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94" name="Freeform 90"/>
            <p:cNvSpPr>
              <a:spLocks noEditPoints="1"/>
            </p:cNvSpPr>
            <p:nvPr>
              <p:custDataLst>
                <p:tags r:id="rId100"/>
              </p:custDataLst>
            </p:nvPr>
          </p:nvSpPr>
          <p:spPr bwMode="auto">
            <a:xfrm>
              <a:off x="351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95" name="Freeform 91"/>
            <p:cNvSpPr>
              <a:spLocks noEditPoints="1"/>
            </p:cNvSpPr>
            <p:nvPr>
              <p:custDataLst>
                <p:tags r:id="rId101"/>
              </p:custDataLst>
            </p:nvPr>
          </p:nvSpPr>
          <p:spPr bwMode="auto">
            <a:xfrm>
              <a:off x="351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96" name="Freeform 92"/>
            <p:cNvSpPr>
              <a:spLocks noEditPoints="1"/>
            </p:cNvSpPr>
            <p:nvPr>
              <p:custDataLst>
                <p:tags r:id="rId102"/>
              </p:custDataLst>
            </p:nvPr>
          </p:nvSpPr>
          <p:spPr bwMode="auto">
            <a:xfrm>
              <a:off x="351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97" name="Freeform 93"/>
            <p:cNvSpPr>
              <a:spLocks noEditPoints="1"/>
            </p:cNvSpPr>
            <p:nvPr>
              <p:custDataLst>
                <p:tags r:id="rId103"/>
              </p:custDataLst>
            </p:nvPr>
          </p:nvSpPr>
          <p:spPr bwMode="auto">
            <a:xfrm>
              <a:off x="351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98" name="Freeform 94"/>
            <p:cNvSpPr>
              <a:spLocks noEditPoints="1"/>
            </p:cNvSpPr>
            <p:nvPr>
              <p:custDataLst>
                <p:tags r:id="rId104"/>
              </p:custDataLst>
            </p:nvPr>
          </p:nvSpPr>
          <p:spPr bwMode="auto">
            <a:xfrm>
              <a:off x="351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99" name="Freeform 95"/>
            <p:cNvSpPr>
              <a:spLocks noEditPoints="1"/>
            </p:cNvSpPr>
            <p:nvPr>
              <p:custDataLst>
                <p:tags r:id="rId105"/>
              </p:custDataLst>
            </p:nvPr>
          </p:nvSpPr>
          <p:spPr bwMode="auto">
            <a:xfrm>
              <a:off x="351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00" name="Freeform 96"/>
            <p:cNvSpPr>
              <a:spLocks noEditPoints="1"/>
            </p:cNvSpPr>
            <p:nvPr>
              <p:custDataLst>
                <p:tags r:id="rId106"/>
              </p:custDataLst>
            </p:nvPr>
          </p:nvSpPr>
          <p:spPr bwMode="auto">
            <a:xfrm>
              <a:off x="351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01" name="Freeform 97"/>
            <p:cNvSpPr>
              <a:spLocks noEditPoints="1"/>
            </p:cNvSpPr>
            <p:nvPr>
              <p:custDataLst>
                <p:tags r:id="rId107"/>
              </p:custDataLst>
            </p:nvPr>
          </p:nvSpPr>
          <p:spPr bwMode="auto">
            <a:xfrm>
              <a:off x="351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02" name="Rectangle 98"/>
            <p:cNvSpPr>
              <a:spLocks noChangeArrowheads="1"/>
            </p:cNvSpPr>
            <p:nvPr>
              <p:custDataLst>
                <p:tags r:id="rId108"/>
              </p:custDataLst>
            </p:nvPr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03" name="Rectangle 99"/>
            <p:cNvSpPr>
              <a:spLocks noChangeArrowheads="1"/>
            </p:cNvSpPr>
            <p:nvPr>
              <p:custDataLst>
                <p:tags r:id="rId109"/>
              </p:custDataLst>
            </p:nvPr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04" name="Freeform 100"/>
            <p:cNvSpPr>
              <a:spLocks noEditPoints="1"/>
            </p:cNvSpPr>
            <p:nvPr>
              <p:custDataLst>
                <p:tags r:id="rId110"/>
              </p:custDataLst>
            </p:nvPr>
          </p:nvSpPr>
          <p:spPr bwMode="auto">
            <a:xfrm>
              <a:off x="396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05" name="Freeform 101"/>
            <p:cNvSpPr>
              <a:spLocks noEditPoints="1"/>
            </p:cNvSpPr>
            <p:nvPr>
              <p:custDataLst>
                <p:tags r:id="rId111"/>
              </p:custDataLst>
            </p:nvPr>
          </p:nvSpPr>
          <p:spPr bwMode="auto">
            <a:xfrm>
              <a:off x="396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06" name="Freeform 102"/>
            <p:cNvSpPr>
              <a:spLocks noEditPoints="1"/>
            </p:cNvSpPr>
            <p:nvPr>
              <p:custDataLst>
                <p:tags r:id="rId112"/>
              </p:custDataLst>
            </p:nvPr>
          </p:nvSpPr>
          <p:spPr bwMode="auto">
            <a:xfrm>
              <a:off x="396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07" name="Freeform 103"/>
            <p:cNvSpPr>
              <a:spLocks noEditPoints="1"/>
            </p:cNvSpPr>
            <p:nvPr>
              <p:custDataLst>
                <p:tags r:id="rId113"/>
              </p:custDataLst>
            </p:nvPr>
          </p:nvSpPr>
          <p:spPr bwMode="auto">
            <a:xfrm>
              <a:off x="396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08" name="Freeform 104"/>
            <p:cNvSpPr>
              <a:spLocks noEditPoints="1"/>
            </p:cNvSpPr>
            <p:nvPr>
              <p:custDataLst>
                <p:tags r:id="rId114"/>
              </p:custDataLst>
            </p:nvPr>
          </p:nvSpPr>
          <p:spPr bwMode="auto">
            <a:xfrm>
              <a:off x="396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09" name="Freeform 105"/>
            <p:cNvSpPr>
              <a:spLocks noEditPoints="1"/>
            </p:cNvSpPr>
            <p:nvPr>
              <p:custDataLst>
                <p:tags r:id="rId115"/>
              </p:custDataLst>
            </p:nvPr>
          </p:nvSpPr>
          <p:spPr bwMode="auto">
            <a:xfrm>
              <a:off x="396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10" name="Freeform 106"/>
            <p:cNvSpPr>
              <a:spLocks noEditPoints="1"/>
            </p:cNvSpPr>
            <p:nvPr>
              <p:custDataLst>
                <p:tags r:id="rId116"/>
              </p:custDataLst>
            </p:nvPr>
          </p:nvSpPr>
          <p:spPr bwMode="auto">
            <a:xfrm>
              <a:off x="396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11" name="Freeform 107"/>
            <p:cNvSpPr>
              <a:spLocks noEditPoints="1"/>
            </p:cNvSpPr>
            <p:nvPr>
              <p:custDataLst>
                <p:tags r:id="rId117"/>
              </p:custDataLst>
            </p:nvPr>
          </p:nvSpPr>
          <p:spPr bwMode="auto">
            <a:xfrm>
              <a:off x="396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12" name="Freeform 108"/>
            <p:cNvSpPr>
              <a:spLocks noEditPoints="1"/>
            </p:cNvSpPr>
            <p:nvPr>
              <p:custDataLst>
                <p:tags r:id="rId118"/>
              </p:custDataLst>
            </p:nvPr>
          </p:nvSpPr>
          <p:spPr bwMode="auto">
            <a:xfrm>
              <a:off x="396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13" name="Freeform 109"/>
            <p:cNvSpPr>
              <a:spLocks noEditPoints="1"/>
            </p:cNvSpPr>
            <p:nvPr>
              <p:custDataLst>
                <p:tags r:id="rId119"/>
              </p:custDataLst>
            </p:nvPr>
          </p:nvSpPr>
          <p:spPr bwMode="auto">
            <a:xfrm>
              <a:off x="396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14" name="Rectangle 110"/>
            <p:cNvSpPr>
              <a:spLocks noChangeArrowheads="1"/>
            </p:cNvSpPr>
            <p:nvPr>
              <p:custDataLst>
                <p:tags r:id="rId120"/>
              </p:custDataLst>
            </p:nvPr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15" name="Rectangle 111"/>
            <p:cNvSpPr>
              <a:spLocks noChangeArrowheads="1"/>
            </p:cNvSpPr>
            <p:nvPr>
              <p:custDataLst>
                <p:tags r:id="rId121"/>
              </p:custDataLst>
            </p:nvPr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16" name="Freeform 112"/>
            <p:cNvSpPr>
              <a:spLocks noEditPoints="1"/>
            </p:cNvSpPr>
            <p:nvPr>
              <p:custDataLst>
                <p:tags r:id="rId122"/>
              </p:custDataLst>
            </p:nvPr>
          </p:nvSpPr>
          <p:spPr bwMode="auto">
            <a:xfrm>
              <a:off x="4405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17" name="Freeform 113"/>
            <p:cNvSpPr>
              <a:spLocks noEditPoints="1"/>
            </p:cNvSpPr>
            <p:nvPr>
              <p:custDataLst>
                <p:tags r:id="rId123"/>
              </p:custDataLst>
            </p:nvPr>
          </p:nvSpPr>
          <p:spPr bwMode="auto">
            <a:xfrm>
              <a:off x="4405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18" name="Freeform 114"/>
            <p:cNvSpPr>
              <a:spLocks noEditPoints="1"/>
            </p:cNvSpPr>
            <p:nvPr>
              <p:custDataLst>
                <p:tags r:id="rId124"/>
              </p:custDataLst>
            </p:nvPr>
          </p:nvSpPr>
          <p:spPr bwMode="auto">
            <a:xfrm>
              <a:off x="4405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19" name="Freeform 115"/>
            <p:cNvSpPr>
              <a:spLocks noEditPoints="1"/>
            </p:cNvSpPr>
            <p:nvPr>
              <p:custDataLst>
                <p:tags r:id="rId125"/>
              </p:custDataLst>
            </p:nvPr>
          </p:nvSpPr>
          <p:spPr bwMode="auto">
            <a:xfrm>
              <a:off x="4405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20" name="Freeform 116"/>
            <p:cNvSpPr>
              <a:spLocks noEditPoints="1"/>
            </p:cNvSpPr>
            <p:nvPr>
              <p:custDataLst>
                <p:tags r:id="rId126"/>
              </p:custDataLst>
            </p:nvPr>
          </p:nvSpPr>
          <p:spPr bwMode="auto">
            <a:xfrm>
              <a:off x="4405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21" name="Freeform 117"/>
            <p:cNvSpPr>
              <a:spLocks noEditPoints="1"/>
            </p:cNvSpPr>
            <p:nvPr>
              <p:custDataLst>
                <p:tags r:id="rId127"/>
              </p:custDataLst>
            </p:nvPr>
          </p:nvSpPr>
          <p:spPr bwMode="auto">
            <a:xfrm>
              <a:off x="4405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22" name="Freeform 118"/>
            <p:cNvSpPr>
              <a:spLocks noEditPoints="1"/>
            </p:cNvSpPr>
            <p:nvPr>
              <p:custDataLst>
                <p:tags r:id="rId128"/>
              </p:custDataLst>
            </p:nvPr>
          </p:nvSpPr>
          <p:spPr bwMode="auto">
            <a:xfrm>
              <a:off x="4405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23" name="Freeform 119"/>
            <p:cNvSpPr>
              <a:spLocks noEditPoints="1"/>
            </p:cNvSpPr>
            <p:nvPr>
              <p:custDataLst>
                <p:tags r:id="rId129"/>
              </p:custDataLst>
            </p:nvPr>
          </p:nvSpPr>
          <p:spPr bwMode="auto">
            <a:xfrm>
              <a:off x="4405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24" name="Freeform 120"/>
            <p:cNvSpPr>
              <a:spLocks noEditPoints="1"/>
            </p:cNvSpPr>
            <p:nvPr>
              <p:custDataLst>
                <p:tags r:id="rId130"/>
              </p:custDataLst>
            </p:nvPr>
          </p:nvSpPr>
          <p:spPr bwMode="auto">
            <a:xfrm>
              <a:off x="4405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25" name="Freeform 121"/>
            <p:cNvSpPr>
              <a:spLocks noEditPoints="1"/>
            </p:cNvSpPr>
            <p:nvPr>
              <p:custDataLst>
                <p:tags r:id="rId131"/>
              </p:custDataLst>
            </p:nvPr>
          </p:nvSpPr>
          <p:spPr bwMode="auto">
            <a:xfrm>
              <a:off x="4405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26" name="Rectangle 122"/>
            <p:cNvSpPr>
              <a:spLocks noChangeArrowheads="1"/>
            </p:cNvSpPr>
            <p:nvPr>
              <p:custDataLst>
                <p:tags r:id="rId132"/>
              </p:custDataLst>
            </p:nvPr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27" name="Rectangle 123"/>
            <p:cNvSpPr>
              <a:spLocks noChangeArrowheads="1"/>
            </p:cNvSpPr>
            <p:nvPr>
              <p:custDataLst>
                <p:tags r:id="rId133"/>
              </p:custDataLst>
            </p:nvPr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28" name="Freeform 124"/>
            <p:cNvSpPr>
              <a:spLocks noEditPoints="1"/>
            </p:cNvSpPr>
            <p:nvPr>
              <p:custDataLst>
                <p:tags r:id="rId134"/>
              </p:custDataLst>
            </p:nvPr>
          </p:nvSpPr>
          <p:spPr bwMode="auto">
            <a:xfrm>
              <a:off x="485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29" name="Freeform 125"/>
            <p:cNvSpPr>
              <a:spLocks noEditPoints="1"/>
            </p:cNvSpPr>
            <p:nvPr>
              <p:custDataLst>
                <p:tags r:id="rId135"/>
              </p:custDataLst>
            </p:nvPr>
          </p:nvSpPr>
          <p:spPr bwMode="auto">
            <a:xfrm>
              <a:off x="485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30" name="Freeform 126"/>
            <p:cNvSpPr>
              <a:spLocks noEditPoints="1"/>
            </p:cNvSpPr>
            <p:nvPr>
              <p:custDataLst>
                <p:tags r:id="rId136"/>
              </p:custDataLst>
            </p:nvPr>
          </p:nvSpPr>
          <p:spPr bwMode="auto">
            <a:xfrm>
              <a:off x="485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31" name="Freeform 127"/>
            <p:cNvSpPr>
              <a:spLocks noEditPoints="1"/>
            </p:cNvSpPr>
            <p:nvPr>
              <p:custDataLst>
                <p:tags r:id="rId137"/>
              </p:custDataLst>
            </p:nvPr>
          </p:nvSpPr>
          <p:spPr bwMode="auto">
            <a:xfrm>
              <a:off x="485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32" name="Freeform 128"/>
            <p:cNvSpPr>
              <a:spLocks noEditPoints="1"/>
            </p:cNvSpPr>
            <p:nvPr>
              <p:custDataLst>
                <p:tags r:id="rId138"/>
              </p:custDataLst>
            </p:nvPr>
          </p:nvSpPr>
          <p:spPr bwMode="auto">
            <a:xfrm>
              <a:off x="485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33" name="Freeform 129"/>
            <p:cNvSpPr>
              <a:spLocks noEditPoints="1"/>
            </p:cNvSpPr>
            <p:nvPr>
              <p:custDataLst>
                <p:tags r:id="rId139"/>
              </p:custDataLst>
            </p:nvPr>
          </p:nvSpPr>
          <p:spPr bwMode="auto">
            <a:xfrm>
              <a:off x="485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34" name="Freeform 130"/>
            <p:cNvSpPr>
              <a:spLocks noEditPoints="1"/>
            </p:cNvSpPr>
            <p:nvPr>
              <p:custDataLst>
                <p:tags r:id="rId140"/>
              </p:custDataLst>
            </p:nvPr>
          </p:nvSpPr>
          <p:spPr bwMode="auto">
            <a:xfrm>
              <a:off x="485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35" name="Freeform 131"/>
            <p:cNvSpPr>
              <a:spLocks noEditPoints="1"/>
            </p:cNvSpPr>
            <p:nvPr>
              <p:custDataLst>
                <p:tags r:id="rId141"/>
              </p:custDataLst>
            </p:nvPr>
          </p:nvSpPr>
          <p:spPr bwMode="auto">
            <a:xfrm>
              <a:off x="485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36" name="Freeform 132"/>
            <p:cNvSpPr>
              <a:spLocks noEditPoints="1"/>
            </p:cNvSpPr>
            <p:nvPr>
              <p:custDataLst>
                <p:tags r:id="rId142"/>
              </p:custDataLst>
            </p:nvPr>
          </p:nvSpPr>
          <p:spPr bwMode="auto">
            <a:xfrm>
              <a:off x="485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37" name="Freeform 133"/>
            <p:cNvSpPr>
              <a:spLocks noEditPoints="1"/>
            </p:cNvSpPr>
            <p:nvPr>
              <p:custDataLst>
                <p:tags r:id="rId143"/>
              </p:custDataLst>
            </p:nvPr>
          </p:nvSpPr>
          <p:spPr bwMode="auto">
            <a:xfrm>
              <a:off x="485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38" name="Rectangle 134"/>
            <p:cNvSpPr>
              <a:spLocks noChangeArrowheads="1"/>
            </p:cNvSpPr>
            <p:nvPr>
              <p:custDataLst>
                <p:tags r:id="rId144"/>
              </p:custDataLst>
            </p:nvPr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39" name="Rectangle 135"/>
            <p:cNvSpPr>
              <a:spLocks noChangeArrowheads="1"/>
            </p:cNvSpPr>
            <p:nvPr>
              <p:custDataLst>
                <p:tags r:id="rId145"/>
              </p:custDataLst>
            </p:nvPr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40" name="Freeform 136"/>
            <p:cNvSpPr>
              <a:spLocks noEditPoints="1"/>
            </p:cNvSpPr>
            <p:nvPr>
              <p:custDataLst>
                <p:tags r:id="rId146"/>
              </p:custDataLst>
            </p:nvPr>
          </p:nvSpPr>
          <p:spPr bwMode="auto">
            <a:xfrm>
              <a:off x="530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41" name="Freeform 137"/>
            <p:cNvSpPr>
              <a:spLocks noEditPoints="1"/>
            </p:cNvSpPr>
            <p:nvPr>
              <p:custDataLst>
                <p:tags r:id="rId147"/>
              </p:custDataLst>
            </p:nvPr>
          </p:nvSpPr>
          <p:spPr bwMode="auto">
            <a:xfrm>
              <a:off x="530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42" name="Freeform 138"/>
            <p:cNvSpPr>
              <a:spLocks noEditPoints="1"/>
            </p:cNvSpPr>
            <p:nvPr>
              <p:custDataLst>
                <p:tags r:id="rId148"/>
              </p:custDataLst>
            </p:nvPr>
          </p:nvSpPr>
          <p:spPr bwMode="auto">
            <a:xfrm>
              <a:off x="530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43" name="Freeform 139"/>
            <p:cNvSpPr>
              <a:spLocks noEditPoints="1"/>
            </p:cNvSpPr>
            <p:nvPr>
              <p:custDataLst>
                <p:tags r:id="rId149"/>
              </p:custDataLst>
            </p:nvPr>
          </p:nvSpPr>
          <p:spPr bwMode="auto">
            <a:xfrm>
              <a:off x="530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44" name="Freeform 140"/>
            <p:cNvSpPr>
              <a:spLocks noEditPoints="1"/>
            </p:cNvSpPr>
            <p:nvPr>
              <p:custDataLst>
                <p:tags r:id="rId150"/>
              </p:custDataLst>
            </p:nvPr>
          </p:nvSpPr>
          <p:spPr bwMode="auto">
            <a:xfrm>
              <a:off x="530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45" name="Freeform 141"/>
            <p:cNvSpPr>
              <a:spLocks noEditPoints="1"/>
            </p:cNvSpPr>
            <p:nvPr>
              <p:custDataLst>
                <p:tags r:id="rId151"/>
              </p:custDataLst>
            </p:nvPr>
          </p:nvSpPr>
          <p:spPr bwMode="auto">
            <a:xfrm>
              <a:off x="530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46" name="Freeform 142"/>
            <p:cNvSpPr>
              <a:spLocks noEditPoints="1"/>
            </p:cNvSpPr>
            <p:nvPr>
              <p:custDataLst>
                <p:tags r:id="rId152"/>
              </p:custDataLst>
            </p:nvPr>
          </p:nvSpPr>
          <p:spPr bwMode="auto">
            <a:xfrm>
              <a:off x="530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47" name="Freeform 143"/>
            <p:cNvSpPr>
              <a:spLocks noEditPoints="1"/>
            </p:cNvSpPr>
            <p:nvPr>
              <p:custDataLst>
                <p:tags r:id="rId153"/>
              </p:custDataLst>
            </p:nvPr>
          </p:nvSpPr>
          <p:spPr bwMode="auto">
            <a:xfrm>
              <a:off x="530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48" name="Freeform 144"/>
            <p:cNvSpPr>
              <a:spLocks noEditPoints="1"/>
            </p:cNvSpPr>
            <p:nvPr>
              <p:custDataLst>
                <p:tags r:id="rId154"/>
              </p:custDataLst>
            </p:nvPr>
          </p:nvSpPr>
          <p:spPr bwMode="auto">
            <a:xfrm>
              <a:off x="530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49" name="Freeform 145"/>
            <p:cNvSpPr>
              <a:spLocks noEditPoints="1"/>
            </p:cNvSpPr>
            <p:nvPr>
              <p:custDataLst>
                <p:tags r:id="rId155"/>
              </p:custDataLst>
            </p:nvPr>
          </p:nvSpPr>
          <p:spPr bwMode="auto">
            <a:xfrm>
              <a:off x="530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50" name="Rectangle 146"/>
            <p:cNvSpPr>
              <a:spLocks noChangeArrowheads="1"/>
            </p:cNvSpPr>
            <p:nvPr>
              <p:custDataLst>
                <p:tags r:id="rId156"/>
              </p:custDataLst>
            </p:nvPr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51" name="Freeform 147"/>
            <p:cNvSpPr/>
            <p:nvPr>
              <p:custDataLst>
                <p:tags r:id="rId157"/>
              </p:custDataLst>
            </p:nvPr>
          </p:nvSpPr>
          <p:spPr bwMode="auto">
            <a:xfrm>
              <a:off x="349" y="3304"/>
              <a:ext cx="20" cy="1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252" name="Group 148"/>
          <p:cNvGrpSpPr/>
          <p:nvPr>
            <p:custDataLst>
              <p:tags r:id="rId158"/>
            </p:custDataLst>
          </p:nvPr>
        </p:nvGrpSpPr>
        <p:grpSpPr>
          <a:xfrm>
            <a:off x="1066800" y="3444875"/>
            <a:ext cx="533400" cy="492125"/>
            <a:chOff x="96" y="2784"/>
            <a:chExt cx="1062" cy="981"/>
          </a:xfrm>
        </p:grpSpPr>
        <p:sp>
          <p:nvSpPr>
            <p:cNvPr id="47253" name="Freeform 149"/>
            <p:cNvSpPr/>
            <p:nvPr userDrawn="1">
              <p:custDataLst>
                <p:tags r:id="rId159"/>
              </p:custDataLst>
            </p:nvPr>
          </p:nvSpPr>
          <p:spPr bwMode="auto">
            <a:xfrm>
              <a:off x="121" y="2784"/>
              <a:ext cx="207" cy="81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37" y="10"/>
                </a:cxn>
                <a:cxn ang="0">
                  <a:pos x="38" y="9"/>
                </a:cxn>
                <a:cxn ang="0">
                  <a:pos x="31" y="1"/>
                </a:cxn>
                <a:cxn ang="0">
                  <a:pos x="8" y="11"/>
                </a:cxn>
                <a:cxn ang="0">
                  <a:pos x="30" y="12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54" name="Freeform 150"/>
            <p:cNvSpPr>
              <a:spLocks noEditPoints="1"/>
            </p:cNvSpPr>
            <p:nvPr userDrawn="1">
              <p:custDataLst>
                <p:tags r:id="rId160"/>
              </p:custDataLst>
            </p:nvPr>
          </p:nvSpPr>
          <p:spPr bwMode="auto">
            <a:xfrm>
              <a:off x="96" y="2789"/>
              <a:ext cx="1062" cy="976"/>
            </a:xfrm>
            <a:custGeom>
              <a:avLst/>
              <a:gdLst/>
              <a:ahLst/>
              <a:cxnLst>
                <a:cxn ang="0">
                  <a:pos x="163" y="155"/>
                </a:cxn>
                <a:cxn ang="0">
                  <a:pos x="152" y="125"/>
                </a:cxn>
                <a:cxn ang="0">
                  <a:pos x="142" y="99"/>
                </a:cxn>
                <a:cxn ang="0">
                  <a:pos x="165" y="93"/>
                </a:cxn>
                <a:cxn ang="0">
                  <a:pos x="146" y="82"/>
                </a:cxn>
                <a:cxn ang="0">
                  <a:pos x="157" y="83"/>
                </a:cxn>
                <a:cxn ang="0">
                  <a:pos x="157" y="77"/>
                </a:cxn>
                <a:cxn ang="0">
                  <a:pos x="135" y="78"/>
                </a:cxn>
                <a:cxn ang="0">
                  <a:pos x="128" y="125"/>
                </a:cxn>
                <a:cxn ang="0">
                  <a:pos x="124" y="84"/>
                </a:cxn>
                <a:cxn ang="0">
                  <a:pos x="118" y="67"/>
                </a:cxn>
                <a:cxn ang="0">
                  <a:pos x="124" y="51"/>
                </a:cxn>
                <a:cxn ang="0">
                  <a:pos x="121" y="37"/>
                </a:cxn>
                <a:cxn ang="0">
                  <a:pos x="119" y="24"/>
                </a:cxn>
                <a:cxn ang="0">
                  <a:pos x="132" y="39"/>
                </a:cxn>
                <a:cxn ang="0">
                  <a:pos x="149" y="18"/>
                </a:cxn>
                <a:cxn ang="0">
                  <a:pos x="147" y="36"/>
                </a:cxn>
                <a:cxn ang="0">
                  <a:pos x="143" y="48"/>
                </a:cxn>
                <a:cxn ang="0">
                  <a:pos x="144" y="67"/>
                </a:cxn>
                <a:cxn ang="0">
                  <a:pos x="199" y="29"/>
                </a:cxn>
                <a:cxn ang="0">
                  <a:pos x="90" y="1"/>
                </a:cxn>
                <a:cxn ang="0">
                  <a:pos x="56" y="8"/>
                </a:cxn>
                <a:cxn ang="0">
                  <a:pos x="85" y="12"/>
                </a:cxn>
                <a:cxn ang="0">
                  <a:pos x="60" y="22"/>
                </a:cxn>
                <a:cxn ang="0">
                  <a:pos x="58" y="29"/>
                </a:cxn>
                <a:cxn ang="0">
                  <a:pos x="38" y="17"/>
                </a:cxn>
                <a:cxn ang="0">
                  <a:pos x="13" y="115"/>
                </a:cxn>
                <a:cxn ang="0">
                  <a:pos x="61" y="146"/>
                </a:cxn>
                <a:cxn ang="0">
                  <a:pos x="45" y="133"/>
                </a:cxn>
                <a:cxn ang="0">
                  <a:pos x="35" y="145"/>
                </a:cxn>
                <a:cxn ang="0">
                  <a:pos x="32" y="128"/>
                </a:cxn>
                <a:cxn ang="0">
                  <a:pos x="46" y="86"/>
                </a:cxn>
                <a:cxn ang="0">
                  <a:pos x="67" y="83"/>
                </a:cxn>
                <a:cxn ang="0">
                  <a:pos x="71" y="95"/>
                </a:cxn>
                <a:cxn ang="0">
                  <a:pos x="61" y="121"/>
                </a:cxn>
                <a:cxn ang="0">
                  <a:pos x="91" y="180"/>
                </a:cxn>
                <a:cxn ang="0">
                  <a:pos x="186" y="166"/>
                </a:cxn>
                <a:cxn ang="0">
                  <a:pos x="182" y="66"/>
                </a:cxn>
                <a:cxn ang="0">
                  <a:pos x="165" y="60"/>
                </a:cxn>
                <a:cxn ang="0">
                  <a:pos x="113" y="61"/>
                </a:cxn>
                <a:cxn ang="0">
                  <a:pos x="108" y="87"/>
                </a:cxn>
                <a:cxn ang="0">
                  <a:pos x="114" y="50"/>
                </a:cxn>
                <a:cxn ang="0">
                  <a:pos x="89" y="26"/>
                </a:cxn>
                <a:cxn ang="0">
                  <a:pos x="105" y="35"/>
                </a:cxn>
                <a:cxn ang="0">
                  <a:pos x="61" y="72"/>
                </a:cxn>
                <a:cxn ang="0">
                  <a:pos x="24" y="37"/>
                </a:cxn>
                <a:cxn ang="0">
                  <a:pos x="68" y="40"/>
                </a:cxn>
                <a:cxn ang="0">
                  <a:pos x="79" y="40"/>
                </a:cxn>
                <a:cxn ang="0">
                  <a:pos x="108" y="45"/>
                </a:cxn>
                <a:cxn ang="0">
                  <a:pos x="99" y="93"/>
                </a:cxn>
                <a:cxn ang="0">
                  <a:pos x="93" y="51"/>
                </a:cxn>
                <a:cxn ang="0">
                  <a:pos x="61" y="72"/>
                </a:cxn>
                <a:cxn ang="0">
                  <a:pos x="80" y="82"/>
                </a:cxn>
                <a:cxn ang="0">
                  <a:pos x="88" y="58"/>
                </a:cxn>
                <a:cxn ang="0">
                  <a:pos x="102" y="145"/>
                </a:cxn>
                <a:cxn ang="0">
                  <a:pos x="82" y="96"/>
                </a:cxn>
                <a:cxn ang="0">
                  <a:pos x="117" y="106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55" name="Freeform 151"/>
            <p:cNvSpPr/>
            <p:nvPr userDrawn="1">
              <p:custDataLst>
                <p:tags r:id="rId161"/>
              </p:custDataLst>
            </p:nvPr>
          </p:nvSpPr>
          <p:spPr bwMode="auto">
            <a:xfrm>
              <a:off x="348" y="3254"/>
              <a:ext cx="86" cy="102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9" y="20"/>
                </a:cxn>
                <a:cxn ang="0">
                  <a:pos x="14" y="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56" name="Freeform 152"/>
            <p:cNvSpPr/>
            <p:nvPr userDrawn="1">
              <p:custDataLst>
                <p:tags r:id="rId162"/>
              </p:custDataLst>
            </p:nvPr>
          </p:nvSpPr>
          <p:spPr bwMode="auto">
            <a:xfrm>
              <a:off x="267" y="3295"/>
              <a:ext cx="76" cy="136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4" y="25"/>
                </a:cxn>
                <a:cxn ang="0">
                  <a:pos x="15" y="16"/>
                </a:cxn>
                <a:cxn ang="0">
                  <a:pos x="13" y="8"/>
                </a:cxn>
                <a:cxn ang="0">
                  <a:pos x="7" y="10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57" name="Freeform 153"/>
            <p:cNvSpPr/>
            <p:nvPr userDrawn="1">
              <p:custDataLst>
                <p:tags r:id="rId163"/>
              </p:custDataLst>
            </p:nvPr>
          </p:nvSpPr>
          <p:spPr bwMode="auto">
            <a:xfrm>
              <a:off x="222" y="3022"/>
              <a:ext cx="243" cy="116"/>
            </a:xfrm>
            <a:custGeom>
              <a:avLst/>
              <a:gdLst/>
              <a:ahLst/>
              <a:cxnLst>
                <a:cxn ang="0">
                  <a:pos x="40" y="2"/>
                </a:cxn>
                <a:cxn ang="0">
                  <a:pos x="9" y="1"/>
                </a:cxn>
                <a:cxn ang="0">
                  <a:pos x="1" y="9"/>
                </a:cxn>
                <a:cxn ang="0">
                  <a:pos x="22" y="21"/>
                </a:cxn>
                <a:cxn ang="0">
                  <a:pos x="34" y="20"/>
                </a:cxn>
                <a:cxn ang="0">
                  <a:pos x="40" y="19"/>
                </a:cxn>
                <a:cxn ang="0">
                  <a:pos x="40" y="2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58" name="Freeform 154"/>
            <p:cNvSpPr/>
            <p:nvPr userDrawn="1">
              <p:custDataLst>
                <p:tags r:id="rId164"/>
              </p:custDataLst>
            </p:nvPr>
          </p:nvSpPr>
          <p:spPr bwMode="auto">
            <a:xfrm>
              <a:off x="500" y="3345"/>
              <a:ext cx="177" cy="187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11" y="2"/>
                </a:cxn>
                <a:cxn ang="0">
                  <a:pos x="4" y="20"/>
                </a:cxn>
                <a:cxn ang="0">
                  <a:pos x="28" y="22"/>
                </a:cxn>
                <a:cxn ang="0">
                  <a:pos x="24" y="2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59" name="Freeform 155"/>
            <p:cNvSpPr/>
            <p:nvPr userDrawn="1">
              <p:custDataLst>
                <p:tags r:id="rId165"/>
              </p:custDataLst>
            </p:nvPr>
          </p:nvSpPr>
          <p:spPr bwMode="auto">
            <a:xfrm>
              <a:off x="905" y="3158"/>
              <a:ext cx="177" cy="3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4" y="5"/>
                </a:cxn>
                <a:cxn ang="0">
                  <a:pos x="5" y="0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60" name="Freeform 156"/>
            <p:cNvSpPr/>
            <p:nvPr userDrawn="1">
              <p:custDataLst>
                <p:tags r:id="rId166"/>
              </p:custDataLst>
            </p:nvPr>
          </p:nvSpPr>
          <p:spPr bwMode="auto">
            <a:xfrm>
              <a:off x="965" y="3153"/>
              <a:ext cx="137" cy="81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25" y="6"/>
                </a:cxn>
                <a:cxn ang="0">
                  <a:pos x="17" y="1"/>
                </a:cxn>
                <a:cxn ang="0">
                  <a:pos x="7" y="11"/>
                </a:cxn>
                <a:cxn ang="0">
                  <a:pos x="7" y="13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61" name="Freeform 157"/>
            <p:cNvSpPr/>
            <p:nvPr userDrawn="1">
              <p:custDataLst>
                <p:tags r:id="rId167"/>
              </p:custDataLst>
            </p:nvPr>
          </p:nvSpPr>
          <p:spPr bwMode="auto">
            <a:xfrm>
              <a:off x="960" y="3204"/>
              <a:ext cx="177" cy="86"/>
            </a:xfrm>
            <a:custGeom>
              <a:avLst/>
              <a:gdLst/>
              <a:ahLst/>
              <a:cxnLst>
                <a:cxn ang="0">
                  <a:pos x="25" y="6"/>
                </a:cxn>
                <a:cxn ang="0">
                  <a:pos x="8" y="10"/>
                </a:cxn>
                <a:cxn ang="0">
                  <a:pos x="6" y="13"/>
                </a:cxn>
                <a:cxn ang="0">
                  <a:pos x="27" y="12"/>
                </a:cxn>
                <a:cxn ang="0">
                  <a:pos x="25" y="6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62" name="Freeform 158"/>
            <p:cNvSpPr/>
            <p:nvPr userDrawn="1">
              <p:custDataLst>
                <p:tags r:id="rId168"/>
              </p:custDataLst>
            </p:nvPr>
          </p:nvSpPr>
          <p:spPr bwMode="auto">
            <a:xfrm>
              <a:off x="844" y="3285"/>
              <a:ext cx="248" cy="60"/>
            </a:xfrm>
            <a:custGeom>
              <a:avLst/>
              <a:gdLst/>
              <a:ahLst/>
              <a:cxnLst>
                <a:cxn ang="0">
                  <a:pos x="40" y="3"/>
                </a:cxn>
                <a:cxn ang="0">
                  <a:pos x="29" y="1"/>
                </a:cxn>
                <a:cxn ang="0">
                  <a:pos x="7" y="0"/>
                </a:cxn>
                <a:cxn ang="0">
                  <a:pos x="2" y="5"/>
                </a:cxn>
                <a:cxn ang="0">
                  <a:pos x="20" y="8"/>
                </a:cxn>
                <a:cxn ang="0">
                  <a:pos x="41" y="8"/>
                </a:cxn>
                <a:cxn ang="0">
                  <a:pos x="40" y="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63" name="Freeform 159"/>
            <p:cNvSpPr/>
            <p:nvPr userDrawn="1">
              <p:custDataLst>
                <p:tags r:id="rId169"/>
              </p:custDataLst>
            </p:nvPr>
          </p:nvSpPr>
          <p:spPr bwMode="auto">
            <a:xfrm>
              <a:off x="869" y="3340"/>
              <a:ext cx="203" cy="56"/>
            </a:xfrm>
            <a:custGeom>
              <a:avLst/>
              <a:gdLst/>
              <a:ahLst/>
              <a:cxnLst>
                <a:cxn ang="0">
                  <a:pos x="37" y="2"/>
                </a:cxn>
                <a:cxn ang="0">
                  <a:pos x="26" y="4"/>
                </a:cxn>
                <a:cxn ang="0">
                  <a:pos x="13" y="3"/>
                </a:cxn>
                <a:cxn ang="0">
                  <a:pos x="1" y="2"/>
                </a:cxn>
                <a:cxn ang="0">
                  <a:pos x="35" y="8"/>
                </a:cxn>
                <a:cxn ang="0">
                  <a:pos x="37" y="2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64" name="Freeform 160"/>
            <p:cNvSpPr/>
            <p:nvPr userDrawn="1">
              <p:custDataLst>
                <p:tags r:id="rId170"/>
              </p:custDataLst>
            </p:nvPr>
          </p:nvSpPr>
          <p:spPr bwMode="auto">
            <a:xfrm>
              <a:off x="859" y="3386"/>
              <a:ext cx="207" cy="172"/>
            </a:xfrm>
            <a:custGeom>
              <a:avLst/>
              <a:gdLst/>
              <a:ahLst/>
              <a:cxnLst>
                <a:cxn ang="0">
                  <a:pos x="28" y="9"/>
                </a:cxn>
                <a:cxn ang="0">
                  <a:pos x="13" y="6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9" y="19"/>
                </a:cxn>
                <a:cxn ang="0">
                  <a:pos x="17" y="27"/>
                </a:cxn>
                <a:cxn ang="0">
                  <a:pos x="21" y="30"/>
                </a:cxn>
                <a:cxn ang="0">
                  <a:pos x="29" y="19"/>
                </a:cxn>
                <a:cxn ang="0">
                  <a:pos x="39" y="19"/>
                </a:cxn>
                <a:cxn ang="0">
                  <a:pos x="28" y="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65" name="Freeform 161"/>
            <p:cNvSpPr/>
            <p:nvPr userDrawn="1">
              <p:custDataLst>
                <p:tags r:id="rId171"/>
              </p:custDataLst>
            </p:nvPr>
          </p:nvSpPr>
          <p:spPr bwMode="auto">
            <a:xfrm>
              <a:off x="996" y="3305"/>
              <a:ext cx="126" cy="318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8" y="17"/>
                </a:cxn>
                <a:cxn ang="0">
                  <a:pos x="7" y="20"/>
                </a:cxn>
                <a:cxn ang="0">
                  <a:pos x="7" y="23"/>
                </a:cxn>
                <a:cxn ang="0">
                  <a:pos x="17" y="34"/>
                </a:cxn>
                <a:cxn ang="0">
                  <a:pos x="12" y="45"/>
                </a:cxn>
                <a:cxn ang="0">
                  <a:pos x="0" y="55"/>
                </a:cxn>
                <a:cxn ang="0">
                  <a:pos x="5" y="58"/>
                </a:cxn>
                <a:cxn ang="0">
                  <a:pos x="16" y="62"/>
                </a:cxn>
                <a:cxn ang="0">
                  <a:pos x="23" y="57"/>
                </a:cxn>
                <a:cxn ang="0">
                  <a:pos x="25" y="14"/>
                </a:cxn>
                <a:cxn ang="0">
                  <a:pos x="25" y="2"/>
                </a:cxn>
                <a:cxn ang="0">
                  <a:pos x="22" y="2"/>
                </a:cxn>
              </a:cxnLst>
              <a:rect l="0" t="0" r="r" b="b"/>
              <a:pathLst>
                <a:path w="25" h="62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266" name="Group 162"/>
          <p:cNvGrpSpPr/>
          <p:nvPr>
            <p:custDataLst>
              <p:tags r:id="rId172"/>
            </p:custDataLst>
          </p:nvPr>
        </p:nvGrpSpPr>
        <p:grpSpPr>
          <a:xfrm>
            <a:off x="1066800" y="4552950"/>
            <a:ext cx="533400" cy="492125"/>
            <a:chOff x="96" y="2784"/>
            <a:chExt cx="1062" cy="981"/>
          </a:xfrm>
        </p:grpSpPr>
        <p:sp>
          <p:nvSpPr>
            <p:cNvPr id="47267" name="Freeform 163"/>
            <p:cNvSpPr/>
            <p:nvPr userDrawn="1">
              <p:custDataLst>
                <p:tags r:id="rId173"/>
              </p:custDataLst>
            </p:nvPr>
          </p:nvSpPr>
          <p:spPr bwMode="auto">
            <a:xfrm>
              <a:off x="121" y="2784"/>
              <a:ext cx="207" cy="81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37" y="10"/>
                </a:cxn>
                <a:cxn ang="0">
                  <a:pos x="38" y="9"/>
                </a:cxn>
                <a:cxn ang="0">
                  <a:pos x="31" y="1"/>
                </a:cxn>
                <a:cxn ang="0">
                  <a:pos x="8" y="11"/>
                </a:cxn>
                <a:cxn ang="0">
                  <a:pos x="30" y="12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68" name="Freeform 164"/>
            <p:cNvSpPr>
              <a:spLocks noEditPoints="1"/>
            </p:cNvSpPr>
            <p:nvPr userDrawn="1">
              <p:custDataLst>
                <p:tags r:id="rId174"/>
              </p:custDataLst>
            </p:nvPr>
          </p:nvSpPr>
          <p:spPr bwMode="auto">
            <a:xfrm>
              <a:off x="96" y="2789"/>
              <a:ext cx="1062" cy="976"/>
            </a:xfrm>
            <a:custGeom>
              <a:avLst/>
              <a:gdLst/>
              <a:ahLst/>
              <a:cxnLst>
                <a:cxn ang="0">
                  <a:pos x="163" y="155"/>
                </a:cxn>
                <a:cxn ang="0">
                  <a:pos x="152" y="125"/>
                </a:cxn>
                <a:cxn ang="0">
                  <a:pos x="142" y="99"/>
                </a:cxn>
                <a:cxn ang="0">
                  <a:pos x="165" y="93"/>
                </a:cxn>
                <a:cxn ang="0">
                  <a:pos x="146" y="82"/>
                </a:cxn>
                <a:cxn ang="0">
                  <a:pos x="157" y="83"/>
                </a:cxn>
                <a:cxn ang="0">
                  <a:pos x="157" y="77"/>
                </a:cxn>
                <a:cxn ang="0">
                  <a:pos x="135" y="78"/>
                </a:cxn>
                <a:cxn ang="0">
                  <a:pos x="128" y="125"/>
                </a:cxn>
                <a:cxn ang="0">
                  <a:pos x="124" y="84"/>
                </a:cxn>
                <a:cxn ang="0">
                  <a:pos x="118" y="67"/>
                </a:cxn>
                <a:cxn ang="0">
                  <a:pos x="124" y="51"/>
                </a:cxn>
                <a:cxn ang="0">
                  <a:pos x="121" y="37"/>
                </a:cxn>
                <a:cxn ang="0">
                  <a:pos x="119" y="24"/>
                </a:cxn>
                <a:cxn ang="0">
                  <a:pos x="132" y="39"/>
                </a:cxn>
                <a:cxn ang="0">
                  <a:pos x="149" y="18"/>
                </a:cxn>
                <a:cxn ang="0">
                  <a:pos x="147" y="36"/>
                </a:cxn>
                <a:cxn ang="0">
                  <a:pos x="143" y="48"/>
                </a:cxn>
                <a:cxn ang="0">
                  <a:pos x="144" y="67"/>
                </a:cxn>
                <a:cxn ang="0">
                  <a:pos x="199" y="29"/>
                </a:cxn>
                <a:cxn ang="0">
                  <a:pos x="90" y="1"/>
                </a:cxn>
                <a:cxn ang="0">
                  <a:pos x="56" y="8"/>
                </a:cxn>
                <a:cxn ang="0">
                  <a:pos x="85" y="12"/>
                </a:cxn>
                <a:cxn ang="0">
                  <a:pos x="60" y="22"/>
                </a:cxn>
                <a:cxn ang="0">
                  <a:pos x="58" y="29"/>
                </a:cxn>
                <a:cxn ang="0">
                  <a:pos x="38" y="17"/>
                </a:cxn>
                <a:cxn ang="0">
                  <a:pos x="13" y="115"/>
                </a:cxn>
                <a:cxn ang="0">
                  <a:pos x="61" y="146"/>
                </a:cxn>
                <a:cxn ang="0">
                  <a:pos x="45" y="133"/>
                </a:cxn>
                <a:cxn ang="0">
                  <a:pos x="35" y="145"/>
                </a:cxn>
                <a:cxn ang="0">
                  <a:pos x="32" y="128"/>
                </a:cxn>
                <a:cxn ang="0">
                  <a:pos x="46" y="86"/>
                </a:cxn>
                <a:cxn ang="0">
                  <a:pos x="67" y="83"/>
                </a:cxn>
                <a:cxn ang="0">
                  <a:pos x="71" y="95"/>
                </a:cxn>
                <a:cxn ang="0">
                  <a:pos x="61" y="121"/>
                </a:cxn>
                <a:cxn ang="0">
                  <a:pos x="91" y="180"/>
                </a:cxn>
                <a:cxn ang="0">
                  <a:pos x="186" y="166"/>
                </a:cxn>
                <a:cxn ang="0">
                  <a:pos x="182" y="66"/>
                </a:cxn>
                <a:cxn ang="0">
                  <a:pos x="165" y="60"/>
                </a:cxn>
                <a:cxn ang="0">
                  <a:pos x="113" y="61"/>
                </a:cxn>
                <a:cxn ang="0">
                  <a:pos x="108" y="87"/>
                </a:cxn>
                <a:cxn ang="0">
                  <a:pos x="114" y="50"/>
                </a:cxn>
                <a:cxn ang="0">
                  <a:pos x="89" y="26"/>
                </a:cxn>
                <a:cxn ang="0">
                  <a:pos x="105" y="35"/>
                </a:cxn>
                <a:cxn ang="0">
                  <a:pos x="61" y="72"/>
                </a:cxn>
                <a:cxn ang="0">
                  <a:pos x="24" y="37"/>
                </a:cxn>
                <a:cxn ang="0">
                  <a:pos x="68" y="40"/>
                </a:cxn>
                <a:cxn ang="0">
                  <a:pos x="79" y="40"/>
                </a:cxn>
                <a:cxn ang="0">
                  <a:pos x="108" y="45"/>
                </a:cxn>
                <a:cxn ang="0">
                  <a:pos x="99" y="93"/>
                </a:cxn>
                <a:cxn ang="0">
                  <a:pos x="93" y="51"/>
                </a:cxn>
                <a:cxn ang="0">
                  <a:pos x="61" y="72"/>
                </a:cxn>
                <a:cxn ang="0">
                  <a:pos x="80" y="82"/>
                </a:cxn>
                <a:cxn ang="0">
                  <a:pos x="88" y="58"/>
                </a:cxn>
                <a:cxn ang="0">
                  <a:pos x="102" y="145"/>
                </a:cxn>
                <a:cxn ang="0">
                  <a:pos x="82" y="96"/>
                </a:cxn>
                <a:cxn ang="0">
                  <a:pos x="117" y="106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69" name="Freeform 165"/>
            <p:cNvSpPr/>
            <p:nvPr userDrawn="1">
              <p:custDataLst>
                <p:tags r:id="rId175"/>
              </p:custDataLst>
            </p:nvPr>
          </p:nvSpPr>
          <p:spPr bwMode="auto">
            <a:xfrm>
              <a:off x="348" y="3254"/>
              <a:ext cx="86" cy="102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9" y="20"/>
                </a:cxn>
                <a:cxn ang="0">
                  <a:pos x="14" y="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70" name="Freeform 166"/>
            <p:cNvSpPr/>
            <p:nvPr userDrawn="1">
              <p:custDataLst>
                <p:tags r:id="rId176"/>
              </p:custDataLst>
            </p:nvPr>
          </p:nvSpPr>
          <p:spPr bwMode="auto">
            <a:xfrm>
              <a:off x="267" y="3295"/>
              <a:ext cx="76" cy="136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4" y="25"/>
                </a:cxn>
                <a:cxn ang="0">
                  <a:pos x="15" y="16"/>
                </a:cxn>
                <a:cxn ang="0">
                  <a:pos x="13" y="8"/>
                </a:cxn>
                <a:cxn ang="0">
                  <a:pos x="7" y="10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71" name="Freeform 167"/>
            <p:cNvSpPr/>
            <p:nvPr userDrawn="1">
              <p:custDataLst>
                <p:tags r:id="rId177"/>
              </p:custDataLst>
            </p:nvPr>
          </p:nvSpPr>
          <p:spPr bwMode="auto">
            <a:xfrm>
              <a:off x="222" y="3022"/>
              <a:ext cx="243" cy="116"/>
            </a:xfrm>
            <a:custGeom>
              <a:avLst/>
              <a:gdLst/>
              <a:ahLst/>
              <a:cxnLst>
                <a:cxn ang="0">
                  <a:pos x="40" y="2"/>
                </a:cxn>
                <a:cxn ang="0">
                  <a:pos x="9" y="1"/>
                </a:cxn>
                <a:cxn ang="0">
                  <a:pos x="1" y="9"/>
                </a:cxn>
                <a:cxn ang="0">
                  <a:pos x="22" y="21"/>
                </a:cxn>
                <a:cxn ang="0">
                  <a:pos x="34" y="20"/>
                </a:cxn>
                <a:cxn ang="0">
                  <a:pos x="40" y="19"/>
                </a:cxn>
                <a:cxn ang="0">
                  <a:pos x="40" y="2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72" name="Freeform 168"/>
            <p:cNvSpPr/>
            <p:nvPr userDrawn="1">
              <p:custDataLst>
                <p:tags r:id="rId178"/>
              </p:custDataLst>
            </p:nvPr>
          </p:nvSpPr>
          <p:spPr bwMode="auto">
            <a:xfrm>
              <a:off x="500" y="3345"/>
              <a:ext cx="177" cy="187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11" y="2"/>
                </a:cxn>
                <a:cxn ang="0">
                  <a:pos x="4" y="20"/>
                </a:cxn>
                <a:cxn ang="0">
                  <a:pos x="28" y="22"/>
                </a:cxn>
                <a:cxn ang="0">
                  <a:pos x="24" y="2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73" name="Freeform 169"/>
            <p:cNvSpPr/>
            <p:nvPr userDrawn="1">
              <p:custDataLst>
                <p:tags r:id="rId179"/>
              </p:custDataLst>
            </p:nvPr>
          </p:nvSpPr>
          <p:spPr bwMode="auto">
            <a:xfrm>
              <a:off x="905" y="3158"/>
              <a:ext cx="177" cy="3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4" y="5"/>
                </a:cxn>
                <a:cxn ang="0">
                  <a:pos x="5" y="0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74" name="Freeform 170"/>
            <p:cNvSpPr/>
            <p:nvPr userDrawn="1">
              <p:custDataLst>
                <p:tags r:id="rId180"/>
              </p:custDataLst>
            </p:nvPr>
          </p:nvSpPr>
          <p:spPr bwMode="auto">
            <a:xfrm>
              <a:off x="965" y="3153"/>
              <a:ext cx="137" cy="81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25" y="6"/>
                </a:cxn>
                <a:cxn ang="0">
                  <a:pos x="17" y="1"/>
                </a:cxn>
                <a:cxn ang="0">
                  <a:pos x="7" y="11"/>
                </a:cxn>
                <a:cxn ang="0">
                  <a:pos x="7" y="13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75" name="Freeform 171"/>
            <p:cNvSpPr/>
            <p:nvPr userDrawn="1">
              <p:custDataLst>
                <p:tags r:id="rId181"/>
              </p:custDataLst>
            </p:nvPr>
          </p:nvSpPr>
          <p:spPr bwMode="auto">
            <a:xfrm>
              <a:off x="960" y="3204"/>
              <a:ext cx="177" cy="86"/>
            </a:xfrm>
            <a:custGeom>
              <a:avLst/>
              <a:gdLst/>
              <a:ahLst/>
              <a:cxnLst>
                <a:cxn ang="0">
                  <a:pos x="25" y="6"/>
                </a:cxn>
                <a:cxn ang="0">
                  <a:pos x="8" y="10"/>
                </a:cxn>
                <a:cxn ang="0">
                  <a:pos x="6" y="13"/>
                </a:cxn>
                <a:cxn ang="0">
                  <a:pos x="27" y="12"/>
                </a:cxn>
                <a:cxn ang="0">
                  <a:pos x="25" y="6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76" name="Freeform 172"/>
            <p:cNvSpPr/>
            <p:nvPr userDrawn="1">
              <p:custDataLst>
                <p:tags r:id="rId182"/>
              </p:custDataLst>
            </p:nvPr>
          </p:nvSpPr>
          <p:spPr bwMode="auto">
            <a:xfrm>
              <a:off x="844" y="3285"/>
              <a:ext cx="248" cy="60"/>
            </a:xfrm>
            <a:custGeom>
              <a:avLst/>
              <a:gdLst/>
              <a:ahLst/>
              <a:cxnLst>
                <a:cxn ang="0">
                  <a:pos x="40" y="3"/>
                </a:cxn>
                <a:cxn ang="0">
                  <a:pos x="29" y="1"/>
                </a:cxn>
                <a:cxn ang="0">
                  <a:pos x="7" y="0"/>
                </a:cxn>
                <a:cxn ang="0">
                  <a:pos x="2" y="5"/>
                </a:cxn>
                <a:cxn ang="0">
                  <a:pos x="20" y="8"/>
                </a:cxn>
                <a:cxn ang="0">
                  <a:pos x="41" y="8"/>
                </a:cxn>
                <a:cxn ang="0">
                  <a:pos x="40" y="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77" name="Freeform 173"/>
            <p:cNvSpPr/>
            <p:nvPr userDrawn="1">
              <p:custDataLst>
                <p:tags r:id="rId183"/>
              </p:custDataLst>
            </p:nvPr>
          </p:nvSpPr>
          <p:spPr bwMode="auto">
            <a:xfrm>
              <a:off x="869" y="3340"/>
              <a:ext cx="203" cy="56"/>
            </a:xfrm>
            <a:custGeom>
              <a:avLst/>
              <a:gdLst/>
              <a:ahLst/>
              <a:cxnLst>
                <a:cxn ang="0">
                  <a:pos x="37" y="2"/>
                </a:cxn>
                <a:cxn ang="0">
                  <a:pos x="26" y="4"/>
                </a:cxn>
                <a:cxn ang="0">
                  <a:pos x="13" y="3"/>
                </a:cxn>
                <a:cxn ang="0">
                  <a:pos x="1" y="2"/>
                </a:cxn>
                <a:cxn ang="0">
                  <a:pos x="35" y="8"/>
                </a:cxn>
                <a:cxn ang="0">
                  <a:pos x="37" y="2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78" name="Freeform 174"/>
            <p:cNvSpPr/>
            <p:nvPr userDrawn="1">
              <p:custDataLst>
                <p:tags r:id="rId184"/>
              </p:custDataLst>
            </p:nvPr>
          </p:nvSpPr>
          <p:spPr bwMode="auto">
            <a:xfrm>
              <a:off x="859" y="3386"/>
              <a:ext cx="207" cy="172"/>
            </a:xfrm>
            <a:custGeom>
              <a:avLst/>
              <a:gdLst/>
              <a:ahLst/>
              <a:cxnLst>
                <a:cxn ang="0">
                  <a:pos x="28" y="9"/>
                </a:cxn>
                <a:cxn ang="0">
                  <a:pos x="13" y="6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9" y="19"/>
                </a:cxn>
                <a:cxn ang="0">
                  <a:pos x="17" y="27"/>
                </a:cxn>
                <a:cxn ang="0">
                  <a:pos x="21" y="30"/>
                </a:cxn>
                <a:cxn ang="0">
                  <a:pos x="29" y="19"/>
                </a:cxn>
                <a:cxn ang="0">
                  <a:pos x="39" y="19"/>
                </a:cxn>
                <a:cxn ang="0">
                  <a:pos x="28" y="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79" name="Freeform 175"/>
            <p:cNvSpPr/>
            <p:nvPr userDrawn="1">
              <p:custDataLst>
                <p:tags r:id="rId185"/>
              </p:custDataLst>
            </p:nvPr>
          </p:nvSpPr>
          <p:spPr bwMode="auto">
            <a:xfrm>
              <a:off x="996" y="3305"/>
              <a:ext cx="126" cy="318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8" y="17"/>
                </a:cxn>
                <a:cxn ang="0">
                  <a:pos x="7" y="20"/>
                </a:cxn>
                <a:cxn ang="0">
                  <a:pos x="7" y="23"/>
                </a:cxn>
                <a:cxn ang="0">
                  <a:pos x="17" y="34"/>
                </a:cxn>
                <a:cxn ang="0">
                  <a:pos x="12" y="45"/>
                </a:cxn>
                <a:cxn ang="0">
                  <a:pos x="0" y="55"/>
                </a:cxn>
                <a:cxn ang="0">
                  <a:pos x="5" y="58"/>
                </a:cxn>
                <a:cxn ang="0">
                  <a:pos x="16" y="62"/>
                </a:cxn>
                <a:cxn ang="0">
                  <a:pos x="23" y="57"/>
                </a:cxn>
                <a:cxn ang="0">
                  <a:pos x="25" y="14"/>
                </a:cxn>
                <a:cxn ang="0">
                  <a:pos x="25" y="2"/>
                </a:cxn>
                <a:cxn ang="0">
                  <a:pos x="22" y="2"/>
                </a:cxn>
              </a:cxnLst>
              <a:rect l="0" t="0" r="r" b="b"/>
              <a:pathLst>
                <a:path w="25" h="62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280" name="Group 176"/>
          <p:cNvGrpSpPr/>
          <p:nvPr>
            <p:custDataLst>
              <p:tags r:id="rId186"/>
            </p:custDataLst>
          </p:nvPr>
        </p:nvGrpSpPr>
        <p:grpSpPr>
          <a:xfrm>
            <a:off x="1066800" y="5562600"/>
            <a:ext cx="533400" cy="492125"/>
            <a:chOff x="96" y="2784"/>
            <a:chExt cx="1062" cy="981"/>
          </a:xfrm>
        </p:grpSpPr>
        <p:sp>
          <p:nvSpPr>
            <p:cNvPr id="47281" name="Freeform 177"/>
            <p:cNvSpPr/>
            <p:nvPr userDrawn="1">
              <p:custDataLst>
                <p:tags r:id="rId187"/>
              </p:custDataLst>
            </p:nvPr>
          </p:nvSpPr>
          <p:spPr bwMode="auto">
            <a:xfrm>
              <a:off x="121" y="2784"/>
              <a:ext cx="207" cy="81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37" y="10"/>
                </a:cxn>
                <a:cxn ang="0">
                  <a:pos x="38" y="9"/>
                </a:cxn>
                <a:cxn ang="0">
                  <a:pos x="31" y="1"/>
                </a:cxn>
                <a:cxn ang="0">
                  <a:pos x="8" y="11"/>
                </a:cxn>
                <a:cxn ang="0">
                  <a:pos x="30" y="12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82" name="Freeform 178"/>
            <p:cNvSpPr>
              <a:spLocks noEditPoints="1"/>
            </p:cNvSpPr>
            <p:nvPr userDrawn="1">
              <p:custDataLst>
                <p:tags r:id="rId188"/>
              </p:custDataLst>
            </p:nvPr>
          </p:nvSpPr>
          <p:spPr bwMode="auto">
            <a:xfrm>
              <a:off x="96" y="2789"/>
              <a:ext cx="1062" cy="976"/>
            </a:xfrm>
            <a:custGeom>
              <a:avLst/>
              <a:gdLst/>
              <a:ahLst/>
              <a:cxnLst>
                <a:cxn ang="0">
                  <a:pos x="163" y="155"/>
                </a:cxn>
                <a:cxn ang="0">
                  <a:pos x="152" y="125"/>
                </a:cxn>
                <a:cxn ang="0">
                  <a:pos x="142" y="99"/>
                </a:cxn>
                <a:cxn ang="0">
                  <a:pos x="165" y="93"/>
                </a:cxn>
                <a:cxn ang="0">
                  <a:pos x="146" y="82"/>
                </a:cxn>
                <a:cxn ang="0">
                  <a:pos x="157" y="83"/>
                </a:cxn>
                <a:cxn ang="0">
                  <a:pos x="157" y="77"/>
                </a:cxn>
                <a:cxn ang="0">
                  <a:pos x="135" y="78"/>
                </a:cxn>
                <a:cxn ang="0">
                  <a:pos x="128" y="125"/>
                </a:cxn>
                <a:cxn ang="0">
                  <a:pos x="124" y="84"/>
                </a:cxn>
                <a:cxn ang="0">
                  <a:pos x="118" y="67"/>
                </a:cxn>
                <a:cxn ang="0">
                  <a:pos x="124" y="51"/>
                </a:cxn>
                <a:cxn ang="0">
                  <a:pos x="121" y="37"/>
                </a:cxn>
                <a:cxn ang="0">
                  <a:pos x="119" y="24"/>
                </a:cxn>
                <a:cxn ang="0">
                  <a:pos x="132" y="39"/>
                </a:cxn>
                <a:cxn ang="0">
                  <a:pos x="149" y="18"/>
                </a:cxn>
                <a:cxn ang="0">
                  <a:pos x="147" y="36"/>
                </a:cxn>
                <a:cxn ang="0">
                  <a:pos x="143" y="48"/>
                </a:cxn>
                <a:cxn ang="0">
                  <a:pos x="144" y="67"/>
                </a:cxn>
                <a:cxn ang="0">
                  <a:pos x="199" y="29"/>
                </a:cxn>
                <a:cxn ang="0">
                  <a:pos x="90" y="1"/>
                </a:cxn>
                <a:cxn ang="0">
                  <a:pos x="56" y="8"/>
                </a:cxn>
                <a:cxn ang="0">
                  <a:pos x="85" y="12"/>
                </a:cxn>
                <a:cxn ang="0">
                  <a:pos x="60" y="22"/>
                </a:cxn>
                <a:cxn ang="0">
                  <a:pos x="58" y="29"/>
                </a:cxn>
                <a:cxn ang="0">
                  <a:pos x="38" y="17"/>
                </a:cxn>
                <a:cxn ang="0">
                  <a:pos x="13" y="115"/>
                </a:cxn>
                <a:cxn ang="0">
                  <a:pos x="61" y="146"/>
                </a:cxn>
                <a:cxn ang="0">
                  <a:pos x="45" y="133"/>
                </a:cxn>
                <a:cxn ang="0">
                  <a:pos x="35" y="145"/>
                </a:cxn>
                <a:cxn ang="0">
                  <a:pos x="32" y="128"/>
                </a:cxn>
                <a:cxn ang="0">
                  <a:pos x="46" y="86"/>
                </a:cxn>
                <a:cxn ang="0">
                  <a:pos x="67" y="83"/>
                </a:cxn>
                <a:cxn ang="0">
                  <a:pos x="71" y="95"/>
                </a:cxn>
                <a:cxn ang="0">
                  <a:pos x="61" y="121"/>
                </a:cxn>
                <a:cxn ang="0">
                  <a:pos x="91" y="180"/>
                </a:cxn>
                <a:cxn ang="0">
                  <a:pos x="186" y="166"/>
                </a:cxn>
                <a:cxn ang="0">
                  <a:pos x="182" y="66"/>
                </a:cxn>
                <a:cxn ang="0">
                  <a:pos x="165" y="60"/>
                </a:cxn>
                <a:cxn ang="0">
                  <a:pos x="113" y="61"/>
                </a:cxn>
                <a:cxn ang="0">
                  <a:pos x="108" y="87"/>
                </a:cxn>
                <a:cxn ang="0">
                  <a:pos x="114" y="50"/>
                </a:cxn>
                <a:cxn ang="0">
                  <a:pos x="89" y="26"/>
                </a:cxn>
                <a:cxn ang="0">
                  <a:pos x="105" y="35"/>
                </a:cxn>
                <a:cxn ang="0">
                  <a:pos x="61" y="72"/>
                </a:cxn>
                <a:cxn ang="0">
                  <a:pos x="24" y="37"/>
                </a:cxn>
                <a:cxn ang="0">
                  <a:pos x="68" y="40"/>
                </a:cxn>
                <a:cxn ang="0">
                  <a:pos x="79" y="40"/>
                </a:cxn>
                <a:cxn ang="0">
                  <a:pos x="108" y="45"/>
                </a:cxn>
                <a:cxn ang="0">
                  <a:pos x="99" y="93"/>
                </a:cxn>
                <a:cxn ang="0">
                  <a:pos x="93" y="51"/>
                </a:cxn>
                <a:cxn ang="0">
                  <a:pos x="61" y="72"/>
                </a:cxn>
                <a:cxn ang="0">
                  <a:pos x="80" y="82"/>
                </a:cxn>
                <a:cxn ang="0">
                  <a:pos x="88" y="58"/>
                </a:cxn>
                <a:cxn ang="0">
                  <a:pos x="102" y="145"/>
                </a:cxn>
                <a:cxn ang="0">
                  <a:pos x="82" y="96"/>
                </a:cxn>
                <a:cxn ang="0">
                  <a:pos x="117" y="106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83" name="Freeform 179"/>
            <p:cNvSpPr/>
            <p:nvPr userDrawn="1">
              <p:custDataLst>
                <p:tags r:id="rId189"/>
              </p:custDataLst>
            </p:nvPr>
          </p:nvSpPr>
          <p:spPr bwMode="auto">
            <a:xfrm>
              <a:off x="348" y="3254"/>
              <a:ext cx="86" cy="102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9" y="20"/>
                </a:cxn>
                <a:cxn ang="0">
                  <a:pos x="14" y="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84" name="Freeform 180"/>
            <p:cNvSpPr/>
            <p:nvPr userDrawn="1">
              <p:custDataLst>
                <p:tags r:id="rId190"/>
              </p:custDataLst>
            </p:nvPr>
          </p:nvSpPr>
          <p:spPr bwMode="auto">
            <a:xfrm>
              <a:off x="267" y="3295"/>
              <a:ext cx="76" cy="136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4" y="25"/>
                </a:cxn>
                <a:cxn ang="0">
                  <a:pos x="15" y="16"/>
                </a:cxn>
                <a:cxn ang="0">
                  <a:pos x="13" y="8"/>
                </a:cxn>
                <a:cxn ang="0">
                  <a:pos x="7" y="10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85" name="Freeform 181"/>
            <p:cNvSpPr/>
            <p:nvPr userDrawn="1">
              <p:custDataLst>
                <p:tags r:id="rId191"/>
              </p:custDataLst>
            </p:nvPr>
          </p:nvSpPr>
          <p:spPr bwMode="auto">
            <a:xfrm>
              <a:off x="222" y="3022"/>
              <a:ext cx="243" cy="116"/>
            </a:xfrm>
            <a:custGeom>
              <a:avLst/>
              <a:gdLst/>
              <a:ahLst/>
              <a:cxnLst>
                <a:cxn ang="0">
                  <a:pos x="40" y="2"/>
                </a:cxn>
                <a:cxn ang="0">
                  <a:pos x="9" y="1"/>
                </a:cxn>
                <a:cxn ang="0">
                  <a:pos x="1" y="9"/>
                </a:cxn>
                <a:cxn ang="0">
                  <a:pos x="22" y="21"/>
                </a:cxn>
                <a:cxn ang="0">
                  <a:pos x="34" y="20"/>
                </a:cxn>
                <a:cxn ang="0">
                  <a:pos x="40" y="19"/>
                </a:cxn>
                <a:cxn ang="0">
                  <a:pos x="40" y="2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86" name="Freeform 182"/>
            <p:cNvSpPr/>
            <p:nvPr userDrawn="1">
              <p:custDataLst>
                <p:tags r:id="rId192"/>
              </p:custDataLst>
            </p:nvPr>
          </p:nvSpPr>
          <p:spPr bwMode="auto">
            <a:xfrm>
              <a:off x="500" y="3345"/>
              <a:ext cx="177" cy="187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11" y="2"/>
                </a:cxn>
                <a:cxn ang="0">
                  <a:pos x="4" y="20"/>
                </a:cxn>
                <a:cxn ang="0">
                  <a:pos x="28" y="22"/>
                </a:cxn>
                <a:cxn ang="0">
                  <a:pos x="24" y="2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87" name="Freeform 183"/>
            <p:cNvSpPr/>
            <p:nvPr userDrawn="1">
              <p:custDataLst>
                <p:tags r:id="rId193"/>
              </p:custDataLst>
            </p:nvPr>
          </p:nvSpPr>
          <p:spPr bwMode="auto">
            <a:xfrm>
              <a:off x="905" y="3158"/>
              <a:ext cx="177" cy="3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4" y="5"/>
                </a:cxn>
                <a:cxn ang="0">
                  <a:pos x="5" y="0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88" name="Freeform 184"/>
            <p:cNvSpPr/>
            <p:nvPr userDrawn="1">
              <p:custDataLst>
                <p:tags r:id="rId194"/>
              </p:custDataLst>
            </p:nvPr>
          </p:nvSpPr>
          <p:spPr bwMode="auto">
            <a:xfrm>
              <a:off x="965" y="3153"/>
              <a:ext cx="137" cy="81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25" y="6"/>
                </a:cxn>
                <a:cxn ang="0">
                  <a:pos x="17" y="1"/>
                </a:cxn>
                <a:cxn ang="0">
                  <a:pos x="7" y="11"/>
                </a:cxn>
                <a:cxn ang="0">
                  <a:pos x="7" y="13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89" name="Freeform 185"/>
            <p:cNvSpPr/>
            <p:nvPr userDrawn="1">
              <p:custDataLst>
                <p:tags r:id="rId195"/>
              </p:custDataLst>
            </p:nvPr>
          </p:nvSpPr>
          <p:spPr bwMode="auto">
            <a:xfrm>
              <a:off x="960" y="3204"/>
              <a:ext cx="177" cy="86"/>
            </a:xfrm>
            <a:custGeom>
              <a:avLst/>
              <a:gdLst/>
              <a:ahLst/>
              <a:cxnLst>
                <a:cxn ang="0">
                  <a:pos x="25" y="6"/>
                </a:cxn>
                <a:cxn ang="0">
                  <a:pos x="8" y="10"/>
                </a:cxn>
                <a:cxn ang="0">
                  <a:pos x="6" y="13"/>
                </a:cxn>
                <a:cxn ang="0">
                  <a:pos x="27" y="12"/>
                </a:cxn>
                <a:cxn ang="0">
                  <a:pos x="25" y="6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90" name="Freeform 186"/>
            <p:cNvSpPr/>
            <p:nvPr userDrawn="1">
              <p:custDataLst>
                <p:tags r:id="rId196"/>
              </p:custDataLst>
            </p:nvPr>
          </p:nvSpPr>
          <p:spPr bwMode="auto">
            <a:xfrm>
              <a:off x="844" y="3285"/>
              <a:ext cx="248" cy="60"/>
            </a:xfrm>
            <a:custGeom>
              <a:avLst/>
              <a:gdLst/>
              <a:ahLst/>
              <a:cxnLst>
                <a:cxn ang="0">
                  <a:pos x="40" y="3"/>
                </a:cxn>
                <a:cxn ang="0">
                  <a:pos x="29" y="1"/>
                </a:cxn>
                <a:cxn ang="0">
                  <a:pos x="7" y="0"/>
                </a:cxn>
                <a:cxn ang="0">
                  <a:pos x="2" y="5"/>
                </a:cxn>
                <a:cxn ang="0">
                  <a:pos x="20" y="8"/>
                </a:cxn>
                <a:cxn ang="0">
                  <a:pos x="41" y="8"/>
                </a:cxn>
                <a:cxn ang="0">
                  <a:pos x="40" y="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91" name="Freeform 187"/>
            <p:cNvSpPr/>
            <p:nvPr userDrawn="1">
              <p:custDataLst>
                <p:tags r:id="rId197"/>
              </p:custDataLst>
            </p:nvPr>
          </p:nvSpPr>
          <p:spPr bwMode="auto">
            <a:xfrm>
              <a:off x="869" y="3340"/>
              <a:ext cx="203" cy="56"/>
            </a:xfrm>
            <a:custGeom>
              <a:avLst/>
              <a:gdLst/>
              <a:ahLst/>
              <a:cxnLst>
                <a:cxn ang="0">
                  <a:pos x="37" y="2"/>
                </a:cxn>
                <a:cxn ang="0">
                  <a:pos x="26" y="4"/>
                </a:cxn>
                <a:cxn ang="0">
                  <a:pos x="13" y="3"/>
                </a:cxn>
                <a:cxn ang="0">
                  <a:pos x="1" y="2"/>
                </a:cxn>
                <a:cxn ang="0">
                  <a:pos x="35" y="8"/>
                </a:cxn>
                <a:cxn ang="0">
                  <a:pos x="37" y="2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92" name="Freeform 188"/>
            <p:cNvSpPr/>
            <p:nvPr userDrawn="1">
              <p:custDataLst>
                <p:tags r:id="rId198"/>
              </p:custDataLst>
            </p:nvPr>
          </p:nvSpPr>
          <p:spPr bwMode="auto">
            <a:xfrm>
              <a:off x="859" y="3386"/>
              <a:ext cx="207" cy="172"/>
            </a:xfrm>
            <a:custGeom>
              <a:avLst/>
              <a:gdLst/>
              <a:ahLst/>
              <a:cxnLst>
                <a:cxn ang="0">
                  <a:pos x="28" y="9"/>
                </a:cxn>
                <a:cxn ang="0">
                  <a:pos x="13" y="6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9" y="19"/>
                </a:cxn>
                <a:cxn ang="0">
                  <a:pos x="17" y="27"/>
                </a:cxn>
                <a:cxn ang="0">
                  <a:pos x="21" y="30"/>
                </a:cxn>
                <a:cxn ang="0">
                  <a:pos x="29" y="19"/>
                </a:cxn>
                <a:cxn ang="0">
                  <a:pos x="39" y="19"/>
                </a:cxn>
                <a:cxn ang="0">
                  <a:pos x="28" y="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93" name="Freeform 189"/>
            <p:cNvSpPr/>
            <p:nvPr userDrawn="1">
              <p:custDataLst>
                <p:tags r:id="rId199"/>
              </p:custDataLst>
            </p:nvPr>
          </p:nvSpPr>
          <p:spPr bwMode="auto">
            <a:xfrm>
              <a:off x="996" y="3305"/>
              <a:ext cx="126" cy="318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8" y="17"/>
                </a:cxn>
                <a:cxn ang="0">
                  <a:pos x="7" y="20"/>
                </a:cxn>
                <a:cxn ang="0">
                  <a:pos x="7" y="23"/>
                </a:cxn>
                <a:cxn ang="0">
                  <a:pos x="17" y="34"/>
                </a:cxn>
                <a:cxn ang="0">
                  <a:pos x="12" y="45"/>
                </a:cxn>
                <a:cxn ang="0">
                  <a:pos x="0" y="55"/>
                </a:cxn>
                <a:cxn ang="0">
                  <a:pos x="5" y="58"/>
                </a:cxn>
                <a:cxn ang="0">
                  <a:pos x="16" y="62"/>
                </a:cxn>
                <a:cxn ang="0">
                  <a:pos x="23" y="57"/>
                </a:cxn>
                <a:cxn ang="0">
                  <a:pos x="25" y="14"/>
                </a:cxn>
                <a:cxn ang="0">
                  <a:pos x="25" y="2"/>
                </a:cxn>
                <a:cxn ang="0">
                  <a:pos x="22" y="2"/>
                </a:cxn>
              </a:cxnLst>
              <a:rect l="0" t="0" r="r" b="b"/>
              <a:pathLst>
                <a:path w="25" h="62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294" name="Group 190"/>
          <p:cNvGrpSpPr/>
          <p:nvPr>
            <p:custDataLst>
              <p:tags r:id="rId200"/>
            </p:custDataLst>
          </p:nvPr>
        </p:nvGrpSpPr>
        <p:grpSpPr>
          <a:xfrm>
            <a:off x="381000" y="3962400"/>
            <a:ext cx="533400" cy="492125"/>
            <a:chOff x="96" y="2784"/>
            <a:chExt cx="1062" cy="981"/>
          </a:xfrm>
        </p:grpSpPr>
        <p:sp>
          <p:nvSpPr>
            <p:cNvPr id="47295" name="Freeform 191"/>
            <p:cNvSpPr/>
            <p:nvPr userDrawn="1">
              <p:custDataLst>
                <p:tags r:id="rId201"/>
              </p:custDataLst>
            </p:nvPr>
          </p:nvSpPr>
          <p:spPr bwMode="auto">
            <a:xfrm>
              <a:off x="121" y="2784"/>
              <a:ext cx="207" cy="81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37" y="10"/>
                </a:cxn>
                <a:cxn ang="0">
                  <a:pos x="38" y="9"/>
                </a:cxn>
                <a:cxn ang="0">
                  <a:pos x="31" y="1"/>
                </a:cxn>
                <a:cxn ang="0">
                  <a:pos x="8" y="11"/>
                </a:cxn>
                <a:cxn ang="0">
                  <a:pos x="30" y="12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96" name="Freeform 192"/>
            <p:cNvSpPr>
              <a:spLocks noEditPoints="1"/>
            </p:cNvSpPr>
            <p:nvPr userDrawn="1">
              <p:custDataLst>
                <p:tags r:id="rId202"/>
              </p:custDataLst>
            </p:nvPr>
          </p:nvSpPr>
          <p:spPr bwMode="auto">
            <a:xfrm>
              <a:off x="96" y="2789"/>
              <a:ext cx="1062" cy="976"/>
            </a:xfrm>
            <a:custGeom>
              <a:avLst/>
              <a:gdLst/>
              <a:ahLst/>
              <a:cxnLst>
                <a:cxn ang="0">
                  <a:pos x="163" y="155"/>
                </a:cxn>
                <a:cxn ang="0">
                  <a:pos x="152" y="125"/>
                </a:cxn>
                <a:cxn ang="0">
                  <a:pos x="142" y="99"/>
                </a:cxn>
                <a:cxn ang="0">
                  <a:pos x="165" y="93"/>
                </a:cxn>
                <a:cxn ang="0">
                  <a:pos x="146" y="82"/>
                </a:cxn>
                <a:cxn ang="0">
                  <a:pos x="157" y="83"/>
                </a:cxn>
                <a:cxn ang="0">
                  <a:pos x="157" y="77"/>
                </a:cxn>
                <a:cxn ang="0">
                  <a:pos x="135" y="78"/>
                </a:cxn>
                <a:cxn ang="0">
                  <a:pos x="128" y="125"/>
                </a:cxn>
                <a:cxn ang="0">
                  <a:pos x="124" y="84"/>
                </a:cxn>
                <a:cxn ang="0">
                  <a:pos x="118" y="67"/>
                </a:cxn>
                <a:cxn ang="0">
                  <a:pos x="124" y="51"/>
                </a:cxn>
                <a:cxn ang="0">
                  <a:pos x="121" y="37"/>
                </a:cxn>
                <a:cxn ang="0">
                  <a:pos x="119" y="24"/>
                </a:cxn>
                <a:cxn ang="0">
                  <a:pos x="132" y="39"/>
                </a:cxn>
                <a:cxn ang="0">
                  <a:pos x="149" y="18"/>
                </a:cxn>
                <a:cxn ang="0">
                  <a:pos x="147" y="36"/>
                </a:cxn>
                <a:cxn ang="0">
                  <a:pos x="143" y="48"/>
                </a:cxn>
                <a:cxn ang="0">
                  <a:pos x="144" y="67"/>
                </a:cxn>
                <a:cxn ang="0">
                  <a:pos x="199" y="29"/>
                </a:cxn>
                <a:cxn ang="0">
                  <a:pos x="90" y="1"/>
                </a:cxn>
                <a:cxn ang="0">
                  <a:pos x="56" y="8"/>
                </a:cxn>
                <a:cxn ang="0">
                  <a:pos x="85" y="12"/>
                </a:cxn>
                <a:cxn ang="0">
                  <a:pos x="60" y="22"/>
                </a:cxn>
                <a:cxn ang="0">
                  <a:pos x="58" y="29"/>
                </a:cxn>
                <a:cxn ang="0">
                  <a:pos x="38" y="17"/>
                </a:cxn>
                <a:cxn ang="0">
                  <a:pos x="13" y="115"/>
                </a:cxn>
                <a:cxn ang="0">
                  <a:pos x="61" y="146"/>
                </a:cxn>
                <a:cxn ang="0">
                  <a:pos x="45" y="133"/>
                </a:cxn>
                <a:cxn ang="0">
                  <a:pos x="35" y="145"/>
                </a:cxn>
                <a:cxn ang="0">
                  <a:pos x="32" y="128"/>
                </a:cxn>
                <a:cxn ang="0">
                  <a:pos x="46" y="86"/>
                </a:cxn>
                <a:cxn ang="0">
                  <a:pos x="67" y="83"/>
                </a:cxn>
                <a:cxn ang="0">
                  <a:pos x="71" y="95"/>
                </a:cxn>
                <a:cxn ang="0">
                  <a:pos x="61" y="121"/>
                </a:cxn>
                <a:cxn ang="0">
                  <a:pos x="91" y="180"/>
                </a:cxn>
                <a:cxn ang="0">
                  <a:pos x="186" y="166"/>
                </a:cxn>
                <a:cxn ang="0">
                  <a:pos x="182" y="66"/>
                </a:cxn>
                <a:cxn ang="0">
                  <a:pos x="165" y="60"/>
                </a:cxn>
                <a:cxn ang="0">
                  <a:pos x="113" y="61"/>
                </a:cxn>
                <a:cxn ang="0">
                  <a:pos x="108" y="87"/>
                </a:cxn>
                <a:cxn ang="0">
                  <a:pos x="114" y="50"/>
                </a:cxn>
                <a:cxn ang="0">
                  <a:pos x="89" y="26"/>
                </a:cxn>
                <a:cxn ang="0">
                  <a:pos x="105" y="35"/>
                </a:cxn>
                <a:cxn ang="0">
                  <a:pos x="61" y="72"/>
                </a:cxn>
                <a:cxn ang="0">
                  <a:pos x="24" y="37"/>
                </a:cxn>
                <a:cxn ang="0">
                  <a:pos x="68" y="40"/>
                </a:cxn>
                <a:cxn ang="0">
                  <a:pos x="79" y="40"/>
                </a:cxn>
                <a:cxn ang="0">
                  <a:pos x="108" y="45"/>
                </a:cxn>
                <a:cxn ang="0">
                  <a:pos x="99" y="93"/>
                </a:cxn>
                <a:cxn ang="0">
                  <a:pos x="93" y="51"/>
                </a:cxn>
                <a:cxn ang="0">
                  <a:pos x="61" y="72"/>
                </a:cxn>
                <a:cxn ang="0">
                  <a:pos x="80" y="82"/>
                </a:cxn>
                <a:cxn ang="0">
                  <a:pos x="88" y="58"/>
                </a:cxn>
                <a:cxn ang="0">
                  <a:pos x="102" y="145"/>
                </a:cxn>
                <a:cxn ang="0">
                  <a:pos x="82" y="96"/>
                </a:cxn>
                <a:cxn ang="0">
                  <a:pos x="117" y="106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97" name="Freeform 193"/>
            <p:cNvSpPr/>
            <p:nvPr userDrawn="1">
              <p:custDataLst>
                <p:tags r:id="rId203"/>
              </p:custDataLst>
            </p:nvPr>
          </p:nvSpPr>
          <p:spPr bwMode="auto">
            <a:xfrm>
              <a:off x="348" y="3254"/>
              <a:ext cx="86" cy="102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9" y="20"/>
                </a:cxn>
                <a:cxn ang="0">
                  <a:pos x="14" y="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98" name="Freeform 194"/>
            <p:cNvSpPr/>
            <p:nvPr userDrawn="1">
              <p:custDataLst>
                <p:tags r:id="rId204"/>
              </p:custDataLst>
            </p:nvPr>
          </p:nvSpPr>
          <p:spPr bwMode="auto">
            <a:xfrm>
              <a:off x="267" y="3295"/>
              <a:ext cx="76" cy="136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4" y="25"/>
                </a:cxn>
                <a:cxn ang="0">
                  <a:pos x="15" y="16"/>
                </a:cxn>
                <a:cxn ang="0">
                  <a:pos x="13" y="8"/>
                </a:cxn>
                <a:cxn ang="0">
                  <a:pos x="7" y="10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99" name="Freeform 195"/>
            <p:cNvSpPr/>
            <p:nvPr userDrawn="1">
              <p:custDataLst>
                <p:tags r:id="rId205"/>
              </p:custDataLst>
            </p:nvPr>
          </p:nvSpPr>
          <p:spPr bwMode="auto">
            <a:xfrm>
              <a:off x="222" y="3022"/>
              <a:ext cx="243" cy="116"/>
            </a:xfrm>
            <a:custGeom>
              <a:avLst/>
              <a:gdLst/>
              <a:ahLst/>
              <a:cxnLst>
                <a:cxn ang="0">
                  <a:pos x="40" y="2"/>
                </a:cxn>
                <a:cxn ang="0">
                  <a:pos x="9" y="1"/>
                </a:cxn>
                <a:cxn ang="0">
                  <a:pos x="1" y="9"/>
                </a:cxn>
                <a:cxn ang="0">
                  <a:pos x="22" y="21"/>
                </a:cxn>
                <a:cxn ang="0">
                  <a:pos x="34" y="20"/>
                </a:cxn>
                <a:cxn ang="0">
                  <a:pos x="40" y="19"/>
                </a:cxn>
                <a:cxn ang="0">
                  <a:pos x="40" y="2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00" name="Freeform 196"/>
            <p:cNvSpPr/>
            <p:nvPr userDrawn="1">
              <p:custDataLst>
                <p:tags r:id="rId206"/>
              </p:custDataLst>
            </p:nvPr>
          </p:nvSpPr>
          <p:spPr bwMode="auto">
            <a:xfrm>
              <a:off x="500" y="3345"/>
              <a:ext cx="177" cy="187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11" y="2"/>
                </a:cxn>
                <a:cxn ang="0">
                  <a:pos x="4" y="20"/>
                </a:cxn>
                <a:cxn ang="0">
                  <a:pos x="28" y="22"/>
                </a:cxn>
                <a:cxn ang="0">
                  <a:pos x="24" y="2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01" name="Freeform 197"/>
            <p:cNvSpPr/>
            <p:nvPr userDrawn="1">
              <p:custDataLst>
                <p:tags r:id="rId207"/>
              </p:custDataLst>
            </p:nvPr>
          </p:nvSpPr>
          <p:spPr bwMode="auto">
            <a:xfrm>
              <a:off x="905" y="3158"/>
              <a:ext cx="177" cy="3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4" y="5"/>
                </a:cxn>
                <a:cxn ang="0">
                  <a:pos x="5" y="0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02" name="Freeform 198"/>
            <p:cNvSpPr/>
            <p:nvPr userDrawn="1">
              <p:custDataLst>
                <p:tags r:id="rId208"/>
              </p:custDataLst>
            </p:nvPr>
          </p:nvSpPr>
          <p:spPr bwMode="auto">
            <a:xfrm>
              <a:off x="965" y="3153"/>
              <a:ext cx="137" cy="81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25" y="6"/>
                </a:cxn>
                <a:cxn ang="0">
                  <a:pos x="17" y="1"/>
                </a:cxn>
                <a:cxn ang="0">
                  <a:pos x="7" y="11"/>
                </a:cxn>
                <a:cxn ang="0">
                  <a:pos x="7" y="13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03" name="Freeform 199"/>
            <p:cNvSpPr/>
            <p:nvPr userDrawn="1">
              <p:custDataLst>
                <p:tags r:id="rId209"/>
              </p:custDataLst>
            </p:nvPr>
          </p:nvSpPr>
          <p:spPr bwMode="auto">
            <a:xfrm>
              <a:off x="960" y="3204"/>
              <a:ext cx="177" cy="86"/>
            </a:xfrm>
            <a:custGeom>
              <a:avLst/>
              <a:gdLst/>
              <a:ahLst/>
              <a:cxnLst>
                <a:cxn ang="0">
                  <a:pos x="25" y="6"/>
                </a:cxn>
                <a:cxn ang="0">
                  <a:pos x="8" y="10"/>
                </a:cxn>
                <a:cxn ang="0">
                  <a:pos x="6" y="13"/>
                </a:cxn>
                <a:cxn ang="0">
                  <a:pos x="27" y="12"/>
                </a:cxn>
                <a:cxn ang="0">
                  <a:pos x="25" y="6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04" name="Freeform 200"/>
            <p:cNvSpPr/>
            <p:nvPr userDrawn="1">
              <p:custDataLst>
                <p:tags r:id="rId210"/>
              </p:custDataLst>
            </p:nvPr>
          </p:nvSpPr>
          <p:spPr bwMode="auto">
            <a:xfrm>
              <a:off x="844" y="3285"/>
              <a:ext cx="248" cy="60"/>
            </a:xfrm>
            <a:custGeom>
              <a:avLst/>
              <a:gdLst/>
              <a:ahLst/>
              <a:cxnLst>
                <a:cxn ang="0">
                  <a:pos x="40" y="3"/>
                </a:cxn>
                <a:cxn ang="0">
                  <a:pos x="29" y="1"/>
                </a:cxn>
                <a:cxn ang="0">
                  <a:pos x="7" y="0"/>
                </a:cxn>
                <a:cxn ang="0">
                  <a:pos x="2" y="5"/>
                </a:cxn>
                <a:cxn ang="0">
                  <a:pos x="20" y="8"/>
                </a:cxn>
                <a:cxn ang="0">
                  <a:pos x="41" y="8"/>
                </a:cxn>
                <a:cxn ang="0">
                  <a:pos x="40" y="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05" name="Freeform 201"/>
            <p:cNvSpPr/>
            <p:nvPr userDrawn="1">
              <p:custDataLst>
                <p:tags r:id="rId211"/>
              </p:custDataLst>
            </p:nvPr>
          </p:nvSpPr>
          <p:spPr bwMode="auto">
            <a:xfrm>
              <a:off x="869" y="3340"/>
              <a:ext cx="203" cy="56"/>
            </a:xfrm>
            <a:custGeom>
              <a:avLst/>
              <a:gdLst/>
              <a:ahLst/>
              <a:cxnLst>
                <a:cxn ang="0">
                  <a:pos x="37" y="2"/>
                </a:cxn>
                <a:cxn ang="0">
                  <a:pos x="26" y="4"/>
                </a:cxn>
                <a:cxn ang="0">
                  <a:pos x="13" y="3"/>
                </a:cxn>
                <a:cxn ang="0">
                  <a:pos x="1" y="2"/>
                </a:cxn>
                <a:cxn ang="0">
                  <a:pos x="35" y="8"/>
                </a:cxn>
                <a:cxn ang="0">
                  <a:pos x="37" y="2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06" name="Freeform 202"/>
            <p:cNvSpPr/>
            <p:nvPr userDrawn="1">
              <p:custDataLst>
                <p:tags r:id="rId212"/>
              </p:custDataLst>
            </p:nvPr>
          </p:nvSpPr>
          <p:spPr bwMode="auto">
            <a:xfrm>
              <a:off x="859" y="3386"/>
              <a:ext cx="207" cy="172"/>
            </a:xfrm>
            <a:custGeom>
              <a:avLst/>
              <a:gdLst/>
              <a:ahLst/>
              <a:cxnLst>
                <a:cxn ang="0">
                  <a:pos x="28" y="9"/>
                </a:cxn>
                <a:cxn ang="0">
                  <a:pos x="13" y="6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9" y="19"/>
                </a:cxn>
                <a:cxn ang="0">
                  <a:pos x="17" y="27"/>
                </a:cxn>
                <a:cxn ang="0">
                  <a:pos x="21" y="30"/>
                </a:cxn>
                <a:cxn ang="0">
                  <a:pos x="29" y="19"/>
                </a:cxn>
                <a:cxn ang="0">
                  <a:pos x="39" y="19"/>
                </a:cxn>
                <a:cxn ang="0">
                  <a:pos x="28" y="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07" name="Freeform 203"/>
            <p:cNvSpPr/>
            <p:nvPr userDrawn="1">
              <p:custDataLst>
                <p:tags r:id="rId213"/>
              </p:custDataLst>
            </p:nvPr>
          </p:nvSpPr>
          <p:spPr bwMode="auto">
            <a:xfrm>
              <a:off x="996" y="3305"/>
              <a:ext cx="126" cy="318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8" y="17"/>
                </a:cxn>
                <a:cxn ang="0">
                  <a:pos x="7" y="20"/>
                </a:cxn>
                <a:cxn ang="0">
                  <a:pos x="7" y="23"/>
                </a:cxn>
                <a:cxn ang="0">
                  <a:pos x="17" y="34"/>
                </a:cxn>
                <a:cxn ang="0">
                  <a:pos x="12" y="45"/>
                </a:cxn>
                <a:cxn ang="0">
                  <a:pos x="0" y="55"/>
                </a:cxn>
                <a:cxn ang="0">
                  <a:pos x="5" y="58"/>
                </a:cxn>
                <a:cxn ang="0">
                  <a:pos x="16" y="62"/>
                </a:cxn>
                <a:cxn ang="0">
                  <a:pos x="23" y="57"/>
                </a:cxn>
                <a:cxn ang="0">
                  <a:pos x="25" y="14"/>
                </a:cxn>
                <a:cxn ang="0">
                  <a:pos x="25" y="2"/>
                </a:cxn>
                <a:cxn ang="0">
                  <a:pos x="22" y="2"/>
                </a:cxn>
              </a:cxnLst>
              <a:rect l="0" t="0" r="r" b="b"/>
              <a:pathLst>
                <a:path w="25" h="62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308" name="Group 204"/>
          <p:cNvGrpSpPr/>
          <p:nvPr>
            <p:custDataLst>
              <p:tags r:id="rId214"/>
            </p:custDataLst>
          </p:nvPr>
        </p:nvGrpSpPr>
        <p:grpSpPr>
          <a:xfrm>
            <a:off x="381000" y="5070475"/>
            <a:ext cx="533400" cy="492125"/>
            <a:chOff x="96" y="2784"/>
            <a:chExt cx="1062" cy="981"/>
          </a:xfrm>
        </p:grpSpPr>
        <p:sp>
          <p:nvSpPr>
            <p:cNvPr id="47309" name="Freeform 205"/>
            <p:cNvSpPr/>
            <p:nvPr userDrawn="1">
              <p:custDataLst>
                <p:tags r:id="rId215"/>
              </p:custDataLst>
            </p:nvPr>
          </p:nvSpPr>
          <p:spPr bwMode="auto">
            <a:xfrm>
              <a:off x="121" y="2784"/>
              <a:ext cx="207" cy="81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37" y="10"/>
                </a:cxn>
                <a:cxn ang="0">
                  <a:pos x="38" y="9"/>
                </a:cxn>
                <a:cxn ang="0">
                  <a:pos x="31" y="1"/>
                </a:cxn>
                <a:cxn ang="0">
                  <a:pos x="8" y="11"/>
                </a:cxn>
                <a:cxn ang="0">
                  <a:pos x="30" y="12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0" name="Freeform 206"/>
            <p:cNvSpPr>
              <a:spLocks noEditPoints="1"/>
            </p:cNvSpPr>
            <p:nvPr userDrawn="1">
              <p:custDataLst>
                <p:tags r:id="rId216"/>
              </p:custDataLst>
            </p:nvPr>
          </p:nvSpPr>
          <p:spPr bwMode="auto">
            <a:xfrm>
              <a:off x="96" y="2789"/>
              <a:ext cx="1062" cy="976"/>
            </a:xfrm>
            <a:custGeom>
              <a:avLst/>
              <a:gdLst/>
              <a:ahLst/>
              <a:cxnLst>
                <a:cxn ang="0">
                  <a:pos x="163" y="155"/>
                </a:cxn>
                <a:cxn ang="0">
                  <a:pos x="152" y="125"/>
                </a:cxn>
                <a:cxn ang="0">
                  <a:pos x="142" y="99"/>
                </a:cxn>
                <a:cxn ang="0">
                  <a:pos x="165" y="93"/>
                </a:cxn>
                <a:cxn ang="0">
                  <a:pos x="146" y="82"/>
                </a:cxn>
                <a:cxn ang="0">
                  <a:pos x="157" y="83"/>
                </a:cxn>
                <a:cxn ang="0">
                  <a:pos x="157" y="77"/>
                </a:cxn>
                <a:cxn ang="0">
                  <a:pos x="135" y="78"/>
                </a:cxn>
                <a:cxn ang="0">
                  <a:pos x="128" y="125"/>
                </a:cxn>
                <a:cxn ang="0">
                  <a:pos x="124" y="84"/>
                </a:cxn>
                <a:cxn ang="0">
                  <a:pos x="118" y="67"/>
                </a:cxn>
                <a:cxn ang="0">
                  <a:pos x="124" y="51"/>
                </a:cxn>
                <a:cxn ang="0">
                  <a:pos x="121" y="37"/>
                </a:cxn>
                <a:cxn ang="0">
                  <a:pos x="119" y="24"/>
                </a:cxn>
                <a:cxn ang="0">
                  <a:pos x="132" y="39"/>
                </a:cxn>
                <a:cxn ang="0">
                  <a:pos x="149" y="18"/>
                </a:cxn>
                <a:cxn ang="0">
                  <a:pos x="147" y="36"/>
                </a:cxn>
                <a:cxn ang="0">
                  <a:pos x="143" y="48"/>
                </a:cxn>
                <a:cxn ang="0">
                  <a:pos x="144" y="67"/>
                </a:cxn>
                <a:cxn ang="0">
                  <a:pos x="199" y="29"/>
                </a:cxn>
                <a:cxn ang="0">
                  <a:pos x="90" y="1"/>
                </a:cxn>
                <a:cxn ang="0">
                  <a:pos x="56" y="8"/>
                </a:cxn>
                <a:cxn ang="0">
                  <a:pos x="85" y="12"/>
                </a:cxn>
                <a:cxn ang="0">
                  <a:pos x="60" y="22"/>
                </a:cxn>
                <a:cxn ang="0">
                  <a:pos x="58" y="29"/>
                </a:cxn>
                <a:cxn ang="0">
                  <a:pos x="38" y="17"/>
                </a:cxn>
                <a:cxn ang="0">
                  <a:pos x="13" y="115"/>
                </a:cxn>
                <a:cxn ang="0">
                  <a:pos x="61" y="146"/>
                </a:cxn>
                <a:cxn ang="0">
                  <a:pos x="45" y="133"/>
                </a:cxn>
                <a:cxn ang="0">
                  <a:pos x="35" y="145"/>
                </a:cxn>
                <a:cxn ang="0">
                  <a:pos x="32" y="128"/>
                </a:cxn>
                <a:cxn ang="0">
                  <a:pos x="46" y="86"/>
                </a:cxn>
                <a:cxn ang="0">
                  <a:pos x="67" y="83"/>
                </a:cxn>
                <a:cxn ang="0">
                  <a:pos x="71" y="95"/>
                </a:cxn>
                <a:cxn ang="0">
                  <a:pos x="61" y="121"/>
                </a:cxn>
                <a:cxn ang="0">
                  <a:pos x="91" y="180"/>
                </a:cxn>
                <a:cxn ang="0">
                  <a:pos x="186" y="166"/>
                </a:cxn>
                <a:cxn ang="0">
                  <a:pos x="182" y="66"/>
                </a:cxn>
                <a:cxn ang="0">
                  <a:pos x="165" y="60"/>
                </a:cxn>
                <a:cxn ang="0">
                  <a:pos x="113" y="61"/>
                </a:cxn>
                <a:cxn ang="0">
                  <a:pos x="108" y="87"/>
                </a:cxn>
                <a:cxn ang="0">
                  <a:pos x="114" y="50"/>
                </a:cxn>
                <a:cxn ang="0">
                  <a:pos x="89" y="26"/>
                </a:cxn>
                <a:cxn ang="0">
                  <a:pos x="105" y="35"/>
                </a:cxn>
                <a:cxn ang="0">
                  <a:pos x="61" y="72"/>
                </a:cxn>
                <a:cxn ang="0">
                  <a:pos x="24" y="37"/>
                </a:cxn>
                <a:cxn ang="0">
                  <a:pos x="68" y="40"/>
                </a:cxn>
                <a:cxn ang="0">
                  <a:pos x="79" y="40"/>
                </a:cxn>
                <a:cxn ang="0">
                  <a:pos x="108" y="45"/>
                </a:cxn>
                <a:cxn ang="0">
                  <a:pos x="99" y="93"/>
                </a:cxn>
                <a:cxn ang="0">
                  <a:pos x="93" y="51"/>
                </a:cxn>
                <a:cxn ang="0">
                  <a:pos x="61" y="72"/>
                </a:cxn>
                <a:cxn ang="0">
                  <a:pos x="80" y="82"/>
                </a:cxn>
                <a:cxn ang="0">
                  <a:pos x="88" y="58"/>
                </a:cxn>
                <a:cxn ang="0">
                  <a:pos x="102" y="145"/>
                </a:cxn>
                <a:cxn ang="0">
                  <a:pos x="82" y="96"/>
                </a:cxn>
                <a:cxn ang="0">
                  <a:pos x="117" y="106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1" name="Freeform 207"/>
            <p:cNvSpPr/>
            <p:nvPr userDrawn="1">
              <p:custDataLst>
                <p:tags r:id="rId217"/>
              </p:custDataLst>
            </p:nvPr>
          </p:nvSpPr>
          <p:spPr bwMode="auto">
            <a:xfrm>
              <a:off x="348" y="3254"/>
              <a:ext cx="86" cy="102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9" y="20"/>
                </a:cxn>
                <a:cxn ang="0">
                  <a:pos x="14" y="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2" name="Freeform 208"/>
            <p:cNvSpPr/>
            <p:nvPr userDrawn="1">
              <p:custDataLst>
                <p:tags r:id="rId218"/>
              </p:custDataLst>
            </p:nvPr>
          </p:nvSpPr>
          <p:spPr bwMode="auto">
            <a:xfrm>
              <a:off x="267" y="3295"/>
              <a:ext cx="76" cy="136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4" y="25"/>
                </a:cxn>
                <a:cxn ang="0">
                  <a:pos x="15" y="16"/>
                </a:cxn>
                <a:cxn ang="0">
                  <a:pos x="13" y="8"/>
                </a:cxn>
                <a:cxn ang="0">
                  <a:pos x="7" y="10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3" name="Freeform 209"/>
            <p:cNvSpPr/>
            <p:nvPr userDrawn="1">
              <p:custDataLst>
                <p:tags r:id="rId219"/>
              </p:custDataLst>
            </p:nvPr>
          </p:nvSpPr>
          <p:spPr bwMode="auto">
            <a:xfrm>
              <a:off x="222" y="3022"/>
              <a:ext cx="243" cy="116"/>
            </a:xfrm>
            <a:custGeom>
              <a:avLst/>
              <a:gdLst/>
              <a:ahLst/>
              <a:cxnLst>
                <a:cxn ang="0">
                  <a:pos x="40" y="2"/>
                </a:cxn>
                <a:cxn ang="0">
                  <a:pos x="9" y="1"/>
                </a:cxn>
                <a:cxn ang="0">
                  <a:pos x="1" y="9"/>
                </a:cxn>
                <a:cxn ang="0">
                  <a:pos x="22" y="21"/>
                </a:cxn>
                <a:cxn ang="0">
                  <a:pos x="34" y="20"/>
                </a:cxn>
                <a:cxn ang="0">
                  <a:pos x="40" y="19"/>
                </a:cxn>
                <a:cxn ang="0">
                  <a:pos x="40" y="2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4" name="Freeform 210"/>
            <p:cNvSpPr/>
            <p:nvPr userDrawn="1">
              <p:custDataLst>
                <p:tags r:id="rId220"/>
              </p:custDataLst>
            </p:nvPr>
          </p:nvSpPr>
          <p:spPr bwMode="auto">
            <a:xfrm>
              <a:off x="500" y="3345"/>
              <a:ext cx="177" cy="187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11" y="2"/>
                </a:cxn>
                <a:cxn ang="0">
                  <a:pos x="4" y="20"/>
                </a:cxn>
                <a:cxn ang="0">
                  <a:pos x="28" y="22"/>
                </a:cxn>
                <a:cxn ang="0">
                  <a:pos x="24" y="2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5" name="Freeform 211"/>
            <p:cNvSpPr/>
            <p:nvPr userDrawn="1">
              <p:custDataLst>
                <p:tags r:id="rId221"/>
              </p:custDataLst>
            </p:nvPr>
          </p:nvSpPr>
          <p:spPr bwMode="auto">
            <a:xfrm>
              <a:off x="905" y="3158"/>
              <a:ext cx="177" cy="3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4" y="5"/>
                </a:cxn>
                <a:cxn ang="0">
                  <a:pos x="5" y="0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6" name="Freeform 212"/>
            <p:cNvSpPr/>
            <p:nvPr userDrawn="1">
              <p:custDataLst>
                <p:tags r:id="rId222"/>
              </p:custDataLst>
            </p:nvPr>
          </p:nvSpPr>
          <p:spPr bwMode="auto">
            <a:xfrm>
              <a:off x="965" y="3153"/>
              <a:ext cx="137" cy="81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25" y="6"/>
                </a:cxn>
                <a:cxn ang="0">
                  <a:pos x="17" y="1"/>
                </a:cxn>
                <a:cxn ang="0">
                  <a:pos x="7" y="11"/>
                </a:cxn>
                <a:cxn ang="0">
                  <a:pos x="7" y="13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7" name="Freeform 213"/>
            <p:cNvSpPr/>
            <p:nvPr userDrawn="1">
              <p:custDataLst>
                <p:tags r:id="rId223"/>
              </p:custDataLst>
            </p:nvPr>
          </p:nvSpPr>
          <p:spPr bwMode="auto">
            <a:xfrm>
              <a:off x="960" y="3204"/>
              <a:ext cx="177" cy="86"/>
            </a:xfrm>
            <a:custGeom>
              <a:avLst/>
              <a:gdLst/>
              <a:ahLst/>
              <a:cxnLst>
                <a:cxn ang="0">
                  <a:pos x="25" y="6"/>
                </a:cxn>
                <a:cxn ang="0">
                  <a:pos x="8" y="10"/>
                </a:cxn>
                <a:cxn ang="0">
                  <a:pos x="6" y="13"/>
                </a:cxn>
                <a:cxn ang="0">
                  <a:pos x="27" y="12"/>
                </a:cxn>
                <a:cxn ang="0">
                  <a:pos x="25" y="6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8" name="Freeform 214"/>
            <p:cNvSpPr/>
            <p:nvPr userDrawn="1">
              <p:custDataLst>
                <p:tags r:id="rId224"/>
              </p:custDataLst>
            </p:nvPr>
          </p:nvSpPr>
          <p:spPr bwMode="auto">
            <a:xfrm>
              <a:off x="844" y="3285"/>
              <a:ext cx="248" cy="60"/>
            </a:xfrm>
            <a:custGeom>
              <a:avLst/>
              <a:gdLst/>
              <a:ahLst/>
              <a:cxnLst>
                <a:cxn ang="0">
                  <a:pos x="40" y="3"/>
                </a:cxn>
                <a:cxn ang="0">
                  <a:pos x="29" y="1"/>
                </a:cxn>
                <a:cxn ang="0">
                  <a:pos x="7" y="0"/>
                </a:cxn>
                <a:cxn ang="0">
                  <a:pos x="2" y="5"/>
                </a:cxn>
                <a:cxn ang="0">
                  <a:pos x="20" y="8"/>
                </a:cxn>
                <a:cxn ang="0">
                  <a:pos x="41" y="8"/>
                </a:cxn>
                <a:cxn ang="0">
                  <a:pos x="40" y="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9" name="Freeform 215"/>
            <p:cNvSpPr/>
            <p:nvPr userDrawn="1">
              <p:custDataLst>
                <p:tags r:id="rId225"/>
              </p:custDataLst>
            </p:nvPr>
          </p:nvSpPr>
          <p:spPr bwMode="auto">
            <a:xfrm>
              <a:off x="869" y="3340"/>
              <a:ext cx="203" cy="56"/>
            </a:xfrm>
            <a:custGeom>
              <a:avLst/>
              <a:gdLst/>
              <a:ahLst/>
              <a:cxnLst>
                <a:cxn ang="0">
                  <a:pos x="37" y="2"/>
                </a:cxn>
                <a:cxn ang="0">
                  <a:pos x="26" y="4"/>
                </a:cxn>
                <a:cxn ang="0">
                  <a:pos x="13" y="3"/>
                </a:cxn>
                <a:cxn ang="0">
                  <a:pos x="1" y="2"/>
                </a:cxn>
                <a:cxn ang="0">
                  <a:pos x="35" y="8"/>
                </a:cxn>
                <a:cxn ang="0">
                  <a:pos x="37" y="2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20" name="Freeform 216"/>
            <p:cNvSpPr/>
            <p:nvPr userDrawn="1">
              <p:custDataLst>
                <p:tags r:id="rId226"/>
              </p:custDataLst>
            </p:nvPr>
          </p:nvSpPr>
          <p:spPr bwMode="auto">
            <a:xfrm>
              <a:off x="859" y="3386"/>
              <a:ext cx="207" cy="172"/>
            </a:xfrm>
            <a:custGeom>
              <a:avLst/>
              <a:gdLst/>
              <a:ahLst/>
              <a:cxnLst>
                <a:cxn ang="0">
                  <a:pos x="28" y="9"/>
                </a:cxn>
                <a:cxn ang="0">
                  <a:pos x="13" y="6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9" y="19"/>
                </a:cxn>
                <a:cxn ang="0">
                  <a:pos x="17" y="27"/>
                </a:cxn>
                <a:cxn ang="0">
                  <a:pos x="21" y="30"/>
                </a:cxn>
                <a:cxn ang="0">
                  <a:pos x="29" y="19"/>
                </a:cxn>
                <a:cxn ang="0">
                  <a:pos x="39" y="19"/>
                </a:cxn>
                <a:cxn ang="0">
                  <a:pos x="28" y="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21" name="Freeform 217"/>
            <p:cNvSpPr/>
            <p:nvPr userDrawn="1">
              <p:custDataLst>
                <p:tags r:id="rId227"/>
              </p:custDataLst>
            </p:nvPr>
          </p:nvSpPr>
          <p:spPr bwMode="auto">
            <a:xfrm>
              <a:off x="996" y="3305"/>
              <a:ext cx="126" cy="318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8" y="17"/>
                </a:cxn>
                <a:cxn ang="0">
                  <a:pos x="7" y="20"/>
                </a:cxn>
                <a:cxn ang="0">
                  <a:pos x="7" y="23"/>
                </a:cxn>
                <a:cxn ang="0">
                  <a:pos x="17" y="34"/>
                </a:cxn>
                <a:cxn ang="0">
                  <a:pos x="12" y="45"/>
                </a:cxn>
                <a:cxn ang="0">
                  <a:pos x="0" y="55"/>
                </a:cxn>
                <a:cxn ang="0">
                  <a:pos x="5" y="58"/>
                </a:cxn>
                <a:cxn ang="0">
                  <a:pos x="16" y="62"/>
                </a:cxn>
                <a:cxn ang="0">
                  <a:pos x="23" y="57"/>
                </a:cxn>
                <a:cxn ang="0">
                  <a:pos x="25" y="14"/>
                </a:cxn>
                <a:cxn ang="0">
                  <a:pos x="25" y="2"/>
                </a:cxn>
                <a:cxn ang="0">
                  <a:pos x="22" y="2"/>
                </a:cxn>
              </a:cxnLst>
              <a:rect l="0" t="0" r="r" b="b"/>
              <a:pathLst>
                <a:path w="25" h="62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322" name="Group 218"/>
          <p:cNvGrpSpPr/>
          <p:nvPr>
            <p:custDataLst>
              <p:tags r:id="rId228"/>
            </p:custDataLst>
          </p:nvPr>
        </p:nvGrpSpPr>
        <p:grpSpPr>
          <a:xfrm>
            <a:off x="381000" y="6121400"/>
            <a:ext cx="533400" cy="492125"/>
            <a:chOff x="96" y="2784"/>
            <a:chExt cx="1062" cy="981"/>
          </a:xfrm>
        </p:grpSpPr>
        <p:sp>
          <p:nvSpPr>
            <p:cNvPr id="47323" name="Freeform 219"/>
            <p:cNvSpPr/>
            <p:nvPr userDrawn="1">
              <p:custDataLst>
                <p:tags r:id="rId229"/>
              </p:custDataLst>
            </p:nvPr>
          </p:nvSpPr>
          <p:spPr bwMode="auto">
            <a:xfrm>
              <a:off x="121" y="2784"/>
              <a:ext cx="207" cy="81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37" y="10"/>
                </a:cxn>
                <a:cxn ang="0">
                  <a:pos x="38" y="9"/>
                </a:cxn>
                <a:cxn ang="0">
                  <a:pos x="31" y="1"/>
                </a:cxn>
                <a:cxn ang="0">
                  <a:pos x="8" y="11"/>
                </a:cxn>
                <a:cxn ang="0">
                  <a:pos x="30" y="12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24" name="Freeform 220"/>
            <p:cNvSpPr>
              <a:spLocks noEditPoints="1"/>
            </p:cNvSpPr>
            <p:nvPr userDrawn="1">
              <p:custDataLst>
                <p:tags r:id="rId230"/>
              </p:custDataLst>
            </p:nvPr>
          </p:nvSpPr>
          <p:spPr bwMode="auto">
            <a:xfrm>
              <a:off x="96" y="2789"/>
              <a:ext cx="1062" cy="976"/>
            </a:xfrm>
            <a:custGeom>
              <a:avLst/>
              <a:gdLst/>
              <a:ahLst/>
              <a:cxnLst>
                <a:cxn ang="0">
                  <a:pos x="163" y="155"/>
                </a:cxn>
                <a:cxn ang="0">
                  <a:pos x="152" y="125"/>
                </a:cxn>
                <a:cxn ang="0">
                  <a:pos x="142" y="99"/>
                </a:cxn>
                <a:cxn ang="0">
                  <a:pos x="165" y="93"/>
                </a:cxn>
                <a:cxn ang="0">
                  <a:pos x="146" y="82"/>
                </a:cxn>
                <a:cxn ang="0">
                  <a:pos x="157" y="83"/>
                </a:cxn>
                <a:cxn ang="0">
                  <a:pos x="157" y="77"/>
                </a:cxn>
                <a:cxn ang="0">
                  <a:pos x="135" y="78"/>
                </a:cxn>
                <a:cxn ang="0">
                  <a:pos x="128" y="125"/>
                </a:cxn>
                <a:cxn ang="0">
                  <a:pos x="124" y="84"/>
                </a:cxn>
                <a:cxn ang="0">
                  <a:pos x="118" y="67"/>
                </a:cxn>
                <a:cxn ang="0">
                  <a:pos x="124" y="51"/>
                </a:cxn>
                <a:cxn ang="0">
                  <a:pos x="121" y="37"/>
                </a:cxn>
                <a:cxn ang="0">
                  <a:pos x="119" y="24"/>
                </a:cxn>
                <a:cxn ang="0">
                  <a:pos x="132" y="39"/>
                </a:cxn>
                <a:cxn ang="0">
                  <a:pos x="149" y="18"/>
                </a:cxn>
                <a:cxn ang="0">
                  <a:pos x="147" y="36"/>
                </a:cxn>
                <a:cxn ang="0">
                  <a:pos x="143" y="48"/>
                </a:cxn>
                <a:cxn ang="0">
                  <a:pos x="144" y="67"/>
                </a:cxn>
                <a:cxn ang="0">
                  <a:pos x="199" y="29"/>
                </a:cxn>
                <a:cxn ang="0">
                  <a:pos x="90" y="1"/>
                </a:cxn>
                <a:cxn ang="0">
                  <a:pos x="56" y="8"/>
                </a:cxn>
                <a:cxn ang="0">
                  <a:pos x="85" y="12"/>
                </a:cxn>
                <a:cxn ang="0">
                  <a:pos x="60" y="22"/>
                </a:cxn>
                <a:cxn ang="0">
                  <a:pos x="58" y="29"/>
                </a:cxn>
                <a:cxn ang="0">
                  <a:pos x="38" y="17"/>
                </a:cxn>
                <a:cxn ang="0">
                  <a:pos x="13" y="115"/>
                </a:cxn>
                <a:cxn ang="0">
                  <a:pos x="61" y="146"/>
                </a:cxn>
                <a:cxn ang="0">
                  <a:pos x="45" y="133"/>
                </a:cxn>
                <a:cxn ang="0">
                  <a:pos x="35" y="145"/>
                </a:cxn>
                <a:cxn ang="0">
                  <a:pos x="32" y="128"/>
                </a:cxn>
                <a:cxn ang="0">
                  <a:pos x="46" y="86"/>
                </a:cxn>
                <a:cxn ang="0">
                  <a:pos x="67" y="83"/>
                </a:cxn>
                <a:cxn ang="0">
                  <a:pos x="71" y="95"/>
                </a:cxn>
                <a:cxn ang="0">
                  <a:pos x="61" y="121"/>
                </a:cxn>
                <a:cxn ang="0">
                  <a:pos x="91" y="180"/>
                </a:cxn>
                <a:cxn ang="0">
                  <a:pos x="186" y="166"/>
                </a:cxn>
                <a:cxn ang="0">
                  <a:pos x="182" y="66"/>
                </a:cxn>
                <a:cxn ang="0">
                  <a:pos x="165" y="60"/>
                </a:cxn>
                <a:cxn ang="0">
                  <a:pos x="113" y="61"/>
                </a:cxn>
                <a:cxn ang="0">
                  <a:pos x="108" y="87"/>
                </a:cxn>
                <a:cxn ang="0">
                  <a:pos x="114" y="50"/>
                </a:cxn>
                <a:cxn ang="0">
                  <a:pos x="89" y="26"/>
                </a:cxn>
                <a:cxn ang="0">
                  <a:pos x="105" y="35"/>
                </a:cxn>
                <a:cxn ang="0">
                  <a:pos x="61" y="72"/>
                </a:cxn>
                <a:cxn ang="0">
                  <a:pos x="24" y="37"/>
                </a:cxn>
                <a:cxn ang="0">
                  <a:pos x="68" y="40"/>
                </a:cxn>
                <a:cxn ang="0">
                  <a:pos x="79" y="40"/>
                </a:cxn>
                <a:cxn ang="0">
                  <a:pos x="108" y="45"/>
                </a:cxn>
                <a:cxn ang="0">
                  <a:pos x="99" y="93"/>
                </a:cxn>
                <a:cxn ang="0">
                  <a:pos x="93" y="51"/>
                </a:cxn>
                <a:cxn ang="0">
                  <a:pos x="61" y="72"/>
                </a:cxn>
                <a:cxn ang="0">
                  <a:pos x="80" y="82"/>
                </a:cxn>
                <a:cxn ang="0">
                  <a:pos x="88" y="58"/>
                </a:cxn>
                <a:cxn ang="0">
                  <a:pos x="102" y="145"/>
                </a:cxn>
                <a:cxn ang="0">
                  <a:pos x="82" y="96"/>
                </a:cxn>
                <a:cxn ang="0">
                  <a:pos x="117" y="106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25" name="Freeform 221"/>
            <p:cNvSpPr/>
            <p:nvPr userDrawn="1">
              <p:custDataLst>
                <p:tags r:id="rId231"/>
              </p:custDataLst>
            </p:nvPr>
          </p:nvSpPr>
          <p:spPr bwMode="auto">
            <a:xfrm>
              <a:off x="348" y="3254"/>
              <a:ext cx="86" cy="102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9" y="20"/>
                </a:cxn>
                <a:cxn ang="0">
                  <a:pos x="14" y="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26" name="Freeform 222"/>
            <p:cNvSpPr/>
            <p:nvPr userDrawn="1">
              <p:custDataLst>
                <p:tags r:id="rId232"/>
              </p:custDataLst>
            </p:nvPr>
          </p:nvSpPr>
          <p:spPr bwMode="auto">
            <a:xfrm>
              <a:off x="267" y="3295"/>
              <a:ext cx="76" cy="136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4" y="25"/>
                </a:cxn>
                <a:cxn ang="0">
                  <a:pos x="15" y="16"/>
                </a:cxn>
                <a:cxn ang="0">
                  <a:pos x="13" y="8"/>
                </a:cxn>
                <a:cxn ang="0">
                  <a:pos x="7" y="10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27" name="Freeform 223"/>
            <p:cNvSpPr/>
            <p:nvPr userDrawn="1">
              <p:custDataLst>
                <p:tags r:id="rId233"/>
              </p:custDataLst>
            </p:nvPr>
          </p:nvSpPr>
          <p:spPr bwMode="auto">
            <a:xfrm>
              <a:off x="222" y="3022"/>
              <a:ext cx="243" cy="116"/>
            </a:xfrm>
            <a:custGeom>
              <a:avLst/>
              <a:gdLst/>
              <a:ahLst/>
              <a:cxnLst>
                <a:cxn ang="0">
                  <a:pos x="40" y="2"/>
                </a:cxn>
                <a:cxn ang="0">
                  <a:pos x="9" y="1"/>
                </a:cxn>
                <a:cxn ang="0">
                  <a:pos x="1" y="9"/>
                </a:cxn>
                <a:cxn ang="0">
                  <a:pos x="22" y="21"/>
                </a:cxn>
                <a:cxn ang="0">
                  <a:pos x="34" y="20"/>
                </a:cxn>
                <a:cxn ang="0">
                  <a:pos x="40" y="19"/>
                </a:cxn>
                <a:cxn ang="0">
                  <a:pos x="40" y="2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28" name="Freeform 224"/>
            <p:cNvSpPr/>
            <p:nvPr userDrawn="1">
              <p:custDataLst>
                <p:tags r:id="rId234"/>
              </p:custDataLst>
            </p:nvPr>
          </p:nvSpPr>
          <p:spPr bwMode="auto">
            <a:xfrm>
              <a:off x="500" y="3345"/>
              <a:ext cx="177" cy="187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11" y="2"/>
                </a:cxn>
                <a:cxn ang="0">
                  <a:pos x="4" y="20"/>
                </a:cxn>
                <a:cxn ang="0">
                  <a:pos x="28" y="22"/>
                </a:cxn>
                <a:cxn ang="0">
                  <a:pos x="24" y="2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29" name="Freeform 225"/>
            <p:cNvSpPr/>
            <p:nvPr userDrawn="1">
              <p:custDataLst>
                <p:tags r:id="rId235"/>
              </p:custDataLst>
            </p:nvPr>
          </p:nvSpPr>
          <p:spPr bwMode="auto">
            <a:xfrm>
              <a:off x="905" y="3158"/>
              <a:ext cx="177" cy="3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4" y="5"/>
                </a:cxn>
                <a:cxn ang="0">
                  <a:pos x="5" y="0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30" name="Freeform 226"/>
            <p:cNvSpPr/>
            <p:nvPr userDrawn="1">
              <p:custDataLst>
                <p:tags r:id="rId236"/>
              </p:custDataLst>
            </p:nvPr>
          </p:nvSpPr>
          <p:spPr bwMode="auto">
            <a:xfrm>
              <a:off x="965" y="3153"/>
              <a:ext cx="137" cy="81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25" y="6"/>
                </a:cxn>
                <a:cxn ang="0">
                  <a:pos x="17" y="1"/>
                </a:cxn>
                <a:cxn ang="0">
                  <a:pos x="7" y="11"/>
                </a:cxn>
                <a:cxn ang="0">
                  <a:pos x="7" y="13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31" name="Freeform 227"/>
            <p:cNvSpPr/>
            <p:nvPr userDrawn="1">
              <p:custDataLst>
                <p:tags r:id="rId237"/>
              </p:custDataLst>
            </p:nvPr>
          </p:nvSpPr>
          <p:spPr bwMode="auto">
            <a:xfrm>
              <a:off x="960" y="3204"/>
              <a:ext cx="177" cy="86"/>
            </a:xfrm>
            <a:custGeom>
              <a:avLst/>
              <a:gdLst/>
              <a:ahLst/>
              <a:cxnLst>
                <a:cxn ang="0">
                  <a:pos x="25" y="6"/>
                </a:cxn>
                <a:cxn ang="0">
                  <a:pos x="8" y="10"/>
                </a:cxn>
                <a:cxn ang="0">
                  <a:pos x="6" y="13"/>
                </a:cxn>
                <a:cxn ang="0">
                  <a:pos x="27" y="12"/>
                </a:cxn>
                <a:cxn ang="0">
                  <a:pos x="25" y="6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32" name="Freeform 228"/>
            <p:cNvSpPr/>
            <p:nvPr userDrawn="1">
              <p:custDataLst>
                <p:tags r:id="rId238"/>
              </p:custDataLst>
            </p:nvPr>
          </p:nvSpPr>
          <p:spPr bwMode="auto">
            <a:xfrm>
              <a:off x="844" y="3285"/>
              <a:ext cx="248" cy="60"/>
            </a:xfrm>
            <a:custGeom>
              <a:avLst/>
              <a:gdLst/>
              <a:ahLst/>
              <a:cxnLst>
                <a:cxn ang="0">
                  <a:pos x="40" y="3"/>
                </a:cxn>
                <a:cxn ang="0">
                  <a:pos x="29" y="1"/>
                </a:cxn>
                <a:cxn ang="0">
                  <a:pos x="7" y="0"/>
                </a:cxn>
                <a:cxn ang="0">
                  <a:pos x="2" y="5"/>
                </a:cxn>
                <a:cxn ang="0">
                  <a:pos x="20" y="8"/>
                </a:cxn>
                <a:cxn ang="0">
                  <a:pos x="41" y="8"/>
                </a:cxn>
                <a:cxn ang="0">
                  <a:pos x="40" y="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33" name="Freeform 229"/>
            <p:cNvSpPr/>
            <p:nvPr userDrawn="1">
              <p:custDataLst>
                <p:tags r:id="rId239"/>
              </p:custDataLst>
            </p:nvPr>
          </p:nvSpPr>
          <p:spPr bwMode="auto">
            <a:xfrm>
              <a:off x="869" y="3340"/>
              <a:ext cx="203" cy="56"/>
            </a:xfrm>
            <a:custGeom>
              <a:avLst/>
              <a:gdLst/>
              <a:ahLst/>
              <a:cxnLst>
                <a:cxn ang="0">
                  <a:pos x="37" y="2"/>
                </a:cxn>
                <a:cxn ang="0">
                  <a:pos x="26" y="4"/>
                </a:cxn>
                <a:cxn ang="0">
                  <a:pos x="13" y="3"/>
                </a:cxn>
                <a:cxn ang="0">
                  <a:pos x="1" y="2"/>
                </a:cxn>
                <a:cxn ang="0">
                  <a:pos x="35" y="8"/>
                </a:cxn>
                <a:cxn ang="0">
                  <a:pos x="37" y="2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34" name="Freeform 230"/>
            <p:cNvSpPr/>
            <p:nvPr userDrawn="1">
              <p:custDataLst>
                <p:tags r:id="rId240"/>
              </p:custDataLst>
            </p:nvPr>
          </p:nvSpPr>
          <p:spPr bwMode="auto">
            <a:xfrm>
              <a:off x="859" y="3386"/>
              <a:ext cx="207" cy="172"/>
            </a:xfrm>
            <a:custGeom>
              <a:avLst/>
              <a:gdLst/>
              <a:ahLst/>
              <a:cxnLst>
                <a:cxn ang="0">
                  <a:pos x="28" y="9"/>
                </a:cxn>
                <a:cxn ang="0">
                  <a:pos x="13" y="6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9" y="19"/>
                </a:cxn>
                <a:cxn ang="0">
                  <a:pos x="17" y="27"/>
                </a:cxn>
                <a:cxn ang="0">
                  <a:pos x="21" y="30"/>
                </a:cxn>
                <a:cxn ang="0">
                  <a:pos x="29" y="19"/>
                </a:cxn>
                <a:cxn ang="0">
                  <a:pos x="39" y="19"/>
                </a:cxn>
                <a:cxn ang="0">
                  <a:pos x="28" y="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35" name="Freeform 231"/>
            <p:cNvSpPr/>
            <p:nvPr userDrawn="1">
              <p:custDataLst>
                <p:tags r:id="rId241"/>
              </p:custDataLst>
            </p:nvPr>
          </p:nvSpPr>
          <p:spPr bwMode="auto">
            <a:xfrm>
              <a:off x="996" y="3305"/>
              <a:ext cx="126" cy="318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8" y="17"/>
                </a:cxn>
                <a:cxn ang="0">
                  <a:pos x="7" y="20"/>
                </a:cxn>
                <a:cxn ang="0">
                  <a:pos x="7" y="23"/>
                </a:cxn>
                <a:cxn ang="0">
                  <a:pos x="17" y="34"/>
                </a:cxn>
                <a:cxn ang="0">
                  <a:pos x="12" y="45"/>
                </a:cxn>
                <a:cxn ang="0">
                  <a:pos x="0" y="55"/>
                </a:cxn>
                <a:cxn ang="0">
                  <a:pos x="5" y="58"/>
                </a:cxn>
                <a:cxn ang="0">
                  <a:pos x="16" y="62"/>
                </a:cxn>
                <a:cxn ang="0">
                  <a:pos x="23" y="57"/>
                </a:cxn>
                <a:cxn ang="0">
                  <a:pos x="25" y="14"/>
                </a:cxn>
                <a:cxn ang="0">
                  <a:pos x="25" y="2"/>
                </a:cxn>
                <a:cxn ang="0">
                  <a:pos x="22" y="2"/>
                </a:cxn>
              </a:cxnLst>
              <a:rect l="0" t="0" r="r" b="b"/>
              <a:pathLst>
                <a:path w="25" h="62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336" name="Group 232"/>
          <p:cNvGrpSpPr/>
          <p:nvPr>
            <p:custDataLst>
              <p:tags r:id="rId242"/>
            </p:custDataLst>
          </p:nvPr>
        </p:nvGrpSpPr>
        <p:grpSpPr>
          <a:xfrm>
            <a:off x="6934200" y="-7938"/>
            <a:ext cx="2317750" cy="2063751"/>
            <a:chOff x="4080" y="-5"/>
            <a:chExt cx="1748" cy="1556"/>
          </a:xfrm>
        </p:grpSpPr>
        <p:sp>
          <p:nvSpPr>
            <p:cNvPr id="47337" name="Freeform 233"/>
            <p:cNvSpPr/>
            <p:nvPr userDrawn="1">
              <p:custDataLst>
                <p:tags r:id="rId243"/>
              </p:custDataLst>
            </p:nvPr>
          </p:nvSpPr>
          <p:spPr bwMode="auto">
            <a:xfrm>
              <a:off x="4161" y="-5"/>
              <a:ext cx="1586" cy="1443"/>
            </a:xfrm>
            <a:custGeom>
              <a:avLst/>
              <a:gdLst/>
              <a:ahLst/>
              <a:cxnLst>
                <a:cxn ang="0">
                  <a:pos x="23" y="4"/>
                </a:cxn>
                <a:cxn ang="0">
                  <a:pos x="11" y="71"/>
                </a:cxn>
                <a:cxn ang="0">
                  <a:pos x="25" y="393"/>
                </a:cxn>
                <a:cxn ang="0">
                  <a:pos x="54" y="457"/>
                </a:cxn>
                <a:cxn ang="0">
                  <a:pos x="158" y="482"/>
                </a:cxn>
                <a:cxn ang="0">
                  <a:pos x="204" y="495"/>
                </a:cxn>
                <a:cxn ang="0">
                  <a:pos x="520" y="475"/>
                </a:cxn>
                <a:cxn ang="0">
                  <a:pos x="533" y="167"/>
                </a:cxn>
                <a:cxn ang="0">
                  <a:pos x="369" y="16"/>
                </a:cxn>
                <a:cxn ang="0">
                  <a:pos x="249" y="29"/>
                </a:cxn>
                <a:cxn ang="0">
                  <a:pos x="198" y="11"/>
                </a:cxn>
                <a:cxn ang="0">
                  <a:pos x="151" y="2"/>
                </a:cxn>
                <a:cxn ang="0">
                  <a:pos x="23" y="4"/>
                </a:cxn>
              </a:cxnLst>
              <a:rect l="0" t="0" r="r" b="b"/>
              <a:pathLst>
                <a:path w="546" h="497">
                  <a:moveTo>
                    <a:pt x="23" y="4"/>
                  </a:moveTo>
                  <a:cubicBezTo>
                    <a:pt x="23" y="4"/>
                    <a:pt x="0" y="34"/>
                    <a:pt x="11" y="71"/>
                  </a:cubicBezTo>
                  <a:cubicBezTo>
                    <a:pt x="19" y="100"/>
                    <a:pt x="25" y="393"/>
                    <a:pt x="25" y="393"/>
                  </a:cubicBezTo>
                  <a:cubicBezTo>
                    <a:pt x="25" y="393"/>
                    <a:pt x="42" y="452"/>
                    <a:pt x="54" y="457"/>
                  </a:cubicBezTo>
                  <a:cubicBezTo>
                    <a:pt x="66" y="462"/>
                    <a:pt x="158" y="482"/>
                    <a:pt x="158" y="482"/>
                  </a:cubicBezTo>
                  <a:cubicBezTo>
                    <a:pt x="158" y="482"/>
                    <a:pt x="191" y="497"/>
                    <a:pt x="204" y="495"/>
                  </a:cubicBezTo>
                  <a:cubicBezTo>
                    <a:pt x="217" y="494"/>
                    <a:pt x="506" y="487"/>
                    <a:pt x="520" y="475"/>
                  </a:cubicBezTo>
                  <a:cubicBezTo>
                    <a:pt x="533" y="463"/>
                    <a:pt x="546" y="218"/>
                    <a:pt x="533" y="167"/>
                  </a:cubicBezTo>
                  <a:cubicBezTo>
                    <a:pt x="520" y="117"/>
                    <a:pt x="404" y="14"/>
                    <a:pt x="369" y="16"/>
                  </a:cubicBezTo>
                  <a:cubicBezTo>
                    <a:pt x="335" y="17"/>
                    <a:pt x="249" y="29"/>
                    <a:pt x="249" y="29"/>
                  </a:cubicBezTo>
                  <a:lnTo>
                    <a:pt x="198" y="11"/>
                  </a:lnTo>
                  <a:lnTo>
                    <a:pt x="151" y="2"/>
                  </a:lnTo>
                  <a:cubicBezTo>
                    <a:pt x="151" y="2"/>
                    <a:pt x="79" y="0"/>
                    <a:pt x="23" y="4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7338" name="Group 234"/>
            <p:cNvGrpSpPr/>
            <p:nvPr userDrawn="1">
              <p:custDataLst>
                <p:tags r:id="rId244"/>
              </p:custDataLst>
            </p:nvPr>
          </p:nvGrpSpPr>
          <p:grpSpPr>
            <a:xfrm>
              <a:off x="4080" y="0"/>
              <a:ext cx="1748" cy="1551"/>
              <a:chOff x="2918" y="18"/>
              <a:chExt cx="2958" cy="2699"/>
            </a:xfrm>
          </p:grpSpPr>
          <p:sp>
            <p:nvSpPr>
              <p:cNvPr id="47339" name="Freeform 235"/>
              <p:cNvSpPr/>
              <p:nvPr>
                <p:custDataLst>
                  <p:tags r:id="rId245"/>
                </p:custDataLst>
              </p:nvPr>
            </p:nvSpPr>
            <p:spPr bwMode="auto">
              <a:xfrm>
                <a:off x="3060" y="18"/>
                <a:ext cx="490" cy="187"/>
              </a:xfrm>
              <a:custGeom>
                <a:avLst/>
                <a:gdLst/>
                <a:ahLst/>
                <a:cxnLst>
                  <a:cxn ang="0">
                    <a:pos x="71" y="25"/>
                  </a:cxn>
                  <a:cxn ang="0">
                    <a:pos x="91" y="20"/>
                  </a:cxn>
                  <a:cxn ang="0">
                    <a:pos x="92" y="17"/>
                  </a:cxn>
                  <a:cxn ang="0">
                    <a:pos x="88" y="0"/>
                  </a:cxn>
                  <a:cxn ang="0">
                    <a:pos x="25" y="0"/>
                  </a:cxn>
                  <a:cxn ang="0">
                    <a:pos x="10" y="22"/>
                  </a:cxn>
                  <a:cxn ang="0">
                    <a:pos x="71" y="25"/>
                  </a:cxn>
                </a:cxnLst>
                <a:rect l="0" t="0" r="r" b="b"/>
                <a:pathLst>
                  <a:path w="97" h="37">
                    <a:moveTo>
                      <a:pt x="71" y="25"/>
                    </a:moveTo>
                    <a:cubicBezTo>
                      <a:pt x="81" y="22"/>
                      <a:pt x="87" y="21"/>
                      <a:pt x="91" y="20"/>
                    </a:cubicBezTo>
                    <a:cubicBezTo>
                      <a:pt x="91" y="19"/>
                      <a:pt x="91" y="19"/>
                      <a:pt x="92" y="17"/>
                    </a:cubicBezTo>
                    <a:cubicBezTo>
                      <a:pt x="97" y="11"/>
                      <a:pt x="95" y="4"/>
                      <a:pt x="88" y="0"/>
                    </a:cubicBezTo>
                    <a:lnTo>
                      <a:pt x="25" y="0"/>
                    </a:lnTo>
                    <a:cubicBezTo>
                      <a:pt x="10" y="3"/>
                      <a:pt x="0" y="10"/>
                      <a:pt x="10" y="22"/>
                    </a:cubicBezTo>
                    <a:cubicBezTo>
                      <a:pt x="10" y="22"/>
                      <a:pt x="28" y="37"/>
                      <a:pt x="71" y="25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340" name="Freeform 236"/>
              <p:cNvSpPr>
                <a:spLocks noEditPoints="1"/>
              </p:cNvSpPr>
              <p:nvPr>
                <p:custDataLst>
                  <p:tags r:id="rId246"/>
                </p:custDataLst>
              </p:nvPr>
            </p:nvSpPr>
            <p:spPr bwMode="auto">
              <a:xfrm>
                <a:off x="2918" y="18"/>
                <a:ext cx="2958" cy="2699"/>
              </a:xfrm>
              <a:custGeom>
                <a:avLst/>
                <a:gdLst/>
                <a:ahLst/>
                <a:cxnLst>
                  <a:cxn ang="0">
                    <a:pos x="504" y="1"/>
                  </a:cxn>
                  <a:cxn ang="0">
                    <a:pos x="157" y="0"/>
                  </a:cxn>
                  <a:cxn ang="0">
                    <a:pos x="225" y="21"/>
                  </a:cxn>
                  <a:cxn ang="0">
                    <a:pos x="174" y="39"/>
                  </a:cxn>
                  <a:cxn ang="0">
                    <a:pos x="207" y="71"/>
                  </a:cxn>
                  <a:cxn ang="0">
                    <a:pos x="74" y="60"/>
                  </a:cxn>
                  <a:cxn ang="0">
                    <a:pos x="26" y="63"/>
                  </a:cxn>
                  <a:cxn ang="0">
                    <a:pos x="199" y="487"/>
                  </a:cxn>
                  <a:cxn ang="0">
                    <a:pos x="144" y="341"/>
                  </a:cxn>
                  <a:cxn ang="0">
                    <a:pos x="105" y="376"/>
                  </a:cxn>
                  <a:cxn ang="0">
                    <a:pos x="94" y="435"/>
                  </a:cxn>
                  <a:cxn ang="0">
                    <a:pos x="124" y="265"/>
                  </a:cxn>
                  <a:cxn ang="0">
                    <a:pos x="153" y="228"/>
                  </a:cxn>
                  <a:cxn ang="0">
                    <a:pos x="209" y="237"/>
                  </a:cxn>
                  <a:cxn ang="0">
                    <a:pos x="188" y="306"/>
                  </a:cxn>
                  <a:cxn ang="0">
                    <a:pos x="192" y="395"/>
                  </a:cxn>
                  <a:cxn ang="0">
                    <a:pos x="515" y="483"/>
                  </a:cxn>
                  <a:cxn ang="0">
                    <a:pos x="454" y="427"/>
                  </a:cxn>
                  <a:cxn ang="0">
                    <a:pos x="425" y="345"/>
                  </a:cxn>
                  <a:cxn ang="0">
                    <a:pos x="396" y="270"/>
                  </a:cxn>
                  <a:cxn ang="0">
                    <a:pos x="460" y="256"/>
                  </a:cxn>
                  <a:cxn ang="0">
                    <a:pos x="407" y="223"/>
                  </a:cxn>
                  <a:cxn ang="0">
                    <a:pos x="439" y="226"/>
                  </a:cxn>
                  <a:cxn ang="0">
                    <a:pos x="438" y="209"/>
                  </a:cxn>
                  <a:cxn ang="0">
                    <a:pos x="376" y="211"/>
                  </a:cxn>
                  <a:cxn ang="0">
                    <a:pos x="357" y="343"/>
                  </a:cxn>
                  <a:cxn ang="0">
                    <a:pos x="347" y="230"/>
                  </a:cxn>
                  <a:cxn ang="0">
                    <a:pos x="331" y="182"/>
                  </a:cxn>
                  <a:cxn ang="0">
                    <a:pos x="347" y="136"/>
                  </a:cxn>
                  <a:cxn ang="0">
                    <a:pos x="339" y="99"/>
                  </a:cxn>
                  <a:cxn ang="0">
                    <a:pos x="331" y="62"/>
                  </a:cxn>
                  <a:cxn ang="0">
                    <a:pos x="369" y="103"/>
                  </a:cxn>
                  <a:cxn ang="0">
                    <a:pos x="415" y="47"/>
                  </a:cxn>
                  <a:cxn ang="0">
                    <a:pos x="409" y="95"/>
                  </a:cxn>
                  <a:cxn ang="0">
                    <a:pos x="401" y="130"/>
                  </a:cxn>
                  <a:cxn ang="0">
                    <a:pos x="401" y="181"/>
                  </a:cxn>
                  <a:cxn ang="0">
                    <a:pos x="558" y="181"/>
                  </a:cxn>
                  <a:cxn ang="0">
                    <a:pos x="554" y="76"/>
                  </a:cxn>
                  <a:cxn ang="0">
                    <a:pos x="249" y="69"/>
                  </a:cxn>
                  <a:cxn ang="0">
                    <a:pos x="293" y="93"/>
                  </a:cxn>
                  <a:cxn ang="0">
                    <a:pos x="171" y="195"/>
                  </a:cxn>
                  <a:cxn ang="0">
                    <a:pos x="69" y="98"/>
                  </a:cxn>
                  <a:cxn ang="0">
                    <a:pos x="191" y="106"/>
                  </a:cxn>
                  <a:cxn ang="0">
                    <a:pos x="220" y="105"/>
                  </a:cxn>
                  <a:cxn ang="0">
                    <a:pos x="302" y="121"/>
                  </a:cxn>
                  <a:cxn ang="0">
                    <a:pos x="276" y="256"/>
                  </a:cxn>
                  <a:cxn ang="0">
                    <a:pos x="260" y="137"/>
                  </a:cxn>
                  <a:cxn ang="0">
                    <a:pos x="171" y="195"/>
                  </a:cxn>
                  <a:cxn ang="0">
                    <a:pos x="223" y="225"/>
                  </a:cxn>
                  <a:cxn ang="0">
                    <a:pos x="247" y="158"/>
                  </a:cxn>
                  <a:cxn ang="0">
                    <a:pos x="326" y="292"/>
                  </a:cxn>
                  <a:cxn ang="0">
                    <a:pos x="215" y="321"/>
                  </a:cxn>
                  <a:cxn ang="0">
                    <a:pos x="309" y="277"/>
                  </a:cxn>
                  <a:cxn ang="0">
                    <a:pos x="318" y="133"/>
                  </a:cxn>
                  <a:cxn ang="0">
                    <a:pos x="313" y="213"/>
                  </a:cxn>
                  <a:cxn ang="0">
                    <a:pos x="299" y="144"/>
                  </a:cxn>
                  <a:cxn ang="0">
                    <a:pos x="507" y="179"/>
                  </a:cxn>
                  <a:cxn ang="0">
                    <a:pos x="461" y="162"/>
                  </a:cxn>
                </a:cxnLst>
                <a:rect l="0" t="0" r="r" b="b"/>
                <a:pathLst>
                  <a:path w="585" h="534">
                    <a:moveTo>
                      <a:pt x="554" y="76"/>
                    </a:moveTo>
                    <a:cubicBezTo>
                      <a:pt x="551" y="32"/>
                      <a:pt x="543" y="9"/>
                      <a:pt x="504" y="1"/>
                    </a:cubicBezTo>
                    <a:cubicBezTo>
                      <a:pt x="500" y="1"/>
                      <a:pt x="494" y="0"/>
                      <a:pt x="486" y="0"/>
                    </a:cubicBezTo>
                    <a:lnTo>
                      <a:pt x="157" y="0"/>
                    </a:lnTo>
                    <a:cubicBezTo>
                      <a:pt x="156" y="5"/>
                      <a:pt x="153" y="17"/>
                      <a:pt x="158" y="17"/>
                    </a:cubicBezTo>
                    <a:cubicBezTo>
                      <a:pt x="171" y="17"/>
                      <a:pt x="223" y="21"/>
                      <a:pt x="225" y="21"/>
                    </a:cubicBezTo>
                    <a:cubicBezTo>
                      <a:pt x="226" y="21"/>
                      <a:pt x="250" y="16"/>
                      <a:pt x="237" y="28"/>
                    </a:cubicBezTo>
                    <a:cubicBezTo>
                      <a:pt x="223" y="41"/>
                      <a:pt x="192" y="41"/>
                      <a:pt x="174" y="39"/>
                    </a:cubicBezTo>
                    <a:cubicBezTo>
                      <a:pt x="131" y="36"/>
                      <a:pt x="152" y="56"/>
                      <a:pt x="168" y="56"/>
                    </a:cubicBezTo>
                    <a:cubicBezTo>
                      <a:pt x="218" y="56"/>
                      <a:pt x="228" y="68"/>
                      <a:pt x="207" y="71"/>
                    </a:cubicBezTo>
                    <a:cubicBezTo>
                      <a:pt x="186" y="74"/>
                      <a:pt x="182" y="73"/>
                      <a:pt x="162" y="76"/>
                    </a:cubicBezTo>
                    <a:cubicBezTo>
                      <a:pt x="7" y="101"/>
                      <a:pt x="59" y="60"/>
                      <a:pt x="74" y="60"/>
                    </a:cubicBezTo>
                    <a:cubicBezTo>
                      <a:pt x="139" y="59"/>
                      <a:pt x="123" y="37"/>
                      <a:pt x="107" y="42"/>
                    </a:cubicBezTo>
                    <a:cubicBezTo>
                      <a:pt x="91" y="46"/>
                      <a:pt x="34" y="27"/>
                      <a:pt x="26" y="63"/>
                    </a:cubicBezTo>
                    <a:cubicBezTo>
                      <a:pt x="19" y="100"/>
                      <a:pt x="42" y="282"/>
                      <a:pt x="36" y="317"/>
                    </a:cubicBezTo>
                    <a:cubicBezTo>
                      <a:pt x="0" y="534"/>
                      <a:pt x="199" y="487"/>
                      <a:pt x="199" y="487"/>
                    </a:cubicBezTo>
                    <a:cubicBezTo>
                      <a:pt x="156" y="453"/>
                      <a:pt x="174" y="421"/>
                      <a:pt x="171" y="403"/>
                    </a:cubicBezTo>
                    <a:cubicBezTo>
                      <a:pt x="161" y="345"/>
                      <a:pt x="154" y="337"/>
                      <a:pt x="144" y="341"/>
                    </a:cubicBezTo>
                    <a:cubicBezTo>
                      <a:pt x="121" y="352"/>
                      <a:pt x="123" y="358"/>
                      <a:pt x="126" y="367"/>
                    </a:cubicBezTo>
                    <a:cubicBezTo>
                      <a:pt x="142" y="416"/>
                      <a:pt x="105" y="376"/>
                      <a:pt x="105" y="376"/>
                    </a:cubicBezTo>
                    <a:cubicBezTo>
                      <a:pt x="98" y="380"/>
                      <a:pt x="95" y="390"/>
                      <a:pt x="99" y="399"/>
                    </a:cubicBezTo>
                    <a:cubicBezTo>
                      <a:pt x="131" y="463"/>
                      <a:pt x="101" y="446"/>
                      <a:pt x="94" y="435"/>
                    </a:cubicBezTo>
                    <a:cubicBezTo>
                      <a:pt x="61" y="390"/>
                      <a:pt x="92" y="366"/>
                      <a:pt x="88" y="352"/>
                    </a:cubicBezTo>
                    <a:cubicBezTo>
                      <a:pt x="75" y="295"/>
                      <a:pt x="118" y="274"/>
                      <a:pt x="124" y="265"/>
                    </a:cubicBezTo>
                    <a:cubicBezTo>
                      <a:pt x="130" y="256"/>
                      <a:pt x="127" y="253"/>
                      <a:pt x="129" y="234"/>
                    </a:cubicBezTo>
                    <a:cubicBezTo>
                      <a:pt x="136" y="195"/>
                      <a:pt x="155" y="216"/>
                      <a:pt x="153" y="228"/>
                    </a:cubicBezTo>
                    <a:cubicBezTo>
                      <a:pt x="148" y="274"/>
                      <a:pt x="176" y="242"/>
                      <a:pt x="186" y="228"/>
                    </a:cubicBezTo>
                    <a:cubicBezTo>
                      <a:pt x="218" y="186"/>
                      <a:pt x="214" y="229"/>
                      <a:pt x="209" y="237"/>
                    </a:cubicBezTo>
                    <a:cubicBezTo>
                      <a:pt x="203" y="244"/>
                      <a:pt x="198" y="255"/>
                      <a:pt x="200" y="260"/>
                    </a:cubicBezTo>
                    <a:cubicBezTo>
                      <a:pt x="208" y="283"/>
                      <a:pt x="193" y="305"/>
                      <a:pt x="188" y="306"/>
                    </a:cubicBezTo>
                    <a:cubicBezTo>
                      <a:pt x="184" y="308"/>
                      <a:pt x="170" y="314"/>
                      <a:pt x="170" y="332"/>
                    </a:cubicBezTo>
                    <a:cubicBezTo>
                      <a:pt x="171" y="350"/>
                      <a:pt x="192" y="382"/>
                      <a:pt x="192" y="395"/>
                    </a:cubicBezTo>
                    <a:cubicBezTo>
                      <a:pt x="193" y="492"/>
                      <a:pt x="236" y="499"/>
                      <a:pt x="255" y="497"/>
                    </a:cubicBezTo>
                    <a:cubicBezTo>
                      <a:pt x="275" y="496"/>
                      <a:pt x="445" y="490"/>
                      <a:pt x="515" y="483"/>
                    </a:cubicBezTo>
                    <a:cubicBezTo>
                      <a:pt x="585" y="477"/>
                      <a:pt x="538" y="458"/>
                      <a:pt x="518" y="458"/>
                    </a:cubicBezTo>
                    <a:cubicBezTo>
                      <a:pt x="467" y="458"/>
                      <a:pt x="454" y="427"/>
                      <a:pt x="454" y="427"/>
                    </a:cubicBezTo>
                    <a:cubicBezTo>
                      <a:pt x="454" y="427"/>
                      <a:pt x="453" y="405"/>
                      <a:pt x="431" y="400"/>
                    </a:cubicBezTo>
                    <a:cubicBezTo>
                      <a:pt x="376" y="385"/>
                      <a:pt x="411" y="353"/>
                      <a:pt x="425" y="345"/>
                    </a:cubicBezTo>
                    <a:cubicBezTo>
                      <a:pt x="438" y="338"/>
                      <a:pt x="430" y="335"/>
                      <a:pt x="420" y="329"/>
                    </a:cubicBezTo>
                    <a:cubicBezTo>
                      <a:pt x="398" y="316"/>
                      <a:pt x="394" y="300"/>
                      <a:pt x="396" y="270"/>
                    </a:cubicBezTo>
                    <a:cubicBezTo>
                      <a:pt x="397" y="240"/>
                      <a:pt x="416" y="249"/>
                      <a:pt x="416" y="249"/>
                    </a:cubicBezTo>
                    <a:cubicBezTo>
                      <a:pt x="416" y="249"/>
                      <a:pt x="448" y="262"/>
                      <a:pt x="460" y="256"/>
                    </a:cubicBezTo>
                    <a:cubicBezTo>
                      <a:pt x="472" y="250"/>
                      <a:pt x="467" y="239"/>
                      <a:pt x="461" y="244"/>
                    </a:cubicBezTo>
                    <a:cubicBezTo>
                      <a:pt x="455" y="248"/>
                      <a:pt x="412" y="244"/>
                      <a:pt x="407" y="223"/>
                    </a:cubicBezTo>
                    <a:cubicBezTo>
                      <a:pt x="403" y="202"/>
                      <a:pt x="418" y="213"/>
                      <a:pt x="422" y="214"/>
                    </a:cubicBezTo>
                    <a:cubicBezTo>
                      <a:pt x="427" y="216"/>
                      <a:pt x="427" y="220"/>
                      <a:pt x="439" y="226"/>
                    </a:cubicBezTo>
                    <a:cubicBezTo>
                      <a:pt x="468" y="241"/>
                      <a:pt x="454" y="224"/>
                      <a:pt x="454" y="224"/>
                    </a:cubicBezTo>
                    <a:cubicBezTo>
                      <a:pt x="454" y="224"/>
                      <a:pt x="454" y="224"/>
                      <a:pt x="438" y="209"/>
                    </a:cubicBezTo>
                    <a:cubicBezTo>
                      <a:pt x="423" y="194"/>
                      <a:pt x="406" y="199"/>
                      <a:pt x="389" y="199"/>
                    </a:cubicBezTo>
                    <a:cubicBezTo>
                      <a:pt x="373" y="199"/>
                      <a:pt x="376" y="211"/>
                      <a:pt x="376" y="211"/>
                    </a:cubicBezTo>
                    <a:cubicBezTo>
                      <a:pt x="376" y="211"/>
                      <a:pt x="373" y="242"/>
                      <a:pt x="370" y="291"/>
                    </a:cubicBezTo>
                    <a:cubicBezTo>
                      <a:pt x="368" y="341"/>
                      <a:pt x="360" y="347"/>
                      <a:pt x="357" y="343"/>
                    </a:cubicBezTo>
                    <a:cubicBezTo>
                      <a:pt x="354" y="338"/>
                      <a:pt x="350" y="313"/>
                      <a:pt x="350" y="305"/>
                    </a:cubicBezTo>
                    <a:cubicBezTo>
                      <a:pt x="350" y="298"/>
                      <a:pt x="345" y="264"/>
                      <a:pt x="347" y="230"/>
                    </a:cubicBezTo>
                    <a:cubicBezTo>
                      <a:pt x="350" y="195"/>
                      <a:pt x="356" y="210"/>
                      <a:pt x="334" y="201"/>
                    </a:cubicBezTo>
                    <a:cubicBezTo>
                      <a:pt x="311" y="192"/>
                      <a:pt x="323" y="182"/>
                      <a:pt x="331" y="182"/>
                    </a:cubicBezTo>
                    <a:cubicBezTo>
                      <a:pt x="338" y="182"/>
                      <a:pt x="350" y="189"/>
                      <a:pt x="352" y="181"/>
                    </a:cubicBezTo>
                    <a:cubicBezTo>
                      <a:pt x="356" y="160"/>
                      <a:pt x="359" y="141"/>
                      <a:pt x="347" y="136"/>
                    </a:cubicBezTo>
                    <a:cubicBezTo>
                      <a:pt x="322" y="127"/>
                      <a:pt x="332" y="121"/>
                      <a:pt x="341" y="118"/>
                    </a:cubicBezTo>
                    <a:cubicBezTo>
                      <a:pt x="350" y="115"/>
                      <a:pt x="352" y="94"/>
                      <a:pt x="339" y="99"/>
                    </a:cubicBezTo>
                    <a:cubicBezTo>
                      <a:pt x="313" y="107"/>
                      <a:pt x="316" y="85"/>
                      <a:pt x="321" y="82"/>
                    </a:cubicBezTo>
                    <a:cubicBezTo>
                      <a:pt x="325" y="79"/>
                      <a:pt x="334" y="83"/>
                      <a:pt x="331" y="62"/>
                    </a:cubicBezTo>
                    <a:cubicBezTo>
                      <a:pt x="328" y="41"/>
                      <a:pt x="347" y="34"/>
                      <a:pt x="351" y="53"/>
                    </a:cubicBezTo>
                    <a:cubicBezTo>
                      <a:pt x="354" y="73"/>
                      <a:pt x="363" y="112"/>
                      <a:pt x="369" y="103"/>
                    </a:cubicBezTo>
                    <a:cubicBezTo>
                      <a:pt x="375" y="94"/>
                      <a:pt x="385" y="57"/>
                      <a:pt x="395" y="41"/>
                    </a:cubicBezTo>
                    <a:cubicBezTo>
                      <a:pt x="406" y="24"/>
                      <a:pt x="418" y="38"/>
                      <a:pt x="415" y="47"/>
                    </a:cubicBezTo>
                    <a:cubicBezTo>
                      <a:pt x="401" y="88"/>
                      <a:pt x="426" y="90"/>
                      <a:pt x="426" y="90"/>
                    </a:cubicBezTo>
                    <a:cubicBezTo>
                      <a:pt x="426" y="90"/>
                      <a:pt x="423" y="96"/>
                      <a:pt x="409" y="95"/>
                    </a:cubicBezTo>
                    <a:cubicBezTo>
                      <a:pt x="382" y="92"/>
                      <a:pt x="393" y="110"/>
                      <a:pt x="405" y="115"/>
                    </a:cubicBezTo>
                    <a:cubicBezTo>
                      <a:pt x="431" y="124"/>
                      <a:pt x="414" y="130"/>
                      <a:pt x="401" y="130"/>
                    </a:cubicBezTo>
                    <a:cubicBezTo>
                      <a:pt x="387" y="130"/>
                      <a:pt x="381" y="134"/>
                      <a:pt x="378" y="148"/>
                    </a:cubicBezTo>
                    <a:cubicBezTo>
                      <a:pt x="369" y="191"/>
                      <a:pt x="401" y="181"/>
                      <a:pt x="401" y="181"/>
                    </a:cubicBezTo>
                    <a:cubicBezTo>
                      <a:pt x="452" y="195"/>
                      <a:pt x="528" y="188"/>
                      <a:pt x="528" y="188"/>
                    </a:cubicBezTo>
                    <a:cubicBezTo>
                      <a:pt x="543" y="192"/>
                      <a:pt x="552" y="189"/>
                      <a:pt x="558" y="181"/>
                    </a:cubicBezTo>
                    <a:lnTo>
                      <a:pt x="558" y="103"/>
                    </a:lnTo>
                    <a:cubicBezTo>
                      <a:pt x="556" y="93"/>
                      <a:pt x="555" y="84"/>
                      <a:pt x="554" y="76"/>
                    </a:cubicBezTo>
                    <a:close/>
                    <a:moveTo>
                      <a:pt x="231" y="77"/>
                    </a:moveTo>
                    <a:cubicBezTo>
                      <a:pt x="233" y="65"/>
                      <a:pt x="249" y="69"/>
                      <a:pt x="249" y="69"/>
                    </a:cubicBezTo>
                    <a:cubicBezTo>
                      <a:pt x="249" y="69"/>
                      <a:pt x="278" y="79"/>
                      <a:pt x="290" y="78"/>
                    </a:cubicBezTo>
                    <a:cubicBezTo>
                      <a:pt x="301" y="76"/>
                      <a:pt x="318" y="93"/>
                      <a:pt x="293" y="93"/>
                    </a:cubicBezTo>
                    <a:cubicBezTo>
                      <a:pt x="267" y="93"/>
                      <a:pt x="228" y="104"/>
                      <a:pt x="231" y="77"/>
                    </a:cubicBezTo>
                    <a:close/>
                    <a:moveTo>
                      <a:pt x="171" y="195"/>
                    </a:moveTo>
                    <a:cubicBezTo>
                      <a:pt x="153" y="195"/>
                      <a:pt x="46" y="237"/>
                      <a:pt x="45" y="128"/>
                    </a:cubicBezTo>
                    <a:cubicBezTo>
                      <a:pt x="45" y="104"/>
                      <a:pt x="39" y="83"/>
                      <a:pt x="69" y="98"/>
                    </a:cubicBezTo>
                    <a:cubicBezTo>
                      <a:pt x="99" y="112"/>
                      <a:pt x="72" y="111"/>
                      <a:pt x="137" y="108"/>
                    </a:cubicBezTo>
                    <a:cubicBezTo>
                      <a:pt x="137" y="108"/>
                      <a:pt x="184" y="110"/>
                      <a:pt x="191" y="106"/>
                    </a:cubicBezTo>
                    <a:cubicBezTo>
                      <a:pt x="199" y="101"/>
                      <a:pt x="192" y="91"/>
                      <a:pt x="207" y="91"/>
                    </a:cubicBezTo>
                    <a:cubicBezTo>
                      <a:pt x="222" y="90"/>
                      <a:pt x="220" y="105"/>
                      <a:pt x="220" y="105"/>
                    </a:cubicBezTo>
                    <a:cubicBezTo>
                      <a:pt x="220" y="105"/>
                      <a:pt x="207" y="124"/>
                      <a:pt x="305" y="111"/>
                    </a:cubicBezTo>
                    <a:cubicBezTo>
                      <a:pt x="317" y="109"/>
                      <a:pt x="327" y="121"/>
                      <a:pt x="302" y="121"/>
                    </a:cubicBezTo>
                    <a:cubicBezTo>
                      <a:pt x="290" y="122"/>
                      <a:pt x="272" y="128"/>
                      <a:pt x="278" y="143"/>
                    </a:cubicBezTo>
                    <a:cubicBezTo>
                      <a:pt x="284" y="158"/>
                      <a:pt x="276" y="256"/>
                      <a:pt x="276" y="256"/>
                    </a:cubicBezTo>
                    <a:cubicBezTo>
                      <a:pt x="276" y="256"/>
                      <a:pt x="271" y="274"/>
                      <a:pt x="262" y="245"/>
                    </a:cubicBezTo>
                    <a:cubicBezTo>
                      <a:pt x="259" y="235"/>
                      <a:pt x="262" y="144"/>
                      <a:pt x="260" y="137"/>
                    </a:cubicBezTo>
                    <a:cubicBezTo>
                      <a:pt x="259" y="129"/>
                      <a:pt x="217" y="122"/>
                      <a:pt x="215" y="154"/>
                    </a:cubicBezTo>
                    <a:cubicBezTo>
                      <a:pt x="214" y="185"/>
                      <a:pt x="205" y="195"/>
                      <a:pt x="171" y="195"/>
                    </a:cubicBezTo>
                    <a:close/>
                    <a:moveTo>
                      <a:pt x="237" y="231"/>
                    </a:moveTo>
                    <a:cubicBezTo>
                      <a:pt x="230" y="240"/>
                      <a:pt x="219" y="247"/>
                      <a:pt x="223" y="225"/>
                    </a:cubicBezTo>
                    <a:cubicBezTo>
                      <a:pt x="228" y="202"/>
                      <a:pt x="232" y="170"/>
                      <a:pt x="232" y="155"/>
                    </a:cubicBezTo>
                    <a:cubicBezTo>
                      <a:pt x="232" y="155"/>
                      <a:pt x="244" y="135"/>
                      <a:pt x="247" y="158"/>
                    </a:cubicBezTo>
                    <a:cubicBezTo>
                      <a:pt x="250" y="181"/>
                      <a:pt x="244" y="221"/>
                      <a:pt x="237" y="231"/>
                    </a:cubicBezTo>
                    <a:close/>
                    <a:moveTo>
                      <a:pt x="326" y="292"/>
                    </a:moveTo>
                    <a:cubicBezTo>
                      <a:pt x="327" y="320"/>
                      <a:pt x="355" y="400"/>
                      <a:pt x="286" y="399"/>
                    </a:cubicBezTo>
                    <a:cubicBezTo>
                      <a:pt x="217" y="398"/>
                      <a:pt x="214" y="409"/>
                      <a:pt x="215" y="321"/>
                    </a:cubicBezTo>
                    <a:cubicBezTo>
                      <a:pt x="216" y="236"/>
                      <a:pt x="225" y="253"/>
                      <a:pt x="230" y="264"/>
                    </a:cubicBezTo>
                    <a:cubicBezTo>
                      <a:pt x="230" y="264"/>
                      <a:pt x="253" y="318"/>
                      <a:pt x="309" y="277"/>
                    </a:cubicBezTo>
                    <a:cubicBezTo>
                      <a:pt x="319" y="269"/>
                      <a:pt x="324" y="263"/>
                      <a:pt x="326" y="292"/>
                    </a:cubicBezTo>
                    <a:close/>
                    <a:moveTo>
                      <a:pt x="318" y="133"/>
                    </a:moveTo>
                    <a:cubicBezTo>
                      <a:pt x="338" y="148"/>
                      <a:pt x="316" y="165"/>
                      <a:pt x="316" y="165"/>
                    </a:cubicBezTo>
                    <a:cubicBezTo>
                      <a:pt x="316" y="165"/>
                      <a:pt x="302" y="189"/>
                      <a:pt x="313" y="213"/>
                    </a:cubicBezTo>
                    <a:cubicBezTo>
                      <a:pt x="324" y="237"/>
                      <a:pt x="324" y="265"/>
                      <a:pt x="301" y="239"/>
                    </a:cubicBezTo>
                    <a:cubicBezTo>
                      <a:pt x="279" y="214"/>
                      <a:pt x="293" y="156"/>
                      <a:pt x="299" y="144"/>
                    </a:cubicBezTo>
                    <a:cubicBezTo>
                      <a:pt x="299" y="144"/>
                      <a:pt x="299" y="118"/>
                      <a:pt x="318" y="133"/>
                    </a:cubicBezTo>
                    <a:close/>
                    <a:moveTo>
                      <a:pt x="507" y="179"/>
                    </a:moveTo>
                    <a:cubicBezTo>
                      <a:pt x="498" y="185"/>
                      <a:pt x="507" y="179"/>
                      <a:pt x="465" y="177"/>
                    </a:cubicBezTo>
                    <a:cubicBezTo>
                      <a:pt x="423" y="176"/>
                      <a:pt x="461" y="162"/>
                      <a:pt x="461" y="162"/>
                    </a:cubicBezTo>
                    <a:cubicBezTo>
                      <a:pt x="565" y="166"/>
                      <a:pt x="516" y="173"/>
                      <a:pt x="507" y="179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341" name="Freeform 237"/>
              <p:cNvSpPr/>
              <p:nvPr>
                <p:custDataLst>
                  <p:tags r:id="rId247"/>
                </p:custDataLst>
              </p:nvPr>
            </p:nvSpPr>
            <p:spPr bwMode="auto">
              <a:xfrm>
                <a:off x="3621" y="1287"/>
                <a:ext cx="238" cy="283"/>
              </a:xfrm>
              <a:custGeom>
                <a:avLst/>
                <a:gdLst/>
                <a:ahLst/>
                <a:cxnLst>
                  <a:cxn ang="0">
                    <a:pos x="40" y="15"/>
                  </a:cxn>
                  <a:cxn ang="0">
                    <a:pos x="27" y="56"/>
                  </a:cxn>
                  <a:cxn ang="0">
                    <a:pos x="40" y="15"/>
                  </a:cxn>
                </a:cxnLst>
                <a:rect l="0" t="0" r="r" b="b"/>
                <a:pathLst>
                  <a:path w="47" h="56">
                    <a:moveTo>
                      <a:pt x="40" y="15"/>
                    </a:moveTo>
                    <a:cubicBezTo>
                      <a:pt x="37" y="0"/>
                      <a:pt x="0" y="23"/>
                      <a:pt x="27" y="56"/>
                    </a:cubicBezTo>
                    <a:cubicBezTo>
                      <a:pt x="27" y="56"/>
                      <a:pt x="47" y="49"/>
                      <a:pt x="40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342" name="Freeform 238"/>
              <p:cNvSpPr/>
              <p:nvPr>
                <p:custDataLst>
                  <p:tags r:id="rId248"/>
                </p:custDataLst>
              </p:nvPr>
            </p:nvSpPr>
            <p:spPr bwMode="auto">
              <a:xfrm>
                <a:off x="3403" y="1403"/>
                <a:ext cx="208" cy="379"/>
              </a:xfrm>
              <a:custGeom>
                <a:avLst/>
                <a:gdLst/>
                <a:ahLst/>
                <a:cxnLst>
                  <a:cxn ang="0">
                    <a:pos x="19" y="27"/>
                  </a:cxn>
                  <a:cxn ang="0">
                    <a:pos x="12" y="69"/>
                  </a:cxn>
                  <a:cxn ang="0">
                    <a:pos x="40" y="45"/>
                  </a:cxn>
                  <a:cxn ang="0">
                    <a:pos x="37" y="24"/>
                  </a:cxn>
                  <a:cxn ang="0">
                    <a:pos x="19" y="27"/>
                  </a:cxn>
                </a:cxnLst>
                <a:rect l="0" t="0" r="r" b="b"/>
                <a:pathLst>
                  <a:path w="41" h="75">
                    <a:moveTo>
                      <a:pt x="19" y="27"/>
                    </a:moveTo>
                    <a:cubicBezTo>
                      <a:pt x="0" y="54"/>
                      <a:pt x="6" y="63"/>
                      <a:pt x="12" y="69"/>
                    </a:cubicBezTo>
                    <a:cubicBezTo>
                      <a:pt x="18" y="75"/>
                      <a:pt x="30" y="74"/>
                      <a:pt x="40" y="45"/>
                    </a:cubicBezTo>
                    <a:cubicBezTo>
                      <a:pt x="40" y="45"/>
                      <a:pt x="32" y="31"/>
                      <a:pt x="37" y="24"/>
                    </a:cubicBezTo>
                    <a:cubicBezTo>
                      <a:pt x="41" y="16"/>
                      <a:pt x="38" y="0"/>
                      <a:pt x="19" y="27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343" name="Freeform 239"/>
              <p:cNvSpPr/>
              <p:nvPr>
                <p:custDataLst>
                  <p:tags r:id="rId249"/>
                </p:custDataLst>
              </p:nvPr>
            </p:nvSpPr>
            <p:spPr bwMode="auto">
              <a:xfrm>
                <a:off x="3272" y="645"/>
                <a:ext cx="683" cy="318"/>
              </a:xfrm>
              <a:custGeom>
                <a:avLst/>
                <a:gdLst/>
                <a:ahLst/>
                <a:cxnLst>
                  <a:cxn ang="0">
                    <a:pos x="112" y="4"/>
                  </a:cxn>
                  <a:cxn ang="0">
                    <a:pos x="24" y="4"/>
                  </a:cxn>
                  <a:cxn ang="0">
                    <a:pos x="2" y="25"/>
                  </a:cxn>
                  <a:cxn ang="0">
                    <a:pos x="60" y="58"/>
                  </a:cxn>
                  <a:cxn ang="0">
                    <a:pos x="96" y="54"/>
                  </a:cxn>
                  <a:cxn ang="0">
                    <a:pos x="113" y="53"/>
                  </a:cxn>
                  <a:cxn ang="0">
                    <a:pos x="112" y="4"/>
                  </a:cxn>
                </a:cxnLst>
                <a:rect l="0" t="0" r="r" b="b"/>
                <a:pathLst>
                  <a:path w="135" h="62">
                    <a:moveTo>
                      <a:pt x="112" y="4"/>
                    </a:moveTo>
                    <a:cubicBezTo>
                      <a:pt x="105" y="9"/>
                      <a:pt x="24" y="4"/>
                      <a:pt x="24" y="4"/>
                    </a:cubicBezTo>
                    <a:cubicBezTo>
                      <a:pt x="15" y="4"/>
                      <a:pt x="3" y="1"/>
                      <a:pt x="2" y="25"/>
                    </a:cubicBezTo>
                    <a:cubicBezTo>
                      <a:pt x="0" y="63"/>
                      <a:pt x="48" y="58"/>
                      <a:pt x="60" y="58"/>
                    </a:cubicBezTo>
                    <a:cubicBezTo>
                      <a:pt x="72" y="58"/>
                      <a:pt x="84" y="48"/>
                      <a:pt x="96" y="54"/>
                    </a:cubicBezTo>
                    <a:cubicBezTo>
                      <a:pt x="96" y="54"/>
                      <a:pt x="107" y="63"/>
                      <a:pt x="113" y="53"/>
                    </a:cubicBezTo>
                    <a:cubicBezTo>
                      <a:pt x="135" y="13"/>
                      <a:pt x="120" y="0"/>
                      <a:pt x="112" y="4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344" name="Freeform 240"/>
              <p:cNvSpPr/>
              <p:nvPr>
                <p:custDataLst>
                  <p:tags r:id="rId250"/>
                </p:custDataLst>
              </p:nvPr>
            </p:nvSpPr>
            <p:spPr bwMode="auto">
              <a:xfrm>
                <a:off x="4046" y="1545"/>
                <a:ext cx="490" cy="515"/>
              </a:xfrm>
              <a:custGeom>
                <a:avLst/>
                <a:gdLst/>
                <a:ahLst/>
                <a:cxnLst>
                  <a:cxn ang="0">
                    <a:pos x="67" y="5"/>
                  </a:cxn>
                  <a:cxn ang="0">
                    <a:pos x="31" y="5"/>
                  </a:cxn>
                  <a:cxn ang="0">
                    <a:pos x="12" y="57"/>
                  </a:cxn>
                  <a:cxn ang="0">
                    <a:pos x="79" y="62"/>
                  </a:cxn>
                  <a:cxn ang="0">
                    <a:pos x="67" y="5"/>
                  </a:cxn>
                </a:cxnLst>
                <a:rect l="0" t="0" r="r" b="b"/>
                <a:pathLst>
                  <a:path w="97" h="102">
                    <a:moveTo>
                      <a:pt x="67" y="5"/>
                    </a:moveTo>
                    <a:cubicBezTo>
                      <a:pt x="55" y="10"/>
                      <a:pt x="31" y="5"/>
                      <a:pt x="31" y="5"/>
                    </a:cubicBezTo>
                    <a:cubicBezTo>
                      <a:pt x="0" y="6"/>
                      <a:pt x="16" y="39"/>
                      <a:pt x="12" y="57"/>
                    </a:cubicBezTo>
                    <a:cubicBezTo>
                      <a:pt x="8" y="76"/>
                      <a:pt x="63" y="102"/>
                      <a:pt x="79" y="62"/>
                    </a:cubicBezTo>
                    <a:cubicBezTo>
                      <a:pt x="97" y="20"/>
                      <a:pt x="79" y="0"/>
                      <a:pt x="67" y="5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345" name="Freeform 241"/>
              <p:cNvSpPr/>
              <p:nvPr>
                <p:custDataLst>
                  <p:tags r:id="rId251"/>
                </p:custDataLst>
              </p:nvPr>
            </p:nvSpPr>
            <p:spPr bwMode="auto">
              <a:xfrm>
                <a:off x="5173" y="1024"/>
                <a:ext cx="501" cy="96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40" y="15"/>
                  </a:cxn>
                  <a:cxn ang="0">
                    <a:pos x="15" y="0"/>
                  </a:cxn>
                </a:cxnLst>
                <a:rect l="0" t="0" r="r" b="b"/>
                <a:pathLst>
                  <a:path w="99" h="19">
                    <a:moveTo>
                      <a:pt x="15" y="0"/>
                    </a:moveTo>
                    <a:cubicBezTo>
                      <a:pt x="0" y="0"/>
                      <a:pt x="19" y="19"/>
                      <a:pt x="40" y="15"/>
                    </a:cubicBezTo>
                    <a:cubicBezTo>
                      <a:pt x="99" y="1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346" name="Freeform 242"/>
              <p:cNvSpPr/>
              <p:nvPr>
                <p:custDataLst>
                  <p:tags r:id="rId252"/>
                </p:custDataLst>
              </p:nvPr>
            </p:nvSpPr>
            <p:spPr bwMode="auto">
              <a:xfrm>
                <a:off x="5340" y="1004"/>
                <a:ext cx="385" cy="237"/>
              </a:xfrm>
              <a:custGeom>
                <a:avLst/>
                <a:gdLst/>
                <a:ahLst/>
                <a:cxnLst>
                  <a:cxn ang="0">
                    <a:pos x="21" y="37"/>
                  </a:cxn>
                  <a:cxn ang="0">
                    <a:pos x="70" y="17"/>
                  </a:cxn>
                  <a:cxn ang="0">
                    <a:pos x="48" y="3"/>
                  </a:cxn>
                  <a:cxn ang="0">
                    <a:pos x="19" y="32"/>
                  </a:cxn>
                  <a:cxn ang="0">
                    <a:pos x="21" y="37"/>
                  </a:cxn>
                </a:cxnLst>
                <a:rect l="0" t="0" r="r" b="b"/>
                <a:pathLst>
                  <a:path w="76" h="47">
                    <a:moveTo>
                      <a:pt x="21" y="37"/>
                    </a:moveTo>
                    <a:cubicBezTo>
                      <a:pt x="21" y="37"/>
                      <a:pt x="50" y="47"/>
                      <a:pt x="70" y="17"/>
                    </a:cubicBezTo>
                    <a:cubicBezTo>
                      <a:pt x="76" y="7"/>
                      <a:pt x="65" y="0"/>
                      <a:pt x="48" y="3"/>
                    </a:cubicBezTo>
                    <a:cubicBezTo>
                      <a:pt x="39" y="5"/>
                      <a:pt x="39" y="32"/>
                      <a:pt x="19" y="32"/>
                    </a:cubicBezTo>
                    <a:cubicBezTo>
                      <a:pt x="0" y="32"/>
                      <a:pt x="21" y="37"/>
                      <a:pt x="21" y="37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347" name="Freeform 243"/>
              <p:cNvSpPr/>
              <p:nvPr>
                <p:custDataLst>
                  <p:tags r:id="rId253"/>
                </p:custDataLst>
              </p:nvPr>
            </p:nvSpPr>
            <p:spPr bwMode="auto">
              <a:xfrm>
                <a:off x="5325" y="1201"/>
                <a:ext cx="415" cy="187"/>
              </a:xfrm>
              <a:custGeom>
                <a:avLst/>
                <a:gdLst/>
                <a:ahLst/>
                <a:cxnLst>
                  <a:cxn ang="0">
                    <a:pos x="72" y="6"/>
                  </a:cxn>
                  <a:cxn ang="0">
                    <a:pos x="24" y="17"/>
                  </a:cxn>
                  <a:cxn ang="0">
                    <a:pos x="17" y="26"/>
                  </a:cxn>
                  <a:cxn ang="0">
                    <a:pos x="76" y="23"/>
                  </a:cxn>
                  <a:cxn ang="0">
                    <a:pos x="82" y="20"/>
                  </a:cxn>
                  <a:cxn ang="0">
                    <a:pos x="82" y="0"/>
                  </a:cxn>
                  <a:cxn ang="0">
                    <a:pos x="72" y="6"/>
                  </a:cxn>
                </a:cxnLst>
                <a:rect l="0" t="0" r="r" b="b"/>
                <a:pathLst>
                  <a:path w="82" h="37">
                    <a:moveTo>
                      <a:pt x="72" y="6"/>
                    </a:moveTo>
                    <a:cubicBezTo>
                      <a:pt x="57" y="23"/>
                      <a:pt x="24" y="17"/>
                      <a:pt x="24" y="17"/>
                    </a:cubicBezTo>
                    <a:cubicBezTo>
                      <a:pt x="24" y="17"/>
                      <a:pt x="0" y="16"/>
                      <a:pt x="17" y="26"/>
                    </a:cubicBezTo>
                    <a:cubicBezTo>
                      <a:pt x="33" y="37"/>
                      <a:pt x="53" y="32"/>
                      <a:pt x="76" y="23"/>
                    </a:cubicBezTo>
                    <a:cubicBezTo>
                      <a:pt x="78" y="22"/>
                      <a:pt x="80" y="21"/>
                      <a:pt x="82" y="20"/>
                    </a:cubicBezTo>
                    <a:lnTo>
                      <a:pt x="82" y="0"/>
                    </a:lnTo>
                    <a:cubicBezTo>
                      <a:pt x="79" y="1"/>
                      <a:pt x="75" y="2"/>
                      <a:pt x="72" y="6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348" name="Freeform 244"/>
              <p:cNvSpPr/>
              <p:nvPr>
                <p:custDataLst>
                  <p:tags r:id="rId254"/>
                </p:custDataLst>
              </p:nvPr>
            </p:nvSpPr>
            <p:spPr bwMode="auto">
              <a:xfrm>
                <a:off x="5001" y="1378"/>
                <a:ext cx="698" cy="167"/>
              </a:xfrm>
              <a:custGeom>
                <a:avLst/>
                <a:gdLst/>
                <a:ahLst/>
                <a:cxnLst>
                  <a:cxn ang="0">
                    <a:pos x="21" y="1"/>
                  </a:cxn>
                  <a:cxn ang="0">
                    <a:pos x="8" y="14"/>
                  </a:cxn>
                  <a:cxn ang="0">
                    <a:pos x="57" y="22"/>
                  </a:cxn>
                  <a:cxn ang="0">
                    <a:pos x="117" y="23"/>
                  </a:cxn>
                  <a:cxn ang="0">
                    <a:pos x="114" y="8"/>
                  </a:cxn>
                  <a:cxn ang="0">
                    <a:pos x="82" y="3"/>
                  </a:cxn>
                  <a:cxn ang="0">
                    <a:pos x="21" y="1"/>
                  </a:cxn>
                </a:cxnLst>
                <a:rect l="0" t="0" r="r" b="b"/>
                <a:pathLst>
                  <a:path w="138" h="33">
                    <a:moveTo>
                      <a:pt x="21" y="1"/>
                    </a:moveTo>
                    <a:cubicBezTo>
                      <a:pt x="21" y="1"/>
                      <a:pt x="0" y="8"/>
                      <a:pt x="8" y="14"/>
                    </a:cubicBezTo>
                    <a:cubicBezTo>
                      <a:pt x="15" y="20"/>
                      <a:pt x="48" y="22"/>
                      <a:pt x="57" y="22"/>
                    </a:cubicBezTo>
                    <a:cubicBezTo>
                      <a:pt x="66" y="22"/>
                      <a:pt x="96" y="33"/>
                      <a:pt x="117" y="23"/>
                    </a:cubicBezTo>
                    <a:cubicBezTo>
                      <a:pt x="138" y="12"/>
                      <a:pt x="123" y="9"/>
                      <a:pt x="114" y="8"/>
                    </a:cubicBezTo>
                    <a:cubicBezTo>
                      <a:pt x="105" y="6"/>
                      <a:pt x="102" y="0"/>
                      <a:pt x="82" y="3"/>
                    </a:cubicBezTo>
                    <a:cubicBezTo>
                      <a:pt x="37" y="11"/>
                      <a:pt x="21" y="1"/>
                      <a:pt x="2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349" name="Freeform 245"/>
              <p:cNvSpPr/>
              <p:nvPr>
                <p:custDataLst>
                  <p:tags r:id="rId255"/>
                </p:custDataLst>
              </p:nvPr>
            </p:nvSpPr>
            <p:spPr bwMode="auto">
              <a:xfrm>
                <a:off x="5077" y="1540"/>
                <a:ext cx="567" cy="146"/>
              </a:xfrm>
              <a:custGeom>
                <a:avLst/>
                <a:gdLst/>
                <a:ahLst/>
                <a:cxnLst>
                  <a:cxn ang="0">
                    <a:pos x="98" y="19"/>
                  </a:cxn>
                  <a:cxn ang="0">
                    <a:pos x="103" y="4"/>
                  </a:cxn>
                  <a:cxn ang="0">
                    <a:pos x="74" y="10"/>
                  </a:cxn>
                  <a:cxn ang="0">
                    <a:pos x="36" y="6"/>
                  </a:cxn>
                  <a:cxn ang="0">
                    <a:pos x="2" y="4"/>
                  </a:cxn>
                  <a:cxn ang="0">
                    <a:pos x="98" y="19"/>
                  </a:cxn>
                </a:cxnLst>
                <a:rect l="0" t="0" r="r" b="b"/>
                <a:pathLst>
                  <a:path w="112" h="28">
                    <a:moveTo>
                      <a:pt x="98" y="19"/>
                    </a:moveTo>
                    <a:cubicBezTo>
                      <a:pt x="112" y="13"/>
                      <a:pt x="111" y="0"/>
                      <a:pt x="103" y="4"/>
                    </a:cubicBezTo>
                    <a:cubicBezTo>
                      <a:pt x="96" y="9"/>
                      <a:pt x="83" y="10"/>
                      <a:pt x="74" y="10"/>
                    </a:cubicBezTo>
                    <a:cubicBezTo>
                      <a:pt x="65" y="11"/>
                      <a:pt x="45" y="3"/>
                      <a:pt x="36" y="6"/>
                    </a:cubicBezTo>
                    <a:cubicBezTo>
                      <a:pt x="27" y="9"/>
                      <a:pt x="2" y="4"/>
                      <a:pt x="2" y="4"/>
                    </a:cubicBezTo>
                    <a:cubicBezTo>
                      <a:pt x="0" y="29"/>
                      <a:pt x="83" y="25"/>
                      <a:pt x="98" y="19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350" name="Freeform 246"/>
              <p:cNvSpPr/>
              <p:nvPr>
                <p:custDataLst>
                  <p:tags r:id="rId256"/>
                </p:custDataLst>
              </p:nvPr>
            </p:nvSpPr>
            <p:spPr bwMode="auto">
              <a:xfrm>
                <a:off x="5042" y="1656"/>
                <a:ext cx="581" cy="480"/>
              </a:xfrm>
              <a:custGeom>
                <a:avLst/>
                <a:gdLst/>
                <a:ahLst/>
                <a:cxnLst>
                  <a:cxn ang="0">
                    <a:pos x="3" y="53"/>
                  </a:cxn>
                  <a:cxn ang="0">
                    <a:pos x="26" y="54"/>
                  </a:cxn>
                  <a:cxn ang="0">
                    <a:pos x="50" y="77"/>
                  </a:cxn>
                  <a:cxn ang="0">
                    <a:pos x="59" y="84"/>
                  </a:cxn>
                  <a:cxn ang="0">
                    <a:pos x="81" y="52"/>
                  </a:cxn>
                  <a:cxn ang="0">
                    <a:pos x="111" y="52"/>
                  </a:cxn>
                  <a:cxn ang="0">
                    <a:pos x="79" y="27"/>
                  </a:cxn>
                  <a:cxn ang="0">
                    <a:pos x="37" y="16"/>
                  </a:cxn>
                  <a:cxn ang="0">
                    <a:pos x="12" y="41"/>
                  </a:cxn>
                  <a:cxn ang="0">
                    <a:pos x="3" y="53"/>
                  </a:cxn>
                </a:cxnLst>
                <a:rect l="0" t="0" r="r" b="b"/>
                <a:pathLst>
                  <a:path w="115" h="95">
                    <a:moveTo>
                      <a:pt x="3" y="53"/>
                    </a:moveTo>
                    <a:cubicBezTo>
                      <a:pt x="5" y="60"/>
                      <a:pt x="14" y="68"/>
                      <a:pt x="26" y="54"/>
                    </a:cubicBezTo>
                    <a:cubicBezTo>
                      <a:pt x="48" y="29"/>
                      <a:pt x="48" y="72"/>
                      <a:pt x="50" y="77"/>
                    </a:cubicBezTo>
                    <a:cubicBezTo>
                      <a:pt x="51" y="81"/>
                      <a:pt x="54" y="95"/>
                      <a:pt x="59" y="84"/>
                    </a:cubicBezTo>
                    <a:cubicBezTo>
                      <a:pt x="63" y="74"/>
                      <a:pt x="70" y="39"/>
                      <a:pt x="81" y="52"/>
                    </a:cubicBezTo>
                    <a:cubicBezTo>
                      <a:pt x="100" y="76"/>
                      <a:pt x="115" y="54"/>
                      <a:pt x="111" y="52"/>
                    </a:cubicBezTo>
                    <a:cubicBezTo>
                      <a:pt x="106" y="51"/>
                      <a:pt x="79" y="37"/>
                      <a:pt x="79" y="27"/>
                    </a:cubicBezTo>
                    <a:cubicBezTo>
                      <a:pt x="79" y="16"/>
                      <a:pt x="42" y="0"/>
                      <a:pt x="37" y="16"/>
                    </a:cubicBezTo>
                    <a:cubicBezTo>
                      <a:pt x="33" y="33"/>
                      <a:pt x="12" y="41"/>
                      <a:pt x="12" y="41"/>
                    </a:cubicBezTo>
                    <a:cubicBezTo>
                      <a:pt x="0" y="44"/>
                      <a:pt x="2" y="45"/>
                      <a:pt x="3" y="53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351" name="Freeform 247"/>
              <p:cNvSpPr/>
              <p:nvPr>
                <p:custDataLst>
                  <p:tags r:id="rId257"/>
                </p:custDataLst>
              </p:nvPr>
            </p:nvSpPr>
            <p:spPr bwMode="auto">
              <a:xfrm>
                <a:off x="5421" y="1464"/>
                <a:ext cx="329" cy="854"/>
              </a:xfrm>
              <a:custGeom>
                <a:avLst/>
                <a:gdLst/>
                <a:ahLst/>
                <a:cxnLst>
                  <a:cxn ang="0">
                    <a:pos x="51" y="40"/>
                  </a:cxn>
                  <a:cxn ang="0">
                    <a:pos x="22" y="49"/>
                  </a:cxn>
                  <a:cxn ang="0">
                    <a:pos x="22" y="59"/>
                  </a:cxn>
                  <a:cxn ang="0">
                    <a:pos x="50" y="90"/>
                  </a:cxn>
                  <a:cxn ang="0">
                    <a:pos x="34" y="118"/>
                  </a:cxn>
                  <a:cxn ang="0">
                    <a:pos x="0" y="148"/>
                  </a:cxn>
                  <a:cxn ang="0">
                    <a:pos x="17" y="155"/>
                  </a:cxn>
                  <a:cxn ang="0">
                    <a:pos x="47" y="166"/>
                  </a:cxn>
                  <a:cxn ang="0">
                    <a:pos x="63" y="162"/>
                  </a:cxn>
                  <a:cxn ang="0">
                    <a:pos x="65" y="0"/>
                  </a:cxn>
                  <a:cxn ang="0">
                    <a:pos x="51" y="40"/>
                  </a:cxn>
                </a:cxnLst>
                <a:rect l="0" t="0" r="r" b="b"/>
                <a:pathLst>
                  <a:path w="65" h="169">
                    <a:moveTo>
                      <a:pt x="51" y="40"/>
                    </a:moveTo>
                    <a:cubicBezTo>
                      <a:pt x="44" y="46"/>
                      <a:pt x="30" y="49"/>
                      <a:pt x="22" y="49"/>
                    </a:cubicBezTo>
                    <a:cubicBezTo>
                      <a:pt x="13" y="48"/>
                      <a:pt x="14" y="56"/>
                      <a:pt x="22" y="59"/>
                    </a:cubicBezTo>
                    <a:cubicBezTo>
                      <a:pt x="30" y="62"/>
                      <a:pt x="49" y="75"/>
                      <a:pt x="50" y="90"/>
                    </a:cubicBezTo>
                    <a:cubicBezTo>
                      <a:pt x="50" y="104"/>
                      <a:pt x="51" y="115"/>
                      <a:pt x="34" y="118"/>
                    </a:cubicBezTo>
                    <a:cubicBezTo>
                      <a:pt x="18" y="122"/>
                      <a:pt x="3" y="124"/>
                      <a:pt x="0" y="148"/>
                    </a:cubicBezTo>
                    <a:cubicBezTo>
                      <a:pt x="0" y="148"/>
                      <a:pt x="10" y="154"/>
                      <a:pt x="17" y="155"/>
                    </a:cubicBezTo>
                    <a:cubicBezTo>
                      <a:pt x="23" y="155"/>
                      <a:pt x="42" y="163"/>
                      <a:pt x="47" y="166"/>
                    </a:cubicBezTo>
                    <a:cubicBezTo>
                      <a:pt x="51" y="169"/>
                      <a:pt x="58" y="167"/>
                      <a:pt x="63" y="162"/>
                    </a:cubicBezTo>
                    <a:lnTo>
                      <a:pt x="65" y="0"/>
                    </a:lnTo>
                    <a:cubicBezTo>
                      <a:pt x="64" y="8"/>
                      <a:pt x="58" y="36"/>
                      <a:pt x="51" y="40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7352" name="Rectangle 248"/>
          <p:cNvSpPr>
            <a:spLocks noGrp="1" noRot="1" noChangeArrowheads="1"/>
          </p:cNvSpPr>
          <p:nvPr>
            <p:ph type="title"/>
            <p:custDataLst>
              <p:tags r:id="rId258"/>
            </p:custDataLst>
          </p:nvPr>
        </p:nvSpPr>
        <p:spPr bwMode="auto">
          <a:xfrm>
            <a:off x="298450" y="228600"/>
            <a:ext cx="854075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47353" name="Rectangle 249"/>
          <p:cNvSpPr>
            <a:spLocks noGrp="1" noRot="1" noChangeArrowheads="1"/>
          </p:cNvSpPr>
          <p:nvPr>
            <p:ph type="body" idx="1"/>
            <p:custDataLst>
              <p:tags r:id="rId259"/>
            </p:custDataLst>
          </p:nvPr>
        </p:nvSpPr>
        <p:spPr bwMode="auto">
          <a:xfrm>
            <a:off x="609600" y="1600200"/>
            <a:ext cx="8153400" cy="44989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7354" name="Rectangle 250"/>
          <p:cNvSpPr>
            <a:spLocks noGrp="1" noChangeArrowheads="1"/>
          </p:cNvSpPr>
          <p:nvPr>
            <p:ph type="dt" sz="half" idx="2"/>
            <p:custDataLst>
              <p:tags r:id="rId260"/>
            </p:custDataLst>
          </p:nvPr>
        </p:nvSpPr>
        <p:spPr bwMode="auto">
          <a:xfrm>
            <a:off x="298450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2346CAB9-C5E4-499B-A9F2-E04A90B406E7}" type="datetimeFigureOut">
              <a:rPr lang="zh-CN" altLang="en-US"/>
            </a:fld>
            <a:endParaRPr lang="en-US" altLang="zh-CN"/>
          </a:p>
        </p:txBody>
      </p:sp>
      <p:sp>
        <p:nvSpPr>
          <p:cNvPr id="47355" name="Rectangle 251"/>
          <p:cNvSpPr>
            <a:spLocks noGrp="1" noChangeArrowheads="1"/>
          </p:cNvSpPr>
          <p:nvPr>
            <p:ph type="ftr" sz="quarter" idx="3"/>
            <p:custDataLst>
              <p:tags r:id="rId261"/>
            </p:custDataLst>
          </p:nvPr>
        </p:nvSpPr>
        <p:spPr bwMode="auto">
          <a:xfrm>
            <a:off x="3121025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47356" name="Rectangle 252"/>
          <p:cNvSpPr>
            <a:spLocks noGrp="1" noChangeArrowheads="1"/>
          </p:cNvSpPr>
          <p:nvPr>
            <p:ph type="sldNum" sz="quarter" idx="4"/>
            <p:custDataLst>
              <p:tags r:id="rId262"/>
            </p:custDataLst>
          </p:nvPr>
        </p:nvSpPr>
        <p:spPr bwMode="auto">
          <a:xfrm>
            <a:off x="6550025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23A21401-67F9-44FA-BEC8-5C534373F652}" type="slidenum">
              <a:rPr lang="zh-CN" altLang="en-US"/>
            </a:fld>
            <a:endParaRPr lang="en-US" altLang="zh-CN"/>
          </a:p>
        </p:txBody>
      </p:sp>
      <p:pic>
        <p:nvPicPr>
          <p:cNvPr id="47357" name="图片 1073743875" descr="学科网 zxxk.com"/>
          <p:cNvPicPr>
            <a:picLocks noChangeAspect="1"/>
          </p:cNvPicPr>
          <p:nvPr>
            <p:custDataLst>
              <p:tags r:id="rId263"/>
            </p:custDataLst>
          </p:nvPr>
        </p:nvPicPr>
        <p:blipFill>
          <a:blip r:embed="rId264" r:link="rId265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8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26.xml"/><Relationship Id="rId1" Type="http://schemas.openxmlformats.org/officeDocument/2006/relationships/tags" Target="../tags/tag525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535.xml"/><Relationship Id="rId8" Type="http://schemas.openxmlformats.org/officeDocument/2006/relationships/tags" Target="../tags/tag534.xml"/><Relationship Id="rId7" Type="http://schemas.openxmlformats.org/officeDocument/2006/relationships/tags" Target="../tags/tag533.xml"/><Relationship Id="rId6" Type="http://schemas.openxmlformats.org/officeDocument/2006/relationships/tags" Target="../tags/tag532.xml"/><Relationship Id="rId5" Type="http://schemas.openxmlformats.org/officeDocument/2006/relationships/tags" Target="../tags/tag531.xml"/><Relationship Id="rId4" Type="http://schemas.openxmlformats.org/officeDocument/2006/relationships/tags" Target="../tags/tag530.xml"/><Relationship Id="rId3" Type="http://schemas.openxmlformats.org/officeDocument/2006/relationships/tags" Target="../tags/tag529.xml"/><Relationship Id="rId2" Type="http://schemas.openxmlformats.org/officeDocument/2006/relationships/tags" Target="../tags/tag528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527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538.xml"/><Relationship Id="rId2" Type="http://schemas.openxmlformats.org/officeDocument/2006/relationships/tags" Target="../tags/tag537.xml"/><Relationship Id="rId1" Type="http://schemas.openxmlformats.org/officeDocument/2006/relationships/tags" Target="../tags/tag536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542.xml"/><Relationship Id="rId3" Type="http://schemas.openxmlformats.org/officeDocument/2006/relationships/tags" Target="../tags/tag541.xml"/><Relationship Id="rId2" Type="http://schemas.openxmlformats.org/officeDocument/2006/relationships/tags" Target="../tags/tag540.xml"/><Relationship Id="rId1" Type="http://schemas.openxmlformats.org/officeDocument/2006/relationships/tags" Target="../tags/tag539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546.xml"/><Relationship Id="rId3" Type="http://schemas.openxmlformats.org/officeDocument/2006/relationships/tags" Target="../tags/tag545.xml"/><Relationship Id="rId2" Type="http://schemas.openxmlformats.org/officeDocument/2006/relationships/tags" Target="../tags/tag544.xml"/><Relationship Id="rId1" Type="http://schemas.openxmlformats.org/officeDocument/2006/relationships/tags" Target="../tags/tag543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552.xml"/><Relationship Id="rId5" Type="http://schemas.openxmlformats.org/officeDocument/2006/relationships/tags" Target="../tags/tag551.xml"/><Relationship Id="rId4" Type="http://schemas.openxmlformats.org/officeDocument/2006/relationships/tags" Target="../tags/tag550.xml"/><Relationship Id="rId3" Type="http://schemas.openxmlformats.org/officeDocument/2006/relationships/tags" Target="../tags/tag549.xml"/><Relationship Id="rId2" Type="http://schemas.openxmlformats.org/officeDocument/2006/relationships/tags" Target="../tags/tag548.xml"/><Relationship Id="rId1" Type="http://schemas.openxmlformats.org/officeDocument/2006/relationships/tags" Target="../tags/tag547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555.xml"/><Relationship Id="rId2" Type="http://schemas.openxmlformats.org/officeDocument/2006/relationships/tags" Target="../tags/tag554.xml"/><Relationship Id="rId1" Type="http://schemas.openxmlformats.org/officeDocument/2006/relationships/tags" Target="../tags/tag553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558.xml"/><Relationship Id="rId2" Type="http://schemas.openxmlformats.org/officeDocument/2006/relationships/tags" Target="../tags/tag557.xml"/><Relationship Id="rId1" Type="http://schemas.openxmlformats.org/officeDocument/2006/relationships/tags" Target="../tags/tag556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561.xml"/><Relationship Id="rId2" Type="http://schemas.openxmlformats.org/officeDocument/2006/relationships/tags" Target="../tags/tag560.xml"/><Relationship Id="rId1" Type="http://schemas.openxmlformats.org/officeDocument/2006/relationships/tags" Target="../tags/tag559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565.xml"/><Relationship Id="rId3" Type="http://schemas.openxmlformats.org/officeDocument/2006/relationships/tags" Target="../tags/tag564.xml"/><Relationship Id="rId2" Type="http://schemas.openxmlformats.org/officeDocument/2006/relationships/tags" Target="../tags/tag563.xml"/><Relationship Id="rId1" Type="http://schemas.openxmlformats.org/officeDocument/2006/relationships/tags" Target="../tags/tag56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489.xml"/><Relationship Id="rId3" Type="http://schemas.openxmlformats.org/officeDocument/2006/relationships/tags" Target="../tags/tag488.xml"/><Relationship Id="rId2" Type="http://schemas.openxmlformats.org/officeDocument/2006/relationships/image" Target="../media/image2.png"/><Relationship Id="rId1" Type="http://schemas.openxmlformats.org/officeDocument/2006/relationships/tags" Target="../tags/tag487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568.xml"/><Relationship Id="rId2" Type="http://schemas.openxmlformats.org/officeDocument/2006/relationships/tags" Target="../tags/tag567.xml"/><Relationship Id="rId1" Type="http://schemas.openxmlformats.org/officeDocument/2006/relationships/tags" Target="../tags/tag566.xml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573.xml"/><Relationship Id="rId5" Type="http://schemas.openxmlformats.org/officeDocument/2006/relationships/tags" Target="../tags/tag572.xml"/><Relationship Id="rId4" Type="http://schemas.openxmlformats.org/officeDocument/2006/relationships/image" Target="../media/image5.png"/><Relationship Id="rId3" Type="http://schemas.openxmlformats.org/officeDocument/2006/relationships/tags" Target="../tags/tag571.xml"/><Relationship Id="rId2" Type="http://schemas.openxmlformats.org/officeDocument/2006/relationships/tags" Target="../tags/tag570.xml"/><Relationship Id="rId1" Type="http://schemas.openxmlformats.org/officeDocument/2006/relationships/tags" Target="../tags/tag569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577.xml"/><Relationship Id="rId4" Type="http://schemas.openxmlformats.org/officeDocument/2006/relationships/image" Target="../media/image6.png"/><Relationship Id="rId3" Type="http://schemas.openxmlformats.org/officeDocument/2006/relationships/tags" Target="../tags/tag576.xml"/><Relationship Id="rId2" Type="http://schemas.openxmlformats.org/officeDocument/2006/relationships/tags" Target="../tags/tag575.xml"/><Relationship Id="rId1" Type="http://schemas.openxmlformats.org/officeDocument/2006/relationships/tags" Target="../tags/tag574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580.xml"/><Relationship Id="rId2" Type="http://schemas.openxmlformats.org/officeDocument/2006/relationships/tags" Target="../tags/tag579.xml"/><Relationship Id="rId1" Type="http://schemas.openxmlformats.org/officeDocument/2006/relationships/tags" Target="../tags/tag578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tags" Target="../tags/tag584.xml"/><Relationship Id="rId3" Type="http://schemas.openxmlformats.org/officeDocument/2006/relationships/tags" Target="../tags/tag583.xml"/><Relationship Id="rId2" Type="http://schemas.openxmlformats.org/officeDocument/2006/relationships/tags" Target="../tags/tag582.xml"/><Relationship Id="rId1" Type="http://schemas.openxmlformats.org/officeDocument/2006/relationships/tags" Target="../tags/tag581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588.xml"/><Relationship Id="rId3" Type="http://schemas.openxmlformats.org/officeDocument/2006/relationships/tags" Target="../tags/tag587.xml"/><Relationship Id="rId2" Type="http://schemas.openxmlformats.org/officeDocument/2006/relationships/tags" Target="../tags/tag586.xml"/><Relationship Id="rId1" Type="http://schemas.openxmlformats.org/officeDocument/2006/relationships/tags" Target="../tags/tag585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591.xml"/><Relationship Id="rId2" Type="http://schemas.openxmlformats.org/officeDocument/2006/relationships/tags" Target="../tags/tag590.xml"/><Relationship Id="rId1" Type="http://schemas.openxmlformats.org/officeDocument/2006/relationships/tags" Target="../tags/tag58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9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497.xml"/><Relationship Id="rId8" Type="http://schemas.openxmlformats.org/officeDocument/2006/relationships/tags" Target="../tags/tag496.xml"/><Relationship Id="rId7" Type="http://schemas.openxmlformats.org/officeDocument/2006/relationships/tags" Target="../tags/tag495.xml"/><Relationship Id="rId6" Type="http://schemas.openxmlformats.org/officeDocument/2006/relationships/tags" Target="../tags/tag494.xml"/><Relationship Id="rId5" Type="http://schemas.openxmlformats.org/officeDocument/2006/relationships/tags" Target="../tags/tag493.xml"/><Relationship Id="rId4" Type="http://schemas.openxmlformats.org/officeDocument/2006/relationships/tags" Target="../tags/tag492.xml"/><Relationship Id="rId3" Type="http://schemas.openxmlformats.org/officeDocument/2006/relationships/tags" Target="../tags/tag491.xml"/><Relationship Id="rId2" Type="http://schemas.openxmlformats.org/officeDocument/2006/relationships/image" Target="../media/image3.png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504.xml"/><Relationship Id="rId15" Type="http://schemas.openxmlformats.org/officeDocument/2006/relationships/tags" Target="../tags/tag503.xml"/><Relationship Id="rId14" Type="http://schemas.openxmlformats.org/officeDocument/2006/relationships/tags" Target="../tags/tag502.xml"/><Relationship Id="rId13" Type="http://schemas.openxmlformats.org/officeDocument/2006/relationships/tags" Target="../tags/tag501.xml"/><Relationship Id="rId12" Type="http://schemas.openxmlformats.org/officeDocument/2006/relationships/tags" Target="../tags/tag500.xml"/><Relationship Id="rId11" Type="http://schemas.openxmlformats.org/officeDocument/2006/relationships/tags" Target="../tags/tag499.xml"/><Relationship Id="rId10" Type="http://schemas.openxmlformats.org/officeDocument/2006/relationships/tags" Target="../tags/tag498.xml"/><Relationship Id="rId1" Type="http://schemas.openxmlformats.org/officeDocument/2006/relationships/tags" Target="../tags/tag490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508.xml"/><Relationship Id="rId4" Type="http://schemas.openxmlformats.org/officeDocument/2006/relationships/tags" Target="../tags/tag507.xml"/><Relationship Id="rId3" Type="http://schemas.openxmlformats.org/officeDocument/2006/relationships/image" Target="../media/image4.png"/><Relationship Id="rId2" Type="http://schemas.openxmlformats.org/officeDocument/2006/relationships/tags" Target="../tags/tag506.xml"/><Relationship Id="rId1" Type="http://schemas.openxmlformats.org/officeDocument/2006/relationships/tags" Target="../tags/tag505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511.xml"/><Relationship Id="rId3" Type="http://schemas.openxmlformats.org/officeDocument/2006/relationships/tags" Target="../tags/tag510.xml"/><Relationship Id="rId2" Type="http://schemas.openxmlformats.org/officeDocument/2006/relationships/image" Target="../media/image4.png"/><Relationship Id="rId1" Type="http://schemas.openxmlformats.org/officeDocument/2006/relationships/tags" Target="../tags/tag509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514.xml"/><Relationship Id="rId3" Type="http://schemas.openxmlformats.org/officeDocument/2006/relationships/image" Target="../media/image4.png"/><Relationship Id="rId2" Type="http://schemas.openxmlformats.org/officeDocument/2006/relationships/tags" Target="../tags/tag513.xml"/><Relationship Id="rId1" Type="http://schemas.openxmlformats.org/officeDocument/2006/relationships/tags" Target="../tags/tag51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517.xml"/><Relationship Id="rId3" Type="http://schemas.openxmlformats.org/officeDocument/2006/relationships/image" Target="../media/image4.png"/><Relationship Id="rId2" Type="http://schemas.openxmlformats.org/officeDocument/2006/relationships/tags" Target="../tags/tag516.xml"/><Relationship Id="rId1" Type="http://schemas.openxmlformats.org/officeDocument/2006/relationships/tags" Target="../tags/tag515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521.xml"/><Relationship Id="rId4" Type="http://schemas.openxmlformats.org/officeDocument/2006/relationships/tags" Target="../tags/tag520.xml"/><Relationship Id="rId3" Type="http://schemas.openxmlformats.org/officeDocument/2006/relationships/image" Target="../media/image4.png"/><Relationship Id="rId2" Type="http://schemas.openxmlformats.org/officeDocument/2006/relationships/tags" Target="../tags/tag519.xml"/><Relationship Id="rId1" Type="http://schemas.openxmlformats.org/officeDocument/2006/relationships/tags" Target="../tags/tag518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524.xml"/><Relationship Id="rId2" Type="http://schemas.openxmlformats.org/officeDocument/2006/relationships/tags" Target="../tags/tag523.xml"/><Relationship Id="rId1" Type="http://schemas.openxmlformats.org/officeDocument/2006/relationships/tags" Target="../tags/tag5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7"/>
          <p:cNvSpPr>
            <a:spLocks noChangeArrowheads="1" noChangeShapeType="1" noTextEdit="1"/>
          </p:cNvSpPr>
          <p:nvPr>
            <p:custDataLst>
              <p:tags r:id="rId1"/>
            </p:custDataLst>
          </p:nvPr>
        </p:nvSpPr>
        <p:spPr bwMode="auto">
          <a:xfrm>
            <a:off x="1547813" y="836930"/>
            <a:ext cx="6380162" cy="17287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EAEAEA"/>
                  </a:solidFill>
                  <a:rou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6999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第一单元  走进社会生活</a:t>
            </a:r>
            <a:endParaRPr lang="zh-CN" altLang="en-US" sz="3600" b="1" kern="10">
              <a:ln w="12700">
                <a:solidFill>
                  <a:srgbClr val="EAEAEA"/>
                </a:solidFill>
                <a:round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 rotWithShape="0">
                  <a:srgbClr val="C0C0C0">
                    <a:alpha val="76999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>
            <p:custDataLst>
              <p:tags r:id="rId1"/>
            </p:custDataLst>
          </p:nvPr>
        </p:nvSpPr>
        <p:spPr>
          <a:xfrm>
            <a:off x="611505" y="692785"/>
            <a:ext cx="7579995" cy="57734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</a:pPr>
            <a:r>
              <a:rPr lang="zh-CN" sz="2200" b="0">
                <a:solidFill>
                  <a:schemeClr val="tx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1、个人是社会的有机组成部分，人的身份是在社会关系中确定的。在不同的社会关系中，我们具有不同的身份。</a:t>
            </a:r>
            <a:endParaRPr lang="zh-CN" sz="2200" b="0">
              <a:solidFill>
                <a:schemeClr val="tx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</a:pPr>
            <a:r>
              <a:rPr lang="zh-CN" sz="2200" b="0">
                <a:solidFill>
                  <a:schemeClr val="tx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2、人的生存和发展离不社会，每个人都从社会中获得物质支持和精神滋养。</a:t>
            </a:r>
            <a:endParaRPr lang="zh-CN" sz="2200" b="0">
              <a:solidFill>
                <a:schemeClr val="tx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</a:pPr>
            <a:r>
              <a:rPr lang="zh-CN" sz="2200" b="0">
                <a:solidFill>
                  <a:schemeClr val="tx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3、亲社会行为是在人际交往和社会实践中形成的。我们要主动了解社会，关注社会发展变化，积极投身于社会实践。</a:t>
            </a:r>
            <a:endParaRPr lang="zh-CN" sz="2200" b="0">
              <a:solidFill>
                <a:schemeClr val="tx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</a:pPr>
            <a:r>
              <a:rPr lang="zh-CN" sz="2200" b="0">
                <a:solidFill>
                  <a:schemeClr val="tx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4、我们要注意浏览、寻找与学习和工作相关的信息，不可沉溺于网络</a:t>
            </a:r>
            <a:r>
              <a:rPr lang="en-US" sz="2200" b="0">
                <a:solidFill>
                  <a:schemeClr val="tx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</a:t>
            </a:r>
            <a:r>
              <a:rPr lang="zh-CN" sz="2200" b="0">
                <a:solidFill>
                  <a:schemeClr val="tx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要学会</a:t>
            </a:r>
            <a:r>
              <a:rPr lang="en-US" sz="2200" b="0">
                <a:solidFill>
                  <a:schemeClr val="tx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“</a:t>
            </a:r>
            <a:r>
              <a:rPr lang="zh-CN" sz="2200" b="0">
                <a:solidFill>
                  <a:schemeClr val="tx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信息节食</a:t>
            </a:r>
            <a:r>
              <a:rPr lang="en-US" sz="2200" b="0">
                <a:solidFill>
                  <a:schemeClr val="tx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”</a:t>
            </a:r>
            <a:r>
              <a:rPr lang="zh-CN" sz="2200" b="0">
                <a:solidFill>
                  <a:schemeClr val="tx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。</a:t>
            </a:r>
            <a:endParaRPr lang="zh-CN" sz="2200" b="0">
              <a:solidFill>
                <a:schemeClr val="tx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</a:pPr>
            <a:r>
              <a:rPr lang="zh-CN" sz="2200" b="0">
                <a:solidFill>
                  <a:schemeClr val="tx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5、我们要学会辨析网络信息，让谣言止于智者，自觉抵制暴力、色情、恐怖等不良信息。</a:t>
            </a:r>
            <a:endParaRPr lang="zh-CN" sz="2200" b="0">
              <a:solidFill>
                <a:schemeClr val="tx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</a:pPr>
            <a:r>
              <a:rPr lang="zh-CN" sz="2200" b="0">
                <a:solidFill>
                  <a:schemeClr val="tx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6、网络是把双刃剑</a:t>
            </a:r>
            <a:r>
              <a:rPr lang="en-US" sz="2200" b="0">
                <a:solidFill>
                  <a:schemeClr val="tx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</a:t>
            </a:r>
            <a:r>
              <a:rPr lang="zh-CN" sz="2200" b="0">
                <a:solidFill>
                  <a:schemeClr val="tx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有利也有弊。青少年要增强安全防范意识，增强明辨是非的能力不沉迷于网络。</a:t>
            </a:r>
            <a:endParaRPr lang="zh-CN" sz="2200" b="0">
              <a:solidFill>
                <a:schemeClr val="tx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</a:pPr>
            <a:r>
              <a:rPr lang="zh-CN" sz="2200" b="0">
                <a:solidFill>
                  <a:schemeClr val="tx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7、青少年要自觉遵守道德和法律</a:t>
            </a:r>
            <a:r>
              <a:rPr lang="en-US" sz="2200" b="0">
                <a:solidFill>
                  <a:schemeClr val="tx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</a:t>
            </a:r>
            <a:r>
              <a:rPr lang="zh-CN" sz="2200" b="0">
                <a:solidFill>
                  <a:schemeClr val="tx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遵守网络规则，做一名负责的网络参与者。</a:t>
            </a:r>
            <a:endParaRPr lang="zh-CN" altLang="en-US" sz="2200" b="0">
              <a:solidFill>
                <a:schemeClr val="tx1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1021715" y="260350"/>
            <a:ext cx="52063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sz="240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（三）本单元的核心观点、背诵要点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 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7950" y="0"/>
            <a:ext cx="4781550" cy="723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="ctr"/>
          <a:lstStyle/>
          <a:p>
            <a:pPr algn="ctr"/>
            <a:r>
              <a:rPr lang="zh-CN" altLang="en-US" sz="2800">
                <a:latin typeface="Calligraphic"/>
                <a:ea typeface="黑体" panose="02010609060101010101" pitchFamily="49" charset="-122"/>
                <a:sym typeface="Times New Roman" panose="02020603050405020304" pitchFamily="18" charset="0"/>
              </a:rPr>
              <a:t>（四）本单元的易错点</a:t>
            </a:r>
            <a:endParaRPr lang="zh-CN" altLang="en-US" sz="2800">
              <a:latin typeface="Calligraphic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100" name="文本框 99"/>
          <p:cNvSpPr txBox="1"/>
          <p:nvPr>
            <p:custDataLst>
              <p:tags r:id="rId2"/>
            </p:custDataLst>
          </p:nvPr>
        </p:nvSpPr>
        <p:spPr>
          <a:xfrm>
            <a:off x="795020" y="692785"/>
            <a:ext cx="7980045" cy="57562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marL="0" indent="0">
              <a:lnSpc>
                <a:spcPct val="110000"/>
              </a:lnSpc>
            </a:pPr>
            <a:r>
              <a:rPr lang="zh-CN" sz="2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1、人的成长与社会关系不大。</a:t>
            </a:r>
            <a:endParaRPr lang="zh-CN" sz="2400" b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>
              <a:lnSpc>
                <a:spcPct val="110000"/>
              </a:lnSpc>
            </a:pPr>
            <a:r>
              <a:rPr lang="zh-CN" sz="2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2、青少年年龄还小，只需要好好学习就行，不需要参与社会活动。
</a:t>
            </a:r>
            <a:endParaRPr lang="zh-CN" sz="2400" b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>
              <a:lnSpc>
                <a:spcPct val="110000"/>
              </a:lnSpc>
            </a:pPr>
            <a:endParaRPr lang="zh-CN" sz="2400" b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>
              <a:lnSpc>
                <a:spcPct val="110000"/>
              </a:lnSpc>
            </a:pPr>
            <a:r>
              <a:rPr lang="zh-CN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3、网络问政丰富了民主形式，拓宽了民主渠道，扩大了公民民主权利的范围。</a:t>
            </a:r>
            <a:endParaRPr lang="zh-CN" sz="2400" b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>
              <a:lnSpc>
                <a:spcPct val="110000"/>
              </a:lnSpc>
            </a:pPr>
            <a:endParaRPr lang="zh-CN" sz="2400" b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>
              <a:lnSpc>
                <a:spcPct val="110000"/>
              </a:lnSpc>
            </a:pPr>
            <a:endParaRPr lang="zh-CN" sz="2400" b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>
              <a:lnSpc>
                <a:spcPct val="110000"/>
              </a:lnSpc>
            </a:pPr>
            <a:r>
              <a:rPr lang="zh-CN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4、沉迷于网络，影响学习、工作和生活，我们要拒绝、远离网络。</a:t>
            </a:r>
            <a:r>
              <a:rPr lang="en-US" altLang="zh-CN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</a:t>
            </a:r>
            <a:r>
              <a:rPr lang="zh-CN" sz="2200" b="0">
                <a:solidFill>
                  <a:srgbClr val="FF0000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网络是把双刃剑，我们要理性参与网络生活，做负责任的网络参与者。</a:t>
            </a:r>
            <a:endParaRPr lang="zh-CN" sz="2400" b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>
              <a:lnSpc>
                <a:spcPct val="110000"/>
              </a:lnSpc>
            </a:pPr>
            <a:r>
              <a:rPr lang="zh-CN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5、网络无限，自由有界。恪守道德，遵守法律是网络生活的基本准则。</a:t>
            </a:r>
            <a:endParaRPr lang="zh-CN" altLang="en-US" sz="2400" b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2267585" y="1485265"/>
            <a:ext cx="7346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错</a:t>
            </a:r>
            <a:endParaRPr lang="zh-CN" altLang="en-US" sz="24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852170" y="1875155"/>
            <a:ext cx="786574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人的成长是不断社会化的过程，人的生存和发展离不开社会，每个人都从社会中为我们提供物质支持和精神滋养。</a:t>
            </a:r>
            <a:endParaRPr lang="zh-CN" altLang="en-US" sz="24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5003800" y="621030"/>
            <a:ext cx="7346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错</a:t>
            </a:r>
            <a:endParaRPr lang="zh-CN" altLang="en-US" sz="24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6"/>
            </p:custDataLst>
          </p:nvPr>
        </p:nvSpPr>
        <p:spPr>
          <a:xfrm>
            <a:off x="2123440" y="4725035"/>
            <a:ext cx="7346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错</a:t>
            </a:r>
            <a:endParaRPr lang="zh-CN" altLang="en-US" sz="24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7"/>
            </p:custDataLst>
          </p:nvPr>
        </p:nvSpPr>
        <p:spPr>
          <a:xfrm>
            <a:off x="3707765" y="3141345"/>
            <a:ext cx="7346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错</a:t>
            </a:r>
            <a:endParaRPr lang="zh-CN" altLang="en-US" sz="24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8"/>
            </p:custDataLst>
          </p:nvPr>
        </p:nvSpPr>
        <p:spPr>
          <a:xfrm>
            <a:off x="2843530" y="5877560"/>
            <a:ext cx="6121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对</a:t>
            </a:r>
            <a:endParaRPr lang="zh-CN" sz="24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9"/>
            </p:custDataLst>
          </p:nvPr>
        </p:nvSpPr>
        <p:spPr>
          <a:xfrm>
            <a:off x="795020" y="3573145"/>
            <a:ext cx="7644130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/>
            <a:r>
              <a:rPr lang="zh-CN" sz="2200" b="0">
                <a:solidFill>
                  <a:srgbClr val="FF0000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青少年处于走向社会的关键时期，我们应该树立积极的生活态度，关注社会，了解社会，服务社会，养成亲社会行为。</a:t>
            </a:r>
            <a:endParaRPr lang="zh-CN" altLang="en-US" sz="2200" b="0">
              <a:solidFill>
                <a:srgbClr val="FF0000"/>
              </a:solidFill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>
            <p:custDataLst>
              <p:tags r:id="rId1"/>
            </p:custDataLst>
          </p:nvPr>
        </p:nvSpPr>
        <p:spPr>
          <a:xfrm>
            <a:off x="2483485" y="404495"/>
            <a:ext cx="4360545" cy="4476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marL="0" indent="0"/>
            <a:r>
              <a:rPr lang="zh-CN" sz="28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四、核心考点突破训练</a:t>
            </a:r>
            <a:endParaRPr lang="zh-CN" altLang="en-US" sz="2800" b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744855" y="980440"/>
            <a:ext cx="7654290" cy="55359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198755" indent="-198755">
              <a:lnSpc>
                <a:spcPct val="110000"/>
              </a:lnSpc>
            </a:pPr>
            <a:r>
              <a:rPr 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、</a:t>
            </a:r>
            <a:r>
              <a:rPr lang="zh-CN" sz="2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青少年在社会中成长，应养成亲社会行为。</a:t>
            </a:r>
            <a:endParaRPr lang="zh-CN" sz="2400" b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198755" indent="-198755">
              <a:lnSpc>
                <a:spcPct val="110000"/>
              </a:lnSpc>
            </a:pPr>
            <a:r>
              <a:rPr lang="zh-CN" sz="2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下列属于亲社会行为的是（　　）</a:t>
            </a:r>
            <a:endParaRPr lang="zh-CN" sz="2400" b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198755" indent="-198755">
              <a:lnSpc>
                <a:spcPct val="110000"/>
              </a:lnSpc>
            </a:pPr>
            <a:r>
              <a:rPr lang="en-US" sz="2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en-US" sz="2400" b="0">
                <a:latin typeface="宋体" panose="02010600030101010101" pitchFamily="2" charset="-122"/>
                <a:cs typeface="黑体" panose="02010609060101010101" pitchFamily="49" charset="-122"/>
              </a:rPr>
              <a:t>.</a:t>
            </a:r>
            <a:r>
              <a:rPr lang="zh-CN" sz="2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将捡到的</a:t>
            </a:r>
            <a:r>
              <a:rPr lang="en-US" sz="2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100</a:t>
            </a:r>
            <a:r>
              <a:rPr lang="zh-CN" sz="2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元钱捐献给受灾群众</a:t>
            </a:r>
            <a:endParaRPr lang="zh-CN" sz="2400" b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198755" indent="-198755">
              <a:lnSpc>
                <a:spcPct val="110000"/>
              </a:lnSpc>
            </a:pPr>
            <a:r>
              <a:rPr lang="zh-CN" sz="2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sz="2400" b="0">
                <a:latin typeface="宋体" panose="02010600030101010101" pitchFamily="2" charset="-122"/>
                <a:cs typeface="黑体" panose="02010609060101010101" pitchFamily="49" charset="-122"/>
              </a:rPr>
              <a:t>.</a:t>
            </a:r>
            <a:r>
              <a:rPr lang="zh-CN" sz="2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就垃圾分类问题向环保部门提出建议</a:t>
            </a:r>
            <a:endParaRPr lang="zh-CN" sz="2400" b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198755" indent="-198755">
              <a:lnSpc>
                <a:spcPct val="110000"/>
              </a:lnSpc>
            </a:pPr>
            <a:r>
              <a:rPr lang="zh-CN" sz="2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sz="2400" b="0">
                <a:latin typeface="宋体" panose="02010600030101010101" pitchFamily="2" charset="-122"/>
                <a:cs typeface="黑体" panose="02010609060101010101" pitchFamily="49" charset="-122"/>
              </a:rPr>
              <a:t>.</a:t>
            </a:r>
            <a:r>
              <a:rPr lang="zh-CN" sz="2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在风景区的石壁上刻励志语</a:t>
            </a:r>
            <a:r>
              <a:rPr lang="en-US" sz="2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	 </a:t>
            </a:r>
            <a:endParaRPr lang="en-US" sz="2400" b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198755" indent="-198755">
              <a:lnSpc>
                <a:spcPct val="110000"/>
              </a:lnSpc>
            </a:pPr>
            <a:r>
              <a:rPr lang="zh-CN" sz="2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sz="2400" b="0">
                <a:latin typeface="宋体" panose="02010600030101010101" pitchFamily="2" charset="-122"/>
                <a:cs typeface="黑体" panose="02010609060101010101" pitchFamily="49" charset="-122"/>
              </a:rPr>
              <a:t>.</a:t>
            </a:r>
            <a:r>
              <a:rPr lang="zh-CN" sz="2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在观看球赛时给对手喝倒彩
</a:t>
            </a:r>
            <a:endParaRPr lang="zh-CN" sz="2400" b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198755" indent="-198755">
              <a:lnSpc>
                <a:spcPct val="110000"/>
              </a:lnSpc>
            </a:pPr>
            <a:r>
              <a:rPr lang="zh-CN" sz="2200" b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【解析】本题考查亲近社会。依据教材知识可知，我们青少年应养成亲社会行为，积极投身社会实践，热心帮助他人等。</a:t>
            </a:r>
            <a:r>
              <a:rPr lang="en-US" sz="2200" b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sz="2200" b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错误，捡到他人财物应主动归还，</a:t>
            </a:r>
            <a:r>
              <a:rPr lang="en-US" sz="2200" b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sz="2200" b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项中的行为侵犯了他人财产权，不属于亲社会行为；</a:t>
            </a:r>
            <a:r>
              <a:rPr lang="en-US" sz="2200" b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sz="2200" b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正确，积极参与社会治理；</a:t>
            </a:r>
            <a:r>
              <a:rPr lang="en-US" sz="2200" b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sz="2200" b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错误，在风景区的石壁上刻励志语，违反了《治安管理处罚法》，不属于亲社会行为；</a:t>
            </a:r>
            <a:r>
              <a:rPr lang="en-US" sz="2200" b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sz="2200" b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错误，这是不尊重他人的行为。故选：</a:t>
            </a:r>
            <a:r>
              <a:rPr lang="en-US" sz="2200" b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sz="2200" b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。</a:t>
            </a:r>
            <a:endParaRPr lang="zh-CN" altLang="en-US" sz="2200" b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4499610" y="1340485"/>
            <a:ext cx="65405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B</a:t>
            </a:r>
            <a:endParaRPr lang="en-US" altLang="en-US" sz="28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>
            <p:custDataLst>
              <p:tags r:id="rId1"/>
            </p:custDataLst>
          </p:nvPr>
        </p:nvSpPr>
        <p:spPr>
          <a:xfrm>
            <a:off x="2411730" y="260350"/>
            <a:ext cx="4360545" cy="4476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marL="0" indent="0"/>
            <a:r>
              <a:rPr lang="zh-CN"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四、</a:t>
            </a:r>
            <a:r>
              <a:rPr lang="zh-CN" sz="28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核心考点突破训练</a:t>
            </a:r>
            <a:endParaRPr lang="zh-CN" altLang="en-US" sz="2800" b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827405" y="766445"/>
            <a:ext cx="7628255" cy="30149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198120" indent="-198120"/>
            <a:r>
              <a:rPr lang="en-US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</a:t>
            </a:r>
            <a:r>
              <a:rPr lang="zh-CN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、</a:t>
            </a:r>
            <a:r>
              <a:rPr lang="zh-CN" sz="2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手机已深度渗透和影响着青少年的学习生活，一些控制力不强的青少年被“俘虏”，严重损害身心健康。要走出“手机控”，青少年应（　　）</a:t>
            </a:r>
            <a:endParaRPr lang="zh-CN" sz="2400" b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198120" indent="-198120"/>
            <a:r>
              <a:rPr lang="en-US" sz="2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①</a:t>
            </a:r>
            <a:r>
              <a:rPr lang="zh-CN" sz="2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拒绝使用手机，自觉远离网络</a:t>
            </a:r>
            <a:r>
              <a:rPr lang="en-US" altLang="zh-CN" sz="2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sz="2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②</a:t>
            </a:r>
            <a:r>
              <a:rPr lang="zh-CN" sz="2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两耳不闻窗外事，一心只读圣贤书</a:t>
            </a:r>
            <a:r>
              <a:rPr lang="en-US" sz="2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③</a:t>
            </a:r>
            <a:r>
              <a:rPr lang="zh-CN" sz="2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控制上网时间，促进现实交往</a:t>
            </a:r>
            <a:r>
              <a:rPr lang="en-US" sz="2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④</a:t>
            </a:r>
            <a:r>
              <a:rPr lang="zh-CN" sz="2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提高媒介素养，学会“信息节食”</a:t>
            </a:r>
            <a:endParaRPr lang="zh-CN" sz="2400" b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198120" indent="-198120"/>
            <a:r>
              <a:rPr lang="en-US" sz="2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sz="2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</a:t>
            </a:r>
            <a:r>
              <a:rPr lang="en-US" sz="2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①②  B</a:t>
            </a:r>
            <a:r>
              <a:rPr lang="zh-CN" sz="2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</a:t>
            </a:r>
            <a:r>
              <a:rPr lang="en-US" sz="2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①③	  C</a:t>
            </a:r>
            <a:r>
              <a:rPr lang="zh-CN" sz="2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</a:t>
            </a:r>
            <a:r>
              <a:rPr lang="en-US" sz="2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②④    D</a:t>
            </a:r>
            <a:r>
              <a:rPr lang="zh-CN" sz="2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</a:t>
            </a:r>
            <a:r>
              <a:rPr lang="en-US" sz="2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③④
</a:t>
            </a:r>
            <a:endParaRPr lang="zh-CN" altLang="en-US" sz="2200" b="0">
              <a:solidFill>
                <a:srgbClr val="FF0000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899160" y="3573145"/>
            <a:ext cx="7439025" cy="2799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98120" indent="-198120"/>
            <a:r>
              <a:rPr lang="zh-CN" sz="2200">
                <a:solidFill>
                  <a:srgbClr val="FF0000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【解析】本题考查合理利用网络。网络是把双刃剑，我们要合理利用网络。材料中，一些控制力不强的青少年被“俘虏”，严重损害身心健康。要走出“手机控”，青少年应控制上网时间，促进现实交往；提高媒介素养，学会“信息节食”，故</a:t>
            </a:r>
            <a:r>
              <a:rPr lang="en-US" sz="2200">
                <a:solidFill>
                  <a:srgbClr val="FF0000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③④</a:t>
            </a:r>
            <a:r>
              <a:rPr lang="zh-CN" sz="2200">
                <a:solidFill>
                  <a:srgbClr val="FF0000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正确；拒绝使用手机，远离网络，说法绝对，忽略了手机网络的积极作用，故</a:t>
            </a:r>
            <a:r>
              <a:rPr lang="en-US" sz="2200">
                <a:solidFill>
                  <a:srgbClr val="FF0000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①</a:t>
            </a:r>
            <a:r>
              <a:rPr lang="zh-CN" sz="2200">
                <a:solidFill>
                  <a:srgbClr val="FF0000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错误；两耳不闻窗外事，一心只读圣贤书，这是对社会的冷漠，不符合题意，故</a:t>
            </a:r>
            <a:r>
              <a:rPr lang="en-US" sz="2200">
                <a:solidFill>
                  <a:srgbClr val="FF0000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②</a:t>
            </a:r>
            <a:r>
              <a:rPr lang="zh-CN" sz="2200">
                <a:solidFill>
                  <a:srgbClr val="FF0000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错误。故选：</a:t>
            </a:r>
            <a:r>
              <a:rPr lang="en-US" sz="2200">
                <a:solidFill>
                  <a:srgbClr val="FF0000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D</a:t>
            </a:r>
            <a:r>
              <a:rPr lang="zh-CN" sz="2200">
                <a:solidFill>
                  <a:srgbClr val="FF0000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。</a:t>
            </a:r>
            <a:endParaRPr lang="zh-CN" altLang="en-US" sz="2200">
              <a:solidFill>
                <a:srgbClr val="FF0000"/>
              </a:solidFill>
              <a:uFillTx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5363845" y="1412875"/>
            <a:ext cx="5588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D</a:t>
            </a:r>
            <a:endParaRPr lang="en-US" altLang="en-US" sz="28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>
            <p:custDataLst>
              <p:tags r:id="rId1"/>
            </p:custDataLst>
          </p:nvPr>
        </p:nvSpPr>
        <p:spPr>
          <a:xfrm>
            <a:off x="2411730" y="260350"/>
            <a:ext cx="4360545" cy="4476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marL="0" indent="0"/>
            <a:r>
              <a:rPr lang="zh-CN"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四、</a:t>
            </a:r>
            <a:r>
              <a:rPr lang="zh-CN" sz="28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核心考点突破训练</a:t>
            </a:r>
            <a:endParaRPr lang="zh-CN" altLang="en-US" sz="2800" b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755650" y="764540"/>
            <a:ext cx="7660640" cy="37077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198120" indent="-198120">
              <a:lnSpc>
                <a:spcPct val="110000"/>
              </a:lnSpc>
            </a:pPr>
            <a:r>
              <a:rPr lang="en-US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</a:t>
            </a:r>
            <a:r>
              <a:rPr lang="zh-CN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、</a:t>
            </a:r>
            <a:r>
              <a:rPr lang="zh-CN" sz="2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今天，互联网已经成为我们重要的学习工具和交往平台。在使用互联网的过程中，我们应该（　　）</a:t>
            </a:r>
            <a:endParaRPr lang="zh-CN" sz="2400" b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198120" indent="-198120">
              <a:lnSpc>
                <a:spcPct val="110000"/>
              </a:lnSpc>
            </a:pPr>
            <a:r>
              <a:rPr lang="en-US" sz="2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①</a:t>
            </a:r>
            <a:r>
              <a:rPr lang="zh-CN" sz="2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提高防范意识，谨防网络诈骗</a:t>
            </a:r>
            <a:r>
              <a:rPr lang="en-US" sz="2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②</a:t>
            </a:r>
            <a:r>
              <a:rPr lang="zh-CN" sz="2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提高自律能力，不浏览不健康网站</a:t>
            </a:r>
            <a:r>
              <a:rPr lang="en-US" sz="2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③</a:t>
            </a:r>
            <a:r>
              <a:rPr lang="zh-CN" sz="2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不信谣不传谣，不做网络谣言的传播者和制造者</a:t>
            </a:r>
            <a:r>
              <a:rPr lang="en-US" sz="2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④</a:t>
            </a:r>
            <a:r>
              <a:rPr lang="zh-CN" sz="2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提高辨识网络信息真伪的能力，注意信息出处，关注官方消息</a:t>
            </a:r>
            <a:endParaRPr lang="zh-CN" sz="2400" b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198120" indent="-198120">
              <a:lnSpc>
                <a:spcPct val="110000"/>
              </a:lnSpc>
            </a:pPr>
            <a:r>
              <a:rPr lang="en-US" sz="2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sz="2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</a:t>
            </a:r>
            <a:r>
              <a:rPr lang="en-US" sz="2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①②③   B</a:t>
            </a:r>
            <a:r>
              <a:rPr lang="zh-CN" sz="2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</a:t>
            </a:r>
            <a:r>
              <a:rPr lang="en-US" sz="2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①②④    C</a:t>
            </a:r>
            <a:r>
              <a:rPr lang="zh-CN" sz="2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</a:t>
            </a:r>
            <a:r>
              <a:rPr lang="en-US" sz="2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①②③④ D</a:t>
            </a:r>
            <a:r>
              <a:rPr lang="zh-CN" sz="2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</a:t>
            </a:r>
            <a:r>
              <a:rPr lang="en-US" sz="2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①③④
</a:t>
            </a:r>
            <a:endParaRPr lang="zh-CN" sz="2400" b="0">
              <a:solidFill>
                <a:srgbClr val="4F81BD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endParaRPr lang="zh-CN" altLang="en-US" sz="2400" b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899160" y="3644900"/>
            <a:ext cx="7547610" cy="29324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98120" indent="-198120">
              <a:lnSpc>
                <a:spcPct val="110000"/>
              </a:lnSpc>
            </a:pPr>
            <a:r>
              <a:rPr 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【解析】本题考查合理利用网络。</a:t>
            </a:r>
            <a:r>
              <a:rPr 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①②③④</a:t>
            </a:r>
            <a:r>
              <a:rPr 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：网络是把双刃剑，我们要合理利用网络。依据教材知识，结合实际，在使用互联网的过程中，我们应该提高防范意识．谨防网络诈骗；提高自律能力，不浏览不健康网站；不信谣不传谣，不做网络谣言的传播者和制造者；提高辨识网络信息真伪的能力，注意信息出处，关注官方消息，故</a:t>
            </a:r>
            <a:r>
              <a:rPr 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①②③④</a:t>
            </a:r>
            <a:r>
              <a:rPr 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正确；故本题选</a:t>
            </a:r>
            <a:r>
              <a:rPr 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C</a:t>
            </a:r>
            <a:r>
              <a:rPr 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。</a:t>
            </a:r>
            <a:endParaRPr lang="zh-CN" altLang="en-US" sz="24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6" name="WordArt 5"/>
          <p:cNvSpPr>
            <a:spLocks noTextEdit="1"/>
          </p:cNvSpPr>
          <p:nvPr>
            <p:custDataLst>
              <p:tags r:id="rId4"/>
            </p:custDataLst>
          </p:nvPr>
        </p:nvSpPr>
        <p:spPr bwMode="auto">
          <a:xfrm>
            <a:off x="6732270" y="1196975"/>
            <a:ext cx="248285" cy="4127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400" b="1" kern="10">
                <a:ln w="12700">
                  <a:solidFill>
                    <a:srgbClr val="30BEBE"/>
                  </a:solidFill>
                  <a:round/>
                </a:ln>
                <a:gradFill rotWithShape="1">
                  <a:gsLst>
                    <a:gs pos="0">
                      <a:srgbClr val="30BEBE"/>
                    </a:gs>
                    <a:gs pos="3999">
                      <a:srgbClr val="7DDEDE"/>
                    </a:gs>
                    <a:gs pos="87000">
                      <a:srgbClr val="D4F4F4"/>
                    </a:gs>
                    <a:gs pos="100000">
                      <a:srgbClr val="D4F4F4"/>
                    </a:gs>
                  </a:gsLst>
                  <a:lin ang="5400000"/>
                </a:gra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endParaRPr lang="zh-CN" altLang="en-US" sz="2400" b="1" kern="10">
              <a:ln w="12700">
                <a:solidFill>
                  <a:srgbClr val="30BEBE"/>
                </a:solidFill>
                <a:round/>
              </a:ln>
              <a:gradFill rotWithShape="1">
                <a:gsLst>
                  <a:gs pos="0">
                    <a:srgbClr val="30BEBE"/>
                  </a:gs>
                  <a:gs pos="3999">
                    <a:srgbClr val="7DDEDE"/>
                  </a:gs>
                  <a:gs pos="87000">
                    <a:srgbClr val="D4F4F4"/>
                  </a:gs>
                  <a:gs pos="100000">
                    <a:srgbClr val="D4F4F4"/>
                  </a:gs>
                </a:gsLst>
                <a:lin ang="5400000"/>
              </a:gra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>
            <p:custDataLst>
              <p:tags r:id="rId1"/>
            </p:custDataLst>
          </p:nvPr>
        </p:nvSpPr>
        <p:spPr>
          <a:xfrm>
            <a:off x="2411730" y="260350"/>
            <a:ext cx="4360545" cy="4476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marL="0" indent="0"/>
            <a:r>
              <a:rPr lang="zh-CN"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四、</a:t>
            </a:r>
            <a:r>
              <a:rPr lang="zh-CN" sz="28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核心考点突破训练</a:t>
            </a:r>
            <a:endParaRPr lang="zh-CN" altLang="en-US" sz="2800" b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WordArt 5"/>
          <p:cNvSpPr>
            <a:spLocks noTextEdit="1"/>
          </p:cNvSpPr>
          <p:nvPr>
            <p:custDataLst>
              <p:tags r:id="rId2"/>
            </p:custDataLst>
          </p:nvPr>
        </p:nvSpPr>
        <p:spPr bwMode="auto">
          <a:xfrm>
            <a:off x="5075555" y="3644900"/>
            <a:ext cx="264160" cy="4127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400" b="1" kern="10">
                <a:ln w="12700">
                  <a:solidFill>
                    <a:srgbClr val="30BEBE"/>
                  </a:solidFill>
                  <a:round/>
                </a:ln>
                <a:gradFill rotWithShape="1">
                  <a:gsLst>
                    <a:gs pos="0">
                      <a:srgbClr val="30BEBE"/>
                    </a:gs>
                    <a:gs pos="3999">
                      <a:srgbClr val="7DDEDE"/>
                    </a:gs>
                    <a:gs pos="87000">
                      <a:srgbClr val="D4F4F4"/>
                    </a:gs>
                    <a:gs pos="100000">
                      <a:srgbClr val="D4F4F4"/>
                    </a:gs>
                  </a:gsLst>
                  <a:lin ang="5400000"/>
                </a:gra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endParaRPr lang="zh-CN" altLang="en-US" sz="2400" b="1" kern="10">
              <a:ln w="12700">
                <a:solidFill>
                  <a:srgbClr val="30BEBE"/>
                </a:solidFill>
                <a:round/>
              </a:ln>
              <a:gradFill rotWithShape="1">
                <a:gsLst>
                  <a:gs pos="0">
                    <a:srgbClr val="30BEBE"/>
                  </a:gs>
                  <a:gs pos="3999">
                    <a:srgbClr val="7DDEDE"/>
                  </a:gs>
                  <a:gs pos="87000">
                    <a:srgbClr val="D4F4F4"/>
                  </a:gs>
                  <a:gs pos="100000">
                    <a:srgbClr val="D4F4F4"/>
                  </a:gs>
                </a:gsLst>
                <a:lin ang="5400000"/>
              </a:gra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826770" y="808355"/>
            <a:ext cx="774636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198120" indent="-198120"/>
            <a:r>
              <a:rPr lang="zh-CN" sz="2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4、“双减”背景下，全国各地学校在作业设计与布置上，可谓是下足了功夫。如图是某中学给初二学生设计的“五一”假期作业清单。</a:t>
            </a:r>
            <a:endParaRPr lang="zh-CN" altLang="en-US" sz="2400" b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2051685" y="1988820"/>
          <a:ext cx="3342640" cy="586740"/>
        </p:xfrm>
        <a:graphic>
          <a:graphicData uri="http://schemas.openxmlformats.org/drawingml/2006/table">
            <a:tbl>
              <a:tblPr/>
              <a:tblGrid>
                <a:gridCol w="3342640"/>
              </a:tblGrid>
              <a:tr h="0">
                <a:tc>
                  <a:txBody>
                    <a:bodyPr wrap="square"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黑体" panose="02010609060101010101" pitchFamily="49" charset="-122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作业清单作业</a:t>
                      </a:r>
                      <a:endParaRPr lang="en-US" sz="2000" b="0">
                        <a:latin typeface="黑体" panose="02010609060101010101" pitchFamily="49" charset="-122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2000" b="0">
                          <a:latin typeface="黑体" panose="02010609060101010101" pitchFamily="49" charset="-122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1 为家人制作一道美食作业</a:t>
                      </a:r>
                      <a:endParaRPr lang="en-US" sz="2000" b="0">
                        <a:latin typeface="黑体" panose="02010609060101010101" pitchFamily="49" charset="-122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2000" b="0">
                          <a:latin typeface="黑体" panose="02010609060101010101" pitchFamily="49" charset="-122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2 参加一次农业生产劳动作业3 到都江堰、青城山观光作业4 到社区参加疫情防控宣传</a:t>
                      </a:r>
                      <a:endParaRPr lang="en-US" altLang="en-US" sz="2000" b="0">
                        <a:latin typeface="黑体" panose="02010609060101010101" pitchFamily="49" charset="-122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marL="19050" marR="19050" marT="19050" marB="19050" vert="horz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827405" y="3356610"/>
            <a:ext cx="7659370" cy="2214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/>
            <a:endParaRPr lang="zh-CN" sz="18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/>
            <a:r>
              <a:rPr lang="zh-CN" sz="2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完成上述作业有助于同学们（　　）</a:t>
            </a:r>
            <a:r>
              <a:rPr lang="en-US" sz="2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①</a:t>
            </a:r>
            <a:r>
              <a:rPr lang="zh-CN" sz="2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深入生产生活实际，提高个人实践能力</a:t>
            </a:r>
            <a:r>
              <a:rPr lang="en-US" sz="2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②</a:t>
            </a:r>
            <a:r>
              <a:rPr lang="zh-CN" sz="2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了解社会、融入社会，养成亲社会行为</a:t>
            </a:r>
            <a:r>
              <a:rPr lang="en-US" sz="2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③</a:t>
            </a:r>
            <a:r>
              <a:rPr lang="zh-CN" sz="2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参与政治生活，提高管理国家事务能力</a:t>
            </a:r>
            <a:r>
              <a:rPr lang="en-US" sz="2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④</a:t>
            </a:r>
            <a:r>
              <a:rPr lang="zh-CN" sz="2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关注社区治理和发展，增强主人翁意识</a:t>
            </a:r>
            <a:r>
              <a:rPr lang="en-US" sz="2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sz="2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</a:t>
            </a:r>
            <a:r>
              <a:rPr lang="en-US" sz="2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①②③    B</a:t>
            </a:r>
            <a:r>
              <a:rPr lang="zh-CN" sz="2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</a:t>
            </a:r>
            <a:r>
              <a:rPr lang="en-US" sz="2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①②④   C</a:t>
            </a:r>
            <a:r>
              <a:rPr lang="zh-CN" sz="2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</a:t>
            </a:r>
            <a:r>
              <a:rPr lang="en-US" sz="2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①③④ D</a:t>
            </a:r>
            <a:r>
              <a:rPr lang="zh-CN" sz="2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</a:t>
            </a:r>
            <a:r>
              <a:rPr lang="en-US" sz="2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②③④
</a:t>
            </a:r>
            <a:endParaRPr lang="zh-CN" altLang="en-US" sz="18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971550" y="5445125"/>
            <a:ext cx="738124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/>
            <a:r>
              <a:rPr lang="zh-CN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【解析】本题考查的知识点是亲近社会。题干中某中学给初二学生设计的“五一”假期作业清单着重锻炼学生的生活实践能力，有助于学生养成亲社会行为，增强主人翁意识，故</a:t>
            </a:r>
            <a:r>
              <a:rPr lang="en-US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①②④</a:t>
            </a:r>
            <a:r>
              <a:rPr lang="zh-CN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正确；</a:t>
            </a:r>
            <a:r>
              <a:rPr lang="en-US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③</a:t>
            </a:r>
            <a:r>
              <a:rPr lang="zh-CN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不符合题意。故选：</a:t>
            </a:r>
            <a:r>
              <a:rPr lang="en-US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B</a:t>
            </a:r>
            <a:r>
              <a:rPr lang="zh-CN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。</a:t>
            </a:r>
            <a:endParaRPr lang="zh-CN" altLang="en-US" sz="20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5"/>
          <p:cNvSpPr>
            <a:spLocks noTextEdit="1"/>
          </p:cNvSpPr>
          <p:nvPr>
            <p:custDataLst>
              <p:tags r:id="rId1"/>
            </p:custDataLst>
          </p:nvPr>
        </p:nvSpPr>
        <p:spPr bwMode="auto">
          <a:xfrm>
            <a:off x="6228080" y="2780665"/>
            <a:ext cx="144463" cy="4841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400" b="1" kern="10">
                <a:ln w="12700">
                  <a:solidFill>
                    <a:srgbClr val="30BEBE"/>
                  </a:solidFill>
                  <a:round/>
                </a:ln>
                <a:gradFill rotWithShape="1">
                  <a:gsLst>
                    <a:gs pos="0">
                      <a:srgbClr val="30BEBE"/>
                    </a:gs>
                    <a:gs pos="3999">
                      <a:srgbClr val="7DDEDE"/>
                    </a:gs>
                    <a:gs pos="87000">
                      <a:srgbClr val="D4F4F4"/>
                    </a:gs>
                    <a:gs pos="100000">
                      <a:srgbClr val="D4F4F4"/>
                    </a:gs>
                  </a:gsLst>
                  <a:lin ang="5400000"/>
                </a:gra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endParaRPr lang="zh-CN" altLang="en-US" sz="2400" b="1" kern="10">
              <a:ln w="12700">
                <a:solidFill>
                  <a:srgbClr val="30BEBE"/>
                </a:solidFill>
                <a:round/>
              </a:ln>
              <a:gradFill rotWithShape="1">
                <a:gsLst>
                  <a:gs pos="0">
                    <a:srgbClr val="30BEBE"/>
                  </a:gs>
                  <a:gs pos="3999">
                    <a:srgbClr val="7DDEDE"/>
                  </a:gs>
                  <a:gs pos="87000">
                    <a:srgbClr val="D4F4F4"/>
                  </a:gs>
                  <a:gs pos="100000">
                    <a:srgbClr val="D4F4F4"/>
                  </a:gs>
                </a:gsLst>
                <a:lin ang="5400000"/>
              </a:gra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0" name="文本框 99"/>
          <p:cNvSpPr txBox="1"/>
          <p:nvPr>
            <p:custDataLst>
              <p:tags r:id="rId2"/>
            </p:custDataLst>
          </p:nvPr>
        </p:nvSpPr>
        <p:spPr>
          <a:xfrm>
            <a:off x="2411730" y="404495"/>
            <a:ext cx="4360545" cy="4476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marL="0" indent="0"/>
            <a:r>
              <a:rPr lang="zh-CN"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四、</a:t>
            </a:r>
            <a:r>
              <a:rPr lang="zh-CN" sz="28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核心考点突破训练</a:t>
            </a:r>
            <a:endParaRPr lang="zh-CN" altLang="en-US" sz="2800" b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899795" y="1052830"/>
            <a:ext cx="7545070" cy="56311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198120" indent="-198120">
              <a:lnSpc>
                <a:spcPct val="150000"/>
              </a:lnSpc>
            </a:pPr>
            <a:r>
              <a:rPr lang="en-US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5</a:t>
            </a:r>
            <a:r>
              <a:rPr lang="zh-CN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、</a:t>
            </a:r>
            <a:r>
              <a:rPr lang="en-US" sz="2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2022</a:t>
            </a:r>
            <a:r>
              <a:rPr lang="zh-CN" sz="2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sz="2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</a:t>
            </a:r>
            <a:r>
              <a:rPr lang="zh-CN" sz="2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月，国家网信办启动了“清朗”系列专项行动，重点开展打击网络直播、短视频领域乱象等，提出要全面清理“色、丑、怪、假、俗、赌”等各类违法违规直播和短视频。这要求我们（　　）</a:t>
            </a:r>
            <a:endParaRPr lang="zh-CN" sz="2400" b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198120" indent="-198120">
              <a:lnSpc>
                <a:spcPct val="150000"/>
              </a:lnSpc>
            </a:pPr>
            <a:r>
              <a:rPr lang="en-US" sz="2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①</a:t>
            </a:r>
            <a:r>
              <a:rPr lang="zh-CN" sz="2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自觉遵守道德和法律，做负责的网络参与者</a:t>
            </a:r>
            <a:r>
              <a:rPr lang="en-US" sz="2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②</a:t>
            </a:r>
            <a:r>
              <a:rPr lang="zh-CN" sz="2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专心学习科学文化知识，远离网络直播</a:t>
            </a:r>
            <a:r>
              <a:rPr lang="en-US" sz="2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③</a:t>
            </a:r>
            <a:r>
              <a:rPr lang="zh-CN" sz="2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学会辨析各种网络信息，自觉抵制不良信息</a:t>
            </a:r>
            <a:r>
              <a:rPr lang="en-US" sz="2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④</a:t>
            </a:r>
            <a:r>
              <a:rPr lang="zh-CN" sz="2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学会“信息节食”，不可沉溺于网络</a:t>
            </a:r>
            <a:endParaRPr lang="zh-CN" sz="2400" b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198120" indent="-198120">
              <a:lnSpc>
                <a:spcPct val="150000"/>
              </a:lnSpc>
            </a:pPr>
            <a:r>
              <a:rPr lang="en-US" sz="2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sz="2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</a:t>
            </a:r>
            <a:r>
              <a:rPr lang="en-US" sz="2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①②③  B</a:t>
            </a:r>
            <a:r>
              <a:rPr lang="zh-CN" sz="2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</a:t>
            </a:r>
            <a:r>
              <a:rPr lang="en-US" sz="2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①③④   C</a:t>
            </a:r>
            <a:r>
              <a:rPr lang="zh-CN" sz="2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</a:t>
            </a:r>
            <a:r>
              <a:rPr lang="en-US" sz="2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①②④	D</a:t>
            </a:r>
            <a:r>
              <a:rPr lang="zh-CN" sz="2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</a:t>
            </a:r>
            <a:r>
              <a:rPr lang="en-US" sz="2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②③④
</a:t>
            </a:r>
            <a:endParaRPr lang="en-US" altLang="en-US" sz="2400" b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5"/>
          <p:cNvSpPr>
            <a:spLocks noTextEdit="1"/>
          </p:cNvSpPr>
          <p:nvPr>
            <p:custDataLst>
              <p:tags r:id="rId1"/>
            </p:custDataLst>
          </p:nvPr>
        </p:nvSpPr>
        <p:spPr bwMode="auto">
          <a:xfrm>
            <a:off x="3275330" y="2708910"/>
            <a:ext cx="348615" cy="41211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400" b="1" kern="10">
                <a:ln w="12700">
                  <a:solidFill>
                    <a:srgbClr val="30BEBE"/>
                  </a:solidFill>
                  <a:round/>
                </a:ln>
                <a:gradFill rotWithShape="1">
                  <a:gsLst>
                    <a:gs pos="0">
                      <a:srgbClr val="30BEBE"/>
                    </a:gs>
                    <a:gs pos="3999">
                      <a:srgbClr val="7DDEDE"/>
                    </a:gs>
                    <a:gs pos="87000">
                      <a:srgbClr val="D4F4F4"/>
                    </a:gs>
                    <a:gs pos="100000">
                      <a:srgbClr val="D4F4F4"/>
                    </a:gs>
                  </a:gsLst>
                  <a:lin ang="5400000"/>
                </a:gra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endParaRPr lang="en-US" altLang="zh-CN" sz="2400" b="1" kern="10">
              <a:ln w="12700">
                <a:solidFill>
                  <a:srgbClr val="30BEBE"/>
                </a:solidFill>
                <a:round/>
              </a:ln>
              <a:gradFill rotWithShape="1">
                <a:gsLst>
                  <a:gs pos="0">
                    <a:srgbClr val="30BEBE"/>
                  </a:gs>
                  <a:gs pos="3999">
                    <a:srgbClr val="7DDEDE"/>
                  </a:gs>
                  <a:gs pos="87000">
                    <a:srgbClr val="D4F4F4"/>
                  </a:gs>
                  <a:gs pos="100000">
                    <a:srgbClr val="D4F4F4"/>
                  </a:gs>
                </a:gsLst>
                <a:lin ang="5400000"/>
              </a:gra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0" name="文本框 99"/>
          <p:cNvSpPr txBox="1"/>
          <p:nvPr>
            <p:custDataLst>
              <p:tags r:id="rId2"/>
            </p:custDataLst>
          </p:nvPr>
        </p:nvSpPr>
        <p:spPr>
          <a:xfrm>
            <a:off x="2195195" y="332740"/>
            <a:ext cx="4360545" cy="4476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marL="0" indent="0"/>
            <a:r>
              <a:rPr lang="zh-CN"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四、</a:t>
            </a:r>
            <a:r>
              <a:rPr lang="zh-CN" sz="28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核心考点突破训练</a:t>
            </a:r>
            <a:endParaRPr lang="zh-CN" altLang="en-US" sz="2800" b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817245" y="889635"/>
            <a:ext cx="7626350" cy="59391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/>
            <a:r>
              <a:rPr lang="zh-CN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6、2022 年 11 月 30 日，《2021 年全国未成年人互联网使用情况研究报告》发布。报告显示，2021 年我国未成年人互联网普及率达 96.8%，近四成未成年网民在上网过程中遭遇过不良或消极负面信息，对未成年人世界观、人生观、价值观的影响不可小觑。对此，我们未成年人应该 (</a:t>
            </a:r>
            <a:r>
              <a:rPr lang="en-US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)</a:t>
            </a:r>
            <a:r>
              <a:rPr lang="zh-CN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①恪守道德、遵守法律，制裁网络犯罪</a:t>
            </a:r>
            <a:r>
              <a:rPr lang="en-US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②抵制不良诱惑，远离网络世界③文明上网，传播网络正能量</a:t>
            </a:r>
            <a:r>
              <a:rPr lang="en-US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sz="2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④</a:t>
            </a:r>
            <a:r>
              <a:rPr lang="zh-CN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学会“信息节食”，提高媒介素养</a:t>
            </a:r>
            <a:r>
              <a:rPr lang="en-US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A①②   B③④    C②③   D①④
</a:t>
            </a:r>
            <a:endParaRPr lang="en-US" sz="2400" b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/>
            <a:r>
              <a:rPr lang="zh-CN" sz="2000" b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【解析】</a:t>
            </a:r>
            <a:r>
              <a:rPr lang="en-US" sz="20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sz="20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本题考查理性参与网络生活。《2021 年全国未成年人互联网使用情况研究报告》提出，近四成未成年网民在上网过程中遭遇过不良或消极负面信息，对未成年人造成伤害。这启示未成年人要学会辨析网络信息，学会“信息节食”，提高媒介素养，同时要做到文明上网，恪守道德、遵守法律。</a:t>
            </a:r>
            <a:r>
              <a:rPr lang="en-US" sz="20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③④</a:t>
            </a:r>
            <a:r>
              <a:rPr lang="zh-CN" sz="20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说法正确</a:t>
            </a:r>
            <a:r>
              <a:rPr lang="en-US" sz="20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:①</a:t>
            </a:r>
            <a:r>
              <a:rPr lang="zh-CN" sz="20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未成年人没有制裁网络犯罪的权力，错误:未成年人要合理利用网络，不是远离网络世界，</a:t>
            </a:r>
            <a:r>
              <a:rPr lang="en-US" sz="20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②</a:t>
            </a:r>
            <a:r>
              <a:rPr lang="zh-CN" sz="20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错误</a:t>
            </a:r>
            <a:r>
              <a:rPr lang="en-US" sz="20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</a:t>
            </a:r>
            <a:r>
              <a:rPr lang="zh-CN" sz="20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所以答案为B。</a:t>
            </a:r>
            <a:endParaRPr lang="zh-CN" altLang="en-US" sz="2000" b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5"/>
          <p:cNvSpPr>
            <a:spLocks noTextEdit="1"/>
          </p:cNvSpPr>
          <p:nvPr>
            <p:custDataLst>
              <p:tags r:id="rId1"/>
            </p:custDataLst>
          </p:nvPr>
        </p:nvSpPr>
        <p:spPr bwMode="auto">
          <a:xfrm>
            <a:off x="2483485" y="1916748"/>
            <a:ext cx="288925" cy="4127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b="1" kern="10">
                <a:ln w="12700">
                  <a:solidFill>
                    <a:srgbClr val="30BEBE"/>
                  </a:solidFill>
                  <a:round/>
                </a:ln>
                <a:gradFill rotWithShape="1">
                  <a:gsLst>
                    <a:gs pos="0">
                      <a:srgbClr val="30BEBE"/>
                    </a:gs>
                    <a:gs pos="3999">
                      <a:srgbClr val="7DDEDE"/>
                    </a:gs>
                    <a:gs pos="87000">
                      <a:srgbClr val="D4F4F4"/>
                    </a:gs>
                    <a:gs pos="100000">
                      <a:srgbClr val="D4F4F4"/>
                    </a:gs>
                  </a:gsLst>
                  <a:lin ang="5400000"/>
                </a:gradFill>
                <a:latin typeface="宋体" panose="02010600030101010101" pitchFamily="2" charset="-122"/>
                <a:ea typeface="宋体" panose="02010600030101010101" pitchFamily="2" charset="-122"/>
              </a:rPr>
              <a:t>Ｂ</a:t>
            </a:r>
            <a:endParaRPr lang="zh-CN" altLang="en-US" sz="2400" b="1" kern="10">
              <a:ln w="12700">
                <a:solidFill>
                  <a:srgbClr val="30BEBE"/>
                </a:solidFill>
                <a:round/>
              </a:ln>
              <a:gradFill rotWithShape="1">
                <a:gsLst>
                  <a:gs pos="0">
                    <a:srgbClr val="30BEBE"/>
                  </a:gs>
                  <a:gs pos="3999">
                    <a:srgbClr val="7DDEDE"/>
                  </a:gs>
                  <a:gs pos="87000">
                    <a:srgbClr val="D4F4F4"/>
                  </a:gs>
                  <a:gs pos="100000">
                    <a:srgbClr val="D4F4F4"/>
                  </a:gs>
                </a:gsLst>
                <a:lin ang="5400000"/>
              </a:gra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0" name="文本框 99"/>
          <p:cNvSpPr txBox="1"/>
          <p:nvPr>
            <p:custDataLst>
              <p:tags r:id="rId2"/>
            </p:custDataLst>
          </p:nvPr>
        </p:nvSpPr>
        <p:spPr>
          <a:xfrm>
            <a:off x="2411730" y="260350"/>
            <a:ext cx="4360545" cy="4476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marL="0" indent="0"/>
            <a:r>
              <a:rPr lang="zh-CN"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四、</a:t>
            </a:r>
            <a:r>
              <a:rPr lang="zh-CN" sz="28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核心考点突破训练</a:t>
            </a:r>
            <a:endParaRPr lang="zh-CN" altLang="en-US" sz="2800" b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1111250" y="980440"/>
            <a:ext cx="7091045" cy="49650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</a:pPr>
            <a:r>
              <a:rPr lang="en-US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7</a:t>
            </a:r>
            <a:r>
              <a:rPr lang="zh-CN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、对于中学生积极参与社会生活，参加社会实践活动，不同的同学有不同的观点。你认为下列观点正确的有（</a:t>
            </a:r>
            <a:r>
              <a:rPr lang="en-US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lang="zh-CN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r>
              <a:rPr lang="en-US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①同学甲说：</a:t>
            </a:r>
            <a:r>
              <a:rPr lang="en-US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“</a:t>
            </a:r>
            <a:r>
              <a:rPr lang="zh-CN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我们现在的学习任务非常紧，参加社会实践只会影响学习。</a:t>
            </a:r>
            <a:r>
              <a:rPr lang="en-US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”</a:t>
            </a:r>
            <a:r>
              <a:rPr lang="zh-CN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②同学乙：</a:t>
            </a:r>
            <a:r>
              <a:rPr lang="en-US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“</a:t>
            </a:r>
            <a:r>
              <a:rPr lang="zh-CN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中学生年龄小，社会经验不足，参加社会实践会让我们吃亏的。</a:t>
            </a:r>
            <a:r>
              <a:rPr lang="en-US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”</a:t>
            </a:r>
            <a:r>
              <a:rPr lang="zh-CN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③同学丙：</a:t>
            </a:r>
            <a:r>
              <a:rPr lang="en-US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“</a:t>
            </a:r>
            <a:r>
              <a:rPr lang="zh-CN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中学生虽然年龄小，社会实践会让我们开拓视野，增长见识，培养能力。</a:t>
            </a:r>
            <a:r>
              <a:rPr lang="en-US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”</a:t>
            </a:r>
            <a:r>
              <a:rPr lang="zh-CN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④同学丁：</a:t>
            </a:r>
            <a:r>
              <a:rPr lang="en-US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“</a:t>
            </a:r>
            <a:r>
              <a:rPr lang="zh-CN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社会实践活动应该因材施教，开展一些对中学生的有益的，适合的活动。</a:t>
            </a:r>
            <a:r>
              <a:rPr lang="en-US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” A①②   B③④    C②④   D①③
</a:t>
            </a:r>
            <a:endParaRPr lang="en-US" altLang="en-US" sz="2400" b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>
            <p:custDataLst>
              <p:tags r:id="rId1"/>
            </p:custDataLst>
          </p:nvPr>
        </p:nvSpPr>
        <p:spPr>
          <a:xfrm>
            <a:off x="2195195" y="332740"/>
            <a:ext cx="4360545" cy="4476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marL="0" indent="0"/>
            <a:r>
              <a:rPr lang="zh-CN"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四、</a:t>
            </a:r>
            <a:r>
              <a:rPr lang="zh-CN" sz="28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核心考点突破训练</a:t>
            </a:r>
            <a:endParaRPr lang="zh-CN" altLang="en-US" sz="2800" b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899160" y="836930"/>
            <a:ext cx="7553325" cy="37846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/>
            <a:r>
              <a:rPr lang="en-US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8</a:t>
            </a:r>
            <a:r>
              <a:rPr lang="zh-CN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、人人都有麦克风”的网络时代，让人们享受更多元表达、聆听更丰富声音的同时，也出现了毒化网络风气、污染精神家园的人肉搜索、言论过激、跟风起哄、辱骂攻击等网络暴力行为。加强网络文明建设刻不容缓、人人有责，作为网民应该</a:t>
            </a:r>
            <a:r>
              <a:rPr lang="en-US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(     )</a:t>
            </a:r>
            <a:r>
              <a:rPr lang="zh-CN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①增强依法维权意识，及时处置网络违法犯罪②自觉遵守道德和法律，做负责的网络参与者</a:t>
            </a:r>
            <a:r>
              <a:rPr lang="en-US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③把控好权利自由的边界，自觉履行公民义务</a:t>
            </a:r>
            <a:r>
              <a:rPr lang="en-US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④加强网络治理，切实保障广大网民合法权益</a:t>
            </a:r>
            <a:r>
              <a:rPr lang="en-US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A.①② B.①④ C.②③ D.③④ 
</a:t>
            </a: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899160" y="4641850"/>
            <a:ext cx="7553325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/>
            <a:r>
              <a:rPr lang="zh-CN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【解析】本题考查合理使用网络。</a:t>
            </a:r>
            <a:r>
              <a:rPr lang="en-US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②③:</a:t>
            </a:r>
            <a:r>
              <a:rPr lang="zh-CN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结合教材知识可知，加强网络文明建设刻不容缓、人人有责，作为网民应该自觉遵守道德和法律，做负责的网络参与者</a:t>
            </a:r>
            <a:r>
              <a:rPr lang="en-US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;</a:t>
            </a:r>
            <a:r>
              <a:rPr lang="zh-CN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把控好权利自由的边界，自觉履行公民义务</a:t>
            </a:r>
            <a:r>
              <a:rPr lang="en-US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:</a:t>
            </a:r>
            <a:r>
              <a:rPr lang="zh-CN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②③符合题意</a:t>
            </a:r>
            <a:r>
              <a:rPr lang="en-US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;①:</a:t>
            </a:r>
            <a:r>
              <a:rPr lang="zh-CN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公民没有处置网络违法犯罪的权力</a:t>
            </a:r>
            <a:r>
              <a:rPr lang="en-US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;</a:t>
            </a:r>
            <a:r>
              <a:rPr lang="zh-CN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①不符合题意</a:t>
            </a:r>
            <a:r>
              <a:rPr lang="en-US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:④:</a:t>
            </a:r>
            <a:r>
              <a:rPr lang="zh-CN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这不是公民角度的内容</a:t>
            </a:r>
            <a:r>
              <a:rPr lang="en-US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;</a:t>
            </a:r>
            <a:r>
              <a:rPr lang="zh-CN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④不符合题意</a:t>
            </a:r>
            <a:r>
              <a:rPr lang="en-US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;</a:t>
            </a:r>
            <a:r>
              <a:rPr lang="zh-CN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故本题选</a:t>
            </a:r>
            <a:r>
              <a:rPr lang="en-US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C</a:t>
            </a:r>
            <a:r>
              <a:rPr lang="zh-CN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。</a:t>
            </a:r>
            <a:endParaRPr lang="zh-CN" altLang="en-US" sz="20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6" name="WordArt 5"/>
          <p:cNvSpPr>
            <a:spLocks noTextEdit="1"/>
          </p:cNvSpPr>
          <p:nvPr>
            <p:custDataLst>
              <p:tags r:id="rId4"/>
            </p:custDataLst>
          </p:nvPr>
        </p:nvSpPr>
        <p:spPr bwMode="auto">
          <a:xfrm>
            <a:off x="4447540" y="2204720"/>
            <a:ext cx="248285" cy="4127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400" b="1" kern="10">
                <a:ln w="12700">
                  <a:solidFill>
                    <a:srgbClr val="30BEBE"/>
                  </a:solidFill>
                  <a:round/>
                </a:ln>
                <a:gradFill rotWithShape="1">
                  <a:gsLst>
                    <a:gs pos="0">
                      <a:srgbClr val="30BEBE"/>
                    </a:gs>
                    <a:gs pos="3999">
                      <a:srgbClr val="7DDEDE"/>
                    </a:gs>
                    <a:gs pos="87000">
                      <a:srgbClr val="D4F4F4"/>
                    </a:gs>
                    <a:gs pos="100000">
                      <a:srgbClr val="D4F4F4"/>
                    </a:gs>
                  </a:gsLst>
                  <a:lin ang="5400000"/>
                </a:gra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endParaRPr lang="zh-CN" altLang="en-US" sz="2400" b="1" kern="10">
              <a:ln w="12700">
                <a:solidFill>
                  <a:srgbClr val="30BEBE"/>
                </a:solidFill>
                <a:round/>
              </a:ln>
              <a:gradFill rotWithShape="1">
                <a:gsLst>
                  <a:gs pos="0">
                    <a:srgbClr val="30BEBE"/>
                  </a:gs>
                  <a:gs pos="3999">
                    <a:srgbClr val="7DDEDE"/>
                  </a:gs>
                  <a:gs pos="87000">
                    <a:srgbClr val="D4F4F4"/>
                  </a:gs>
                  <a:gs pos="100000">
                    <a:srgbClr val="D4F4F4"/>
                  </a:gs>
                </a:gsLst>
                <a:lin ang="5400000"/>
              </a:gra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1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 bwMode="auto">
          <a:xfrm>
            <a:off x="35560" y="0"/>
            <a:ext cx="91440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71550" y="1125220"/>
            <a:ext cx="6929755" cy="35026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>
              <a:lnSpc>
                <a:spcPts val="3800"/>
              </a:lnSpc>
            </a:pP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sz="2800">
                <a:latin typeface="黑体" panose="02010609060101010101" pitchFamily="49" charset="-122"/>
                <a:ea typeface="黑体" panose="02010609060101010101" pitchFamily="49" charset="-122"/>
              </a:rPr>
              <a:t>理解个人与社会的关系; </a:t>
            </a:r>
            <a:endParaRPr sz="28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3800"/>
              </a:lnSpc>
            </a:pPr>
            <a:r>
              <a:rPr sz="2800">
                <a:latin typeface="黑体" panose="02010609060101010101" pitchFamily="49" charset="-122"/>
                <a:ea typeface="黑体" panose="02010609060101010101" pitchFamily="49" charset="-122"/>
              </a:rPr>
              <a:t>2、理解养成亲社会行为的意义,掌握参与社会生活的方法,养成亲社会行为。</a:t>
            </a:r>
            <a:endParaRPr sz="28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3800"/>
              </a:lnSpc>
            </a:pPr>
            <a:r>
              <a:rPr sz="2800">
                <a:latin typeface="黑体" panose="02010609060101010101" pitchFamily="49" charset="-122"/>
                <a:ea typeface="黑体" panose="02010609060101010101" pitchFamily="49" charset="-122"/>
              </a:rPr>
              <a:t>3、正确认识网络,学会理性参与网络;</a:t>
            </a:r>
            <a:endParaRPr sz="28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3800"/>
              </a:lnSpc>
            </a:pPr>
            <a:r>
              <a:rPr sz="2800">
                <a:latin typeface="黑体" panose="02010609060101010101" pitchFamily="49" charset="-122"/>
                <a:ea typeface="黑体" panose="02010609060101010101" pitchFamily="49" charset="-122"/>
              </a:rPr>
              <a:t>4、合理利用网络,传播网络正能量。</a:t>
            </a:r>
            <a:endParaRPr sz="28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3800"/>
              </a:lnSpc>
            </a:pPr>
            <a:r>
              <a:rPr sz="2800">
                <a:latin typeface="黑体" panose="02010609060101010101" pitchFamily="49" charset="-122"/>
                <a:ea typeface="黑体" panose="02010609060101010101" pitchFamily="49" charset="-122"/>
              </a:rPr>
              <a:t>5、在掌握知识的基础上能够结合实际，培养学生一定的审题方法和答题技巧。</a:t>
            </a:r>
            <a:endParaRPr sz="28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2843530" y="476885"/>
            <a:ext cx="335470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sz="4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一、复习目标</a:t>
            </a:r>
            <a:endParaRPr lang="zh-CN" sz="40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>
            <p:custDataLst>
              <p:tags r:id="rId1"/>
            </p:custDataLst>
          </p:nvPr>
        </p:nvSpPr>
        <p:spPr>
          <a:xfrm>
            <a:off x="2483485" y="692785"/>
            <a:ext cx="4360545" cy="4476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marL="0" indent="0"/>
            <a:r>
              <a:rPr lang="zh-CN"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四、</a:t>
            </a:r>
            <a:r>
              <a:rPr lang="zh-CN" sz="28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核心考点突破训练</a:t>
            </a:r>
            <a:endParaRPr lang="zh-CN" altLang="en-US" sz="2800" b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1187450" y="1268730"/>
            <a:ext cx="6536690" cy="36347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60000"/>
              </a:lnSpc>
            </a:pPr>
            <a:r>
              <a:rPr lang="en-US" sz="2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zh-CN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、</a:t>
            </a:r>
            <a:r>
              <a:rPr lang="en-US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2023</a:t>
            </a:r>
            <a:r>
              <a:rPr lang="zh-CN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年</a:t>
            </a:r>
            <a:r>
              <a:rPr lang="en-US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10</a:t>
            </a:r>
            <a:r>
              <a:rPr lang="zh-CN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</a:t>
            </a:r>
            <a:r>
              <a:rPr lang="en-US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26</a:t>
            </a:r>
            <a:r>
              <a:rPr lang="zh-CN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日，神舟十七号载人飞船发射取得圆满成功。</a:t>
            </a:r>
            <a:r>
              <a:rPr lang="en-US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</a:t>
            </a:r>
            <a:r>
              <a:rPr lang="zh-CN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名航天员汤洪波、唐胜杰、江新林顺利进驻“天宫”。三位宇航员的社会关系属于</a:t>
            </a:r>
            <a:r>
              <a:rPr lang="en-US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(</a:t>
            </a:r>
            <a:r>
              <a:rPr lang="zh-CN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　　</a:t>
            </a:r>
            <a:r>
              <a:rPr lang="en-US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)A</a:t>
            </a:r>
            <a:r>
              <a:rPr lang="zh-CN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．血缘关系    </a:t>
            </a:r>
            <a:r>
              <a:rPr lang="en-US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．地缘关系   </a:t>
            </a:r>
            <a:r>
              <a:rPr lang="en-US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zh-CN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．业缘关系     </a:t>
            </a:r>
            <a:r>
              <a:rPr lang="en-US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zh-CN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．法律关系
</a:t>
            </a:r>
            <a:endParaRPr lang="zh-CN" altLang="en-US" sz="2400" b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6" name="WordArt 5"/>
          <p:cNvSpPr>
            <a:spLocks noTextEdit="1"/>
          </p:cNvSpPr>
          <p:nvPr>
            <p:custDataLst>
              <p:tags r:id="rId3"/>
            </p:custDataLst>
          </p:nvPr>
        </p:nvSpPr>
        <p:spPr bwMode="auto">
          <a:xfrm>
            <a:off x="2555240" y="3213100"/>
            <a:ext cx="248285" cy="4127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400" b="1" kern="10">
                <a:ln w="12700">
                  <a:solidFill>
                    <a:srgbClr val="30BEBE"/>
                  </a:solidFill>
                  <a:round/>
                </a:ln>
                <a:gradFill rotWithShape="1">
                  <a:gsLst>
                    <a:gs pos="0">
                      <a:srgbClr val="30BEBE"/>
                    </a:gs>
                    <a:gs pos="3999">
                      <a:srgbClr val="7DDEDE"/>
                    </a:gs>
                    <a:gs pos="87000">
                      <a:srgbClr val="D4F4F4"/>
                    </a:gs>
                    <a:gs pos="100000">
                      <a:srgbClr val="D4F4F4"/>
                    </a:gs>
                  </a:gsLst>
                  <a:lin ang="5400000"/>
                </a:gra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endParaRPr lang="zh-CN" altLang="en-US" sz="2400" b="1" kern="10">
              <a:ln w="12700">
                <a:solidFill>
                  <a:srgbClr val="30BEBE"/>
                </a:solidFill>
                <a:round/>
              </a:ln>
              <a:gradFill rotWithShape="1">
                <a:gsLst>
                  <a:gs pos="0">
                    <a:srgbClr val="30BEBE"/>
                  </a:gs>
                  <a:gs pos="3999">
                    <a:srgbClr val="7DDEDE"/>
                  </a:gs>
                  <a:gs pos="87000">
                    <a:srgbClr val="D4F4F4"/>
                  </a:gs>
                  <a:gs pos="100000">
                    <a:srgbClr val="D4F4F4"/>
                  </a:gs>
                </a:gsLst>
                <a:lin ang="5400000"/>
              </a:gra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>
            <p:custDataLst>
              <p:tags r:id="rId1"/>
            </p:custDataLst>
          </p:nvPr>
        </p:nvSpPr>
        <p:spPr>
          <a:xfrm>
            <a:off x="2195195" y="332740"/>
            <a:ext cx="4360545" cy="4476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marL="0" indent="0"/>
            <a:r>
              <a:rPr lang="zh-CN"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四、</a:t>
            </a:r>
            <a:r>
              <a:rPr lang="zh-CN" sz="28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核心考点突破训练</a:t>
            </a:r>
            <a:endParaRPr lang="zh-CN" altLang="en-US" sz="2800" b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1043305" y="980440"/>
            <a:ext cx="51117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/>
            <a:r>
              <a:rPr lang="en-US" sz="2400" b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10</a:t>
            </a:r>
            <a:r>
              <a:rPr lang="zh-CN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、下面的漫画告诉我们（　　）</a:t>
            </a:r>
            <a:endParaRPr lang="zh-CN" altLang="en-US" sz="2400" b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3" name="图片 2"/>
          <p:cNvPicPr/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443980" y="844550"/>
            <a:ext cx="1727835" cy="13106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1" name="文本框 100"/>
          <p:cNvSpPr txBox="1"/>
          <p:nvPr>
            <p:custDataLst>
              <p:tags r:id="rId5"/>
            </p:custDataLst>
          </p:nvPr>
        </p:nvSpPr>
        <p:spPr>
          <a:xfrm>
            <a:off x="971550" y="1917065"/>
            <a:ext cx="7508240" cy="40786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</a:pPr>
            <a:r>
              <a:rPr lang="en-US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①</a:t>
            </a:r>
            <a:r>
              <a:rPr lang="zh-CN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互联网丰富了民主形式　</a:t>
            </a:r>
            <a:r>
              <a:rPr lang="en-US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②</a:t>
            </a:r>
            <a:r>
              <a:rPr lang="zh-CN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互联网拓宽了民主渠道③要在网上想说什么就说什么，不受限制</a:t>
            </a:r>
            <a:r>
              <a:rPr lang="en-US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④</a:t>
            </a:r>
            <a:r>
              <a:rPr lang="zh-CN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互联网对保障公民的民主权利发挥着重要作用</a:t>
            </a:r>
            <a:r>
              <a:rPr lang="en-US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A.①②③  B.②③④  C.①②④  D.①③④
</a:t>
            </a:r>
            <a:endParaRPr lang="en-US" sz="2400" b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</a:pPr>
            <a:r>
              <a:rPr lang="zh-CN" sz="2400" b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【解析】漫画说明了网络促进民主政治的进步。互联网丰富了民主形式，拓宽了民主渠道,使公民更加便利、有序地参与社会生活和政治生活;对保障公民的知情权、参与权、表达权、监督权发挥着重要作用，①②④正确。③错误，网络自由不是绝对的。正确答案C</a:t>
            </a:r>
            <a:endParaRPr lang="zh-CN" altLang="en-US" sz="2400" b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6" name="WordArt 5"/>
          <p:cNvSpPr>
            <a:spLocks noTextEdit="1"/>
          </p:cNvSpPr>
          <p:nvPr>
            <p:custDataLst>
              <p:tags r:id="rId6"/>
            </p:custDataLst>
          </p:nvPr>
        </p:nvSpPr>
        <p:spPr bwMode="auto">
          <a:xfrm>
            <a:off x="5147945" y="980440"/>
            <a:ext cx="248285" cy="4127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400" b="1" kern="10">
                <a:ln w="12700">
                  <a:solidFill>
                    <a:srgbClr val="30BEBE"/>
                  </a:solidFill>
                  <a:round/>
                </a:ln>
                <a:gradFill rotWithShape="1">
                  <a:gsLst>
                    <a:gs pos="0">
                      <a:srgbClr val="30BEBE"/>
                    </a:gs>
                    <a:gs pos="3999">
                      <a:srgbClr val="7DDEDE"/>
                    </a:gs>
                    <a:gs pos="87000">
                      <a:srgbClr val="D4F4F4"/>
                    </a:gs>
                    <a:gs pos="100000">
                      <a:srgbClr val="D4F4F4"/>
                    </a:gs>
                  </a:gsLst>
                  <a:lin ang="5400000"/>
                </a:gra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endParaRPr lang="zh-CN" altLang="en-US" sz="2400" b="1" kern="10">
              <a:ln w="12700">
                <a:solidFill>
                  <a:srgbClr val="30BEBE"/>
                </a:solidFill>
                <a:round/>
              </a:ln>
              <a:gradFill rotWithShape="1">
                <a:gsLst>
                  <a:gs pos="0">
                    <a:srgbClr val="30BEBE"/>
                  </a:gs>
                  <a:gs pos="3999">
                    <a:srgbClr val="7DDEDE"/>
                  </a:gs>
                  <a:gs pos="87000">
                    <a:srgbClr val="D4F4F4"/>
                  </a:gs>
                  <a:gs pos="100000">
                    <a:srgbClr val="D4F4F4"/>
                  </a:gs>
                </a:gsLst>
                <a:lin ang="5400000"/>
              </a:gra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>
            <p:custDataLst>
              <p:tags r:id="rId1"/>
            </p:custDataLst>
          </p:nvPr>
        </p:nvSpPr>
        <p:spPr>
          <a:xfrm>
            <a:off x="2411730" y="260350"/>
            <a:ext cx="4360545" cy="4476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marL="0" indent="0"/>
            <a:r>
              <a:rPr lang="zh-CN"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四、</a:t>
            </a:r>
            <a:r>
              <a:rPr lang="zh-CN" sz="28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核心考点突破训练</a:t>
            </a:r>
            <a:endParaRPr lang="zh-CN" altLang="en-US" sz="2800" b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1" name="文本框 100"/>
          <p:cNvSpPr txBox="1"/>
          <p:nvPr>
            <p:custDataLst>
              <p:tags r:id="rId2"/>
            </p:custDataLst>
          </p:nvPr>
        </p:nvSpPr>
        <p:spPr>
          <a:xfrm>
            <a:off x="971550" y="908685"/>
            <a:ext cx="50800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indent="0"/>
            <a:r>
              <a:rPr lang="en-US" sz="18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(二)非选择题1、【在社会中健康成长】</a:t>
            </a:r>
            <a:r>
              <a:rPr lang="en-US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材料一：</a:t>
            </a:r>
            <a:endParaRPr lang="zh-CN" altLang="en-US" sz="2400" b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2" name="图片 -214748262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grayscl/>
          </a:blip>
          <a:stretch>
            <a:fillRect/>
          </a:stretch>
        </p:blipFill>
        <p:spPr>
          <a:xfrm>
            <a:off x="6660515" y="476568"/>
            <a:ext cx="2138680" cy="17824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>
            <p:custDataLst>
              <p:tags r:id="rId5"/>
            </p:custDataLst>
          </p:nvPr>
        </p:nvSpPr>
        <p:spPr>
          <a:xfrm>
            <a:off x="611505" y="2061210"/>
            <a:ext cx="7620000" cy="41541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330200"/>
            <a:r>
              <a:rPr lang="zh-CN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（1）你知道开展志愿服务活动属于什么行为吗？说出你参加过的一些志愿服务活动？（两个方面即可）</a:t>
            </a:r>
            <a:endParaRPr lang="zh-CN" sz="2400" b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330200"/>
            <a:r>
              <a:rPr lang="zh-CN" sz="2400" b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亲社会行为。</a:t>
            </a:r>
            <a:endParaRPr lang="zh-CN" sz="2400" b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330200"/>
            <a:r>
              <a:rPr lang="zh-CN" sz="2400" b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例如：参加社区义务劳动；向贫困地区、灾区捐款；义务植树活动；到敬老院做义工；环保宣传等。</a:t>
            </a:r>
            <a:endParaRPr lang="zh-CN" sz="2400" b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330200"/>
            <a:r>
              <a:rPr lang="zh-CN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（２）参加志愿服务活动对我们个人成长有什么影响</a:t>
            </a:r>
            <a:endParaRPr lang="zh-CN" sz="2400" b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330200"/>
            <a:r>
              <a:rPr lang="zh-CN" sz="2400" b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①参加志愿服务活动有利于我们养成良好的行为习惯，塑造健康的人格，形成正确的价值观念，获得他人和社会的接纳与认可。</a:t>
            </a:r>
            <a:endParaRPr lang="zh-CN" sz="2400" b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330200"/>
            <a:r>
              <a:rPr lang="zh-CN" sz="2400" b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②有利于我们主动关心社会，积极融入社会、奉献社会，实现自己的人生价值。</a:t>
            </a:r>
            <a:endParaRPr lang="zh-CN" altLang="en-US" sz="2400" b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>
            <p:custDataLst>
              <p:tags r:id="rId1"/>
            </p:custDataLst>
          </p:nvPr>
        </p:nvSpPr>
        <p:spPr>
          <a:xfrm>
            <a:off x="2195195" y="332740"/>
            <a:ext cx="4360545" cy="4476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marL="0" indent="0"/>
            <a:r>
              <a:rPr lang="zh-CN"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四、</a:t>
            </a:r>
            <a:r>
              <a:rPr lang="zh-CN" sz="28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核心考点突破训练</a:t>
            </a:r>
            <a:endParaRPr lang="zh-CN" altLang="en-US" sz="2800" b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1" name="文本框 100"/>
          <p:cNvSpPr txBox="1"/>
          <p:nvPr>
            <p:custDataLst>
              <p:tags r:id="rId2"/>
            </p:custDataLst>
          </p:nvPr>
        </p:nvSpPr>
        <p:spPr>
          <a:xfrm>
            <a:off x="1331595" y="1700530"/>
            <a:ext cx="7130415" cy="45561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266700">
              <a:lnSpc>
                <a:spcPct val="110000"/>
              </a:lnSpc>
            </a:pPr>
            <a:r>
              <a:rPr lang="zh-CN" sz="2400" b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pitchFamily="49" charset="-122"/>
              </a:rPr>
              <a:t>材料二：</a:t>
            </a:r>
            <a:r>
              <a:rPr lang="zh-CN" sz="2400" b="0">
                <a:solidFill>
                  <a:srgbClr val="121212"/>
                </a:solidFill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pitchFamily="49" charset="-122"/>
              </a:rPr>
              <a:t>一方有难，八方支援，面对突如其来的严重疫情，</a:t>
            </a:r>
            <a:r>
              <a:rPr lang="zh-CN" sz="2400" b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pitchFamily="49" charset="-122"/>
              </a:rPr>
              <a:t>一封封请战书，一个个红手印，一颗颗诚挚无畏的心，一个个逆行的背影，一句句义无反顾的誓言，无数人冲上防疫一线，在平凡的坚守中诠释仁者大爱，用生命书写对党和人民的忠诚。</a:t>
            </a:r>
            <a:endParaRPr lang="zh-CN" sz="2400" b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黑体" panose="02010609060101010101" pitchFamily="49" charset="-122"/>
            </a:endParaRPr>
          </a:p>
          <a:p>
            <a:pPr marL="0" indent="266700">
              <a:lnSpc>
                <a:spcPct val="110000"/>
              </a:lnSpc>
            </a:pPr>
            <a:r>
              <a:rPr lang="zh-CN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（3）谈谈在生活中，我们应怎样培养这种行为？</a:t>
            </a:r>
            <a:endParaRPr lang="zh-CN" sz="2400" b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266700">
              <a:lnSpc>
                <a:spcPct val="110000"/>
              </a:lnSpc>
            </a:pPr>
            <a:r>
              <a:rPr lang="zh-CN" sz="2400" b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①亲社会行为在人际交往和社会实践中养成的。</a:t>
            </a:r>
            <a:endParaRPr lang="zh-CN" sz="2400" b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266700">
              <a:lnSpc>
                <a:spcPct val="110000"/>
              </a:lnSpc>
            </a:pPr>
            <a:r>
              <a:rPr lang="zh-CN" sz="2400" b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②我们要主动了解社会，关注社会发展变化、积极投身于社会实践。</a:t>
            </a:r>
            <a:endParaRPr lang="zh-CN" sz="2400" b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266700">
              <a:lnSpc>
                <a:spcPct val="110000"/>
              </a:lnSpc>
            </a:pPr>
            <a:r>
              <a:rPr lang="zh-CN" sz="2400" b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③在社会生活中，我们要遵守社会规则和习俗，热心帮助他人，想他人之所想，急他人之所急。</a:t>
            </a:r>
            <a:endParaRPr lang="zh-CN" altLang="en-US" sz="2400" b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1187450" y="825500"/>
            <a:ext cx="45720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(二)非选择题1、【在社会中健康成长】
</a:t>
            </a:r>
            <a:endParaRPr lang="en-US" altLang="en-US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>
            <p:custDataLst>
              <p:tags r:id="rId1"/>
            </p:custDataLst>
          </p:nvPr>
        </p:nvSpPr>
        <p:spPr>
          <a:xfrm>
            <a:off x="2195195" y="332740"/>
            <a:ext cx="4360545" cy="4476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marL="0" indent="0"/>
            <a:r>
              <a:rPr lang="zh-CN"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四、</a:t>
            </a:r>
            <a:r>
              <a:rPr lang="zh-CN" sz="28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核心考点突破训练</a:t>
            </a:r>
            <a:endParaRPr lang="zh-CN" altLang="en-US" sz="2800" b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1" name="文本框 100"/>
          <p:cNvSpPr txBox="1"/>
          <p:nvPr>
            <p:custDataLst>
              <p:tags r:id="rId2"/>
            </p:custDataLst>
          </p:nvPr>
        </p:nvSpPr>
        <p:spPr>
          <a:xfrm>
            <a:off x="766445" y="908685"/>
            <a:ext cx="7806690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/>
            <a:r>
              <a:rPr lang="en-US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</a:t>
            </a:r>
            <a:r>
              <a:rPr lang="zh-CN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、【关注网络，健康成长】</a:t>
            </a:r>
            <a:r>
              <a:rPr lang="en-US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sz="2400" b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材料一：中小学生由于是未成年人,自我控制能力低，抗诱惑能力差。虽然使用手机利于网上学习，便于与父母沟通和网上交往,给学习和生活带来很多便利，但是很多学生往往沉迷于手机,受到许多不良信息的诱惑和干扰,严重影响了学习甚至身心的健康成长。因此,许多学校禁止学生带手机进校园，该做法引起了人们的广泛关注。
</a:t>
            </a:r>
            <a:endParaRPr lang="zh-CN" sz="2400" b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marL="0" indent="0"/>
            <a:r>
              <a:rPr lang="zh-CN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(1)学校禁止学生带手机进校园的做法是否妥当?请谈谈你的看法。</a:t>
            </a:r>
            <a:endParaRPr lang="zh-CN" altLang="en-US" sz="2400" b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1187450" y="4323715"/>
            <a:ext cx="7312660" cy="2122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10000"/>
              </a:lnSpc>
            </a:pPr>
            <a:r>
              <a:rPr lang="zh-CN" sz="2000" b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答案一:不妥。从网络的“利”方面来回答:①网络利于信息传递和交流;②网络打破时空限制,促进人际交往;③网络便于查阅资料，学习新知;等(学生可以结合自己实际作答，意近即可)</a:t>
            </a:r>
            <a:endParaRPr lang="zh-CN" sz="2000" b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>
              <a:lnSpc>
                <a:spcPct val="110000"/>
              </a:lnSpc>
            </a:pPr>
            <a:r>
              <a:rPr lang="zh-CN" sz="2000" b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答案二:妥当。从网络的“弊”方面作答:①网络中存在一些虚假的、不良的信息,学生易受影响;②沉迷于网络,影响学习、工作和生活;③个人隐私容易被侵犯;等等。</a:t>
            </a:r>
            <a:endParaRPr lang="zh-CN" altLang="en-US" sz="2000" b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3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 flipH="1">
            <a:off x="10845800" y="12598400"/>
            <a:ext cx="0" cy="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>
            <p:custDataLst>
              <p:tags r:id="rId1"/>
            </p:custDataLst>
          </p:nvPr>
        </p:nvSpPr>
        <p:spPr>
          <a:xfrm>
            <a:off x="2195830" y="188595"/>
            <a:ext cx="4182745" cy="4476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marL="0" indent="0"/>
            <a:r>
              <a:rPr lang="zh-CN"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四、</a:t>
            </a:r>
            <a:r>
              <a:rPr lang="zh-CN" sz="28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核心考点突破训练</a:t>
            </a:r>
            <a:endParaRPr lang="zh-CN" altLang="en-US" sz="2800" b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1" name="文本框 100"/>
          <p:cNvSpPr txBox="1"/>
          <p:nvPr>
            <p:custDataLst>
              <p:tags r:id="rId2"/>
            </p:custDataLst>
          </p:nvPr>
        </p:nvSpPr>
        <p:spPr>
          <a:xfrm>
            <a:off x="896620" y="692785"/>
            <a:ext cx="7822565" cy="4168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marL="0" indent="0">
              <a:lnSpc>
                <a:spcPct val="110000"/>
              </a:lnSpc>
            </a:pPr>
            <a:r>
              <a:rPr lang="zh-CN" sz="2400" b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材料二：近年来，各类网络谣言层出不穷、屡禁不止。“网络谣言”容易引发群体性的焦虑和恐慌心理，且由于相关知识的缺乏,加之网络媒体逐利性等特点的影响，可能会导致谣言被轻信并广泛传播,进而引发重大公共事件。</a:t>
            </a:r>
            <a:endParaRPr lang="en-US" sz="2400" b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marL="0" indent="0">
              <a:lnSpc>
                <a:spcPct val="110000"/>
              </a:lnSpc>
            </a:pPr>
            <a:r>
              <a:rPr lang="en-US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(2) </a:t>
            </a:r>
            <a:r>
              <a:rPr lang="zh-CN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网络谣言,危害极大!请你针对网络谣言的危害给同学们一点告诫。</a:t>
            </a:r>
            <a:endParaRPr lang="zh-CN" sz="2400" b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>
              <a:lnSpc>
                <a:spcPct val="110000"/>
              </a:lnSpc>
            </a:pPr>
            <a:endParaRPr lang="en-US" sz="2400" b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>
              <a:lnSpc>
                <a:spcPct val="110000"/>
              </a:lnSpc>
            </a:pPr>
            <a:endParaRPr lang="en-US" sz="2400" b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>
              <a:lnSpc>
                <a:spcPct val="110000"/>
              </a:lnSpc>
            </a:pPr>
            <a:r>
              <a:rPr lang="en-US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(3) </a:t>
            </a:r>
            <a:r>
              <a:rPr lang="zh-CN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制止网络谣言,需要你我共同努力。请你为如何消除网络谣言支支招。
</a:t>
            </a:r>
            <a:endParaRPr lang="zh-CN" altLang="en-US" sz="2000" b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1043305" y="3140710"/>
            <a:ext cx="782383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网络谣言加剧社会恐慌;侵犯公民的合法权益;污染了网络环境;扰乱了公共秩序;败坏了社会风气;损害了公共利益和当事人的声誉;等。</a:t>
            </a:r>
            <a:endParaRPr lang="zh-CN" altLang="en-US" sz="20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896620" y="4869180"/>
            <a:ext cx="7720330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①政府及行业有关部门应加强对网络谣言的监管和打击力度,维护良好的网络环境。</a:t>
            </a:r>
            <a:endParaRPr lang="zh-CN" sz="20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r>
              <a:rPr lang="zh-CN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②作为网民,要遵守网络规则,既要遵守道德,学会自我约束,也要遵守法律,树立依法行事的意识,不做违法的事。</a:t>
            </a:r>
            <a:endParaRPr lang="zh-CN" sz="20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r>
              <a:rPr lang="zh-CN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③网民要自觉做到不造谣、不信谣、不传谣,发现网络谣言及时举报。</a:t>
            </a:r>
            <a:endParaRPr lang="zh-CN" altLang="en-US" sz="20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>
            <p:custDataLst>
              <p:tags r:id="rId1"/>
            </p:custDataLst>
          </p:nvPr>
        </p:nvSpPr>
        <p:spPr>
          <a:xfrm>
            <a:off x="2195195" y="332740"/>
            <a:ext cx="4172585" cy="4476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marL="0" indent="0"/>
            <a:r>
              <a:rPr lang="zh-CN"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四、</a:t>
            </a:r>
            <a:r>
              <a:rPr lang="zh-CN" sz="28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核心考点突破训练</a:t>
            </a:r>
            <a:endParaRPr lang="zh-CN" altLang="en-US" sz="2800" b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1" name="文本框 100"/>
          <p:cNvSpPr txBox="1"/>
          <p:nvPr>
            <p:custDataLst>
              <p:tags r:id="rId2"/>
            </p:custDataLst>
          </p:nvPr>
        </p:nvSpPr>
        <p:spPr>
          <a:xfrm>
            <a:off x="798830" y="908685"/>
            <a:ext cx="7787005" cy="26943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10000"/>
              </a:lnSpc>
            </a:pPr>
            <a:r>
              <a:rPr lang="zh-CN" sz="2200" b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pitchFamily="49" charset="-122"/>
              </a:rPr>
              <a:t>材料三：</a:t>
            </a:r>
            <a:r>
              <a:rPr lang="zh-CN" sz="2200" b="0">
                <a:solidFill>
                  <a:srgbClr val="222222"/>
                </a:solidFill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pitchFamily="49" charset="-122"/>
              </a:rPr>
              <a:t>中共中央办公厅、国务院办公厅印发了《关于加强网络文明建设的意见》。意见指出，</a:t>
            </a:r>
            <a:r>
              <a:rPr lang="zh-CN" sz="2200" b="0">
                <a:solidFill>
                  <a:srgbClr val="191919"/>
                </a:solidFill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pitchFamily="49" charset="-122"/>
              </a:rPr>
              <a:t>着力提升青少年网络素养，进一步完善政府、学校、家庭、社会相结合的网络素养教育机制。健全防范青少年沉迷网络工作机制，依法坚决打击和制止青少年网络欺凌，保护青少年在网络空间的合法权益。</a:t>
            </a:r>
            <a:endParaRPr lang="zh-CN" sz="2200" b="0">
              <a:solidFill>
                <a:srgbClr val="191919"/>
              </a:solidFill>
              <a:latin typeface="楷体" panose="02010609060101010101" pitchFamily="49" charset="-122"/>
              <a:ea typeface="楷体" panose="02010609060101010101" pitchFamily="49" charset="-122"/>
              <a:cs typeface="黑体" panose="02010609060101010101" pitchFamily="49" charset="-122"/>
            </a:endParaRPr>
          </a:p>
          <a:p>
            <a:pPr marL="0" indent="0">
              <a:lnSpc>
                <a:spcPct val="110000"/>
              </a:lnSpc>
            </a:pPr>
            <a:r>
              <a:rPr lang="zh-CN" sz="2200" b="0">
                <a:solidFill>
                  <a:srgbClr val="191919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（4）请你为加强网络文明建设，为未成年人营造文明和谐的网络环境提出合理化建议。</a:t>
            </a:r>
            <a:endParaRPr lang="zh-CN" altLang="en-US" sz="1800" b="0">
              <a:solidFill>
                <a:srgbClr val="191919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755650" y="3573145"/>
            <a:ext cx="7798435" cy="2832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lnSpc>
                <a:spcPct val="110000"/>
              </a:lnSpc>
            </a:pPr>
            <a:r>
              <a:rPr lang="zh-CN" sz="1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国家</a:t>
            </a:r>
            <a:r>
              <a:rPr lang="en-US" sz="1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:①</a:t>
            </a:r>
            <a:r>
              <a:rPr lang="zh-CN" sz="1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修改和完善互联网有关的法律法规。</a:t>
            </a:r>
            <a:r>
              <a:rPr lang="en-US" sz="1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②</a:t>
            </a:r>
            <a:r>
              <a:rPr lang="zh-CN" sz="1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加大和完善执法力度。</a:t>
            </a:r>
            <a:r>
              <a:rPr lang="en-US" sz="1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③</a:t>
            </a:r>
            <a:r>
              <a:rPr lang="zh-CN" sz="1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建立健全网络监管、预警机制。</a:t>
            </a:r>
            <a:endParaRPr lang="zh-CN" sz="18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 marL="0" indent="0">
              <a:lnSpc>
                <a:spcPct val="110000"/>
              </a:lnSpc>
            </a:pPr>
            <a:r>
              <a:rPr lang="zh-CN" sz="1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网络运营商</a:t>
            </a:r>
            <a:r>
              <a:rPr lang="en-US" sz="1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:</a:t>
            </a:r>
            <a:r>
              <a:rPr lang="zh-CN" sz="1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要依法经营</a:t>
            </a:r>
            <a:r>
              <a:rPr lang="en-US" sz="1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,</a:t>
            </a:r>
            <a:r>
              <a:rPr lang="zh-CN" sz="1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切实加强对网络平台和网络从业人员的监督和管理。</a:t>
            </a:r>
            <a:endParaRPr lang="zh-CN" sz="18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 marL="0" indent="0">
              <a:lnSpc>
                <a:spcPct val="110000"/>
              </a:lnSpc>
            </a:pPr>
            <a:r>
              <a:rPr lang="zh-CN" sz="1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青少年</a:t>
            </a:r>
            <a:r>
              <a:rPr lang="en-US" sz="1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:①</a:t>
            </a:r>
            <a:r>
              <a:rPr lang="zh-CN" sz="1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增强自我保护意识</a:t>
            </a:r>
            <a:r>
              <a:rPr lang="en-US" sz="1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,</a:t>
            </a:r>
            <a:r>
              <a:rPr lang="zh-CN" sz="1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学会辨析网络信息</a:t>
            </a:r>
            <a:r>
              <a:rPr lang="en-US" sz="1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,</a:t>
            </a:r>
            <a:r>
              <a:rPr lang="zh-CN" sz="1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自觉抵制暴力、色情、恐怖等不良信息。</a:t>
            </a:r>
            <a:r>
              <a:rPr lang="en-US" sz="1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②</a:t>
            </a:r>
            <a:r>
              <a:rPr lang="zh-CN" sz="1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恪守网络道德</a:t>
            </a:r>
            <a:r>
              <a:rPr lang="en-US" sz="1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,</a:t>
            </a:r>
            <a:r>
              <a:rPr lang="zh-CN" sz="1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文明上网。</a:t>
            </a:r>
            <a:r>
              <a:rPr lang="en-US" sz="1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③</a:t>
            </a:r>
            <a:r>
              <a:rPr lang="zh-CN" sz="1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遵守法律</a:t>
            </a:r>
            <a:r>
              <a:rPr lang="en-US" sz="1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,</a:t>
            </a:r>
            <a:r>
              <a:rPr lang="zh-CN" sz="1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依法利用网络</a:t>
            </a:r>
            <a:r>
              <a:rPr lang="en-US" sz="1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,</a:t>
            </a:r>
            <a:r>
              <a:rPr lang="zh-CN" sz="1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抵制网络侵权行为。</a:t>
            </a:r>
            <a:r>
              <a:rPr lang="en-US" sz="1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④</a:t>
            </a:r>
            <a:r>
              <a:rPr lang="zh-CN" sz="1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不恶意传播网络谣言</a:t>
            </a:r>
            <a:r>
              <a:rPr lang="en-US" sz="1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;</a:t>
            </a:r>
            <a:r>
              <a:rPr lang="zh-CN" sz="1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不进行诈骗活动</a:t>
            </a:r>
            <a:r>
              <a:rPr lang="en-US" sz="1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;</a:t>
            </a:r>
            <a:r>
              <a:rPr lang="zh-CN" sz="1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不泄露国家秘密。</a:t>
            </a:r>
            <a:r>
              <a:rPr lang="en-US" sz="1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⑤</a:t>
            </a:r>
            <a:r>
              <a:rPr lang="zh-CN" sz="1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不断提高媒介素养</a:t>
            </a:r>
            <a:r>
              <a:rPr lang="en-US" sz="1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,</a:t>
            </a:r>
            <a:r>
              <a:rPr lang="zh-CN" sz="1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积极传播正能量。</a:t>
            </a:r>
            <a:r>
              <a:rPr lang="en-US" sz="1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⑥</a:t>
            </a:r>
            <a:r>
              <a:rPr lang="zh-CN" sz="1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正确选择网上信息并理智对待</a:t>
            </a:r>
            <a:r>
              <a:rPr lang="en-US" sz="1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,</a:t>
            </a:r>
            <a:r>
              <a:rPr lang="zh-CN" sz="1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自觉抵制不良诱惑。</a:t>
            </a:r>
            <a:r>
              <a:rPr lang="en-US" sz="1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⑦</a:t>
            </a:r>
            <a:r>
              <a:rPr lang="zh-CN" sz="1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提高自己的安全防范意识</a:t>
            </a:r>
            <a:r>
              <a:rPr lang="en-US" sz="1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,</a:t>
            </a:r>
            <a:r>
              <a:rPr lang="zh-CN" sz="1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不轻易泄露个人资料</a:t>
            </a:r>
            <a:r>
              <a:rPr lang="en-US" sz="1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,</a:t>
            </a:r>
            <a:r>
              <a:rPr lang="zh-CN" sz="1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不随意答应网友的要求</a:t>
            </a:r>
            <a:r>
              <a:rPr lang="en-US" sz="1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,</a:t>
            </a:r>
            <a:r>
              <a:rPr lang="zh-CN" sz="1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以免上当受骗。</a:t>
            </a:r>
            <a:endParaRPr lang="zh-CN" altLang="en-US" sz="18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文本框 100"/>
          <p:cNvSpPr txBox="1"/>
          <p:nvPr>
            <p:custDataLst>
              <p:tags r:id="rId1"/>
            </p:custDataLst>
          </p:nvPr>
        </p:nvSpPr>
        <p:spPr>
          <a:xfrm>
            <a:off x="1187450" y="1124585"/>
            <a:ext cx="426339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/>
            <a:r>
              <a:rPr lang="zh-CN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五、画出本单元的知识树</a:t>
            </a:r>
            <a:endParaRPr lang="zh-CN" altLang="en-US" sz="2400" b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 bwMode="auto">
          <a:xfrm>
            <a:off x="-36830" y="-27305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" name="文本框 99"/>
          <p:cNvSpPr txBox="1"/>
          <p:nvPr>
            <p:custDataLst>
              <p:tags r:id="rId3"/>
            </p:custDataLst>
          </p:nvPr>
        </p:nvSpPr>
        <p:spPr>
          <a:xfrm>
            <a:off x="971550" y="692785"/>
            <a:ext cx="7471410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/>
            <a:r>
              <a:rPr lang="zh-CN" sz="2800" b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二、考试题型：本专题是中考常考内容，题型以辨别题、选择题为主，简答题也常涉及。</a:t>
            </a:r>
            <a:endParaRPr lang="zh-CN" altLang="en-US" sz="2800" b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827405" y="2493010"/>
            <a:ext cx="5080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indent="0"/>
            <a:r>
              <a:rPr lang="zh-CN" sz="2800" b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（一）单元知识一句话串讲：</a:t>
            </a:r>
            <a:endParaRPr lang="zh-CN" altLang="en-US" sz="2800" b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5"/>
            </p:custDataLst>
          </p:nvPr>
        </p:nvSpPr>
        <p:spPr>
          <a:xfrm>
            <a:off x="1043305" y="1772920"/>
            <a:ext cx="32131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/>
            <a:r>
              <a:rPr lang="zh-CN" sz="2800" b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三、单元知识点</a:t>
            </a:r>
            <a:endParaRPr lang="zh-CN" altLang="en-US" sz="2800" b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>
          <a:xfrm>
            <a:off x="755650" y="5085715"/>
            <a:ext cx="749109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304800"/>
            <a:r>
              <a:rPr lang="zh-CN" sz="2400" b="0">
                <a:solidFill>
                  <a:schemeClr val="bg1"/>
                </a:solidFill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人的生存发展离不开社会</a:t>
            </a:r>
            <a:r>
              <a:rPr lang="en-US" sz="2400" b="0">
                <a:solidFill>
                  <a:schemeClr val="bg1"/>
                </a:solidFill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,</a:t>
            </a:r>
            <a:r>
              <a:rPr lang="zh-CN" sz="2400" b="0">
                <a:solidFill>
                  <a:schemeClr val="bg1"/>
                </a:solidFill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应主动参加社会活动</a:t>
            </a:r>
            <a:r>
              <a:rPr lang="en-US" sz="2400" b="0">
                <a:solidFill>
                  <a:schemeClr val="bg1"/>
                </a:solidFill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,</a:t>
            </a:r>
            <a:r>
              <a:rPr lang="zh-CN" sz="2400" b="0">
                <a:solidFill>
                  <a:schemeClr val="bg1"/>
                </a:solidFill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在社会生活中养成亲社会行为</a:t>
            </a:r>
            <a:r>
              <a:rPr lang="en-US" sz="2400" b="0">
                <a:solidFill>
                  <a:schemeClr val="bg1"/>
                </a:solidFill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,</a:t>
            </a:r>
            <a:r>
              <a:rPr lang="zh-CN" sz="2400" b="0">
                <a:solidFill>
                  <a:schemeClr val="bg1"/>
                </a:solidFill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理性参与网络生活，合理利用网络</a:t>
            </a:r>
            <a:r>
              <a:rPr lang="en-US" sz="2400" b="0">
                <a:solidFill>
                  <a:schemeClr val="bg1"/>
                </a:solidFill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,</a:t>
            </a:r>
            <a:r>
              <a:rPr lang="zh-CN" sz="2400" b="0">
                <a:solidFill>
                  <a:schemeClr val="bg1"/>
                </a:solidFill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传播网络正能量。</a:t>
            </a:r>
            <a:endParaRPr lang="zh-CN" altLang="en-US" sz="2400" b="0">
              <a:solidFill>
                <a:schemeClr val="bg1"/>
              </a:solidFill>
              <a:uFillTx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55650" y="3501390"/>
            <a:ext cx="880110" cy="433705"/>
          </a:xfrm>
          <a:prstGeom prst="rect">
            <a:avLst/>
          </a:prstGeom>
          <a:solidFill>
            <a:schemeClr val="bg1"/>
          </a:solidFill>
          <a:ln w="9525">
            <a:solidFill>
              <a:srgbClr val="FF9933"/>
            </a:solidFill>
            <a:miter lim="800000"/>
          </a:ln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zh-CN" altLang="en-US" sz="2800">
                <a:solidFill>
                  <a:srgbClr val="0000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人</a:t>
            </a:r>
            <a:endParaRPr lang="zh-CN" altLang="en-US" sz="2800">
              <a:solidFill>
                <a:srgbClr val="0000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cxnSp>
        <p:nvCxnSpPr>
          <p:cNvPr id="5" name="直接箭头连接符 4"/>
          <p:cNvCxnSpPr/>
          <p:nvPr>
            <p:custDataLst>
              <p:tags r:id="rId8"/>
            </p:custDataLst>
          </p:nvPr>
        </p:nvCxnSpPr>
        <p:spPr>
          <a:xfrm flipV="1">
            <a:off x="1807845" y="3789045"/>
            <a:ext cx="1323975" cy="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矩形 5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979295" y="3285490"/>
            <a:ext cx="880110" cy="433705"/>
          </a:xfrm>
          <a:prstGeom prst="rect">
            <a:avLst/>
          </a:prstGeom>
          <a:solidFill>
            <a:schemeClr val="bg1"/>
          </a:solidFill>
          <a:ln w="9525">
            <a:solidFill>
              <a:srgbClr val="FF9933"/>
            </a:solidFill>
            <a:miter lim="800000"/>
          </a:ln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zh-CN" altLang="en-US" sz="2400">
                <a:solidFill>
                  <a:srgbClr val="0000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参加</a:t>
            </a:r>
            <a:endParaRPr lang="zh-CN" altLang="en-US" sz="2400">
              <a:solidFill>
                <a:srgbClr val="0000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203575" y="3598545"/>
            <a:ext cx="2004060" cy="463550"/>
          </a:xfrm>
          <a:prstGeom prst="rect">
            <a:avLst/>
          </a:prstGeom>
          <a:solidFill>
            <a:schemeClr val="bg1"/>
          </a:solidFill>
          <a:ln w="9525">
            <a:solidFill>
              <a:srgbClr val="FF9933"/>
            </a:solidFill>
            <a:miter lim="800000"/>
          </a:ln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zh-CN" altLang="en-US" sz="2800">
                <a:solidFill>
                  <a:srgbClr val="0000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社会活动</a:t>
            </a:r>
            <a:endParaRPr lang="zh-CN" altLang="en-US" sz="2800">
              <a:solidFill>
                <a:srgbClr val="0000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cxnSp>
        <p:nvCxnSpPr>
          <p:cNvPr id="8" name="直接箭头连接符 7"/>
          <p:cNvCxnSpPr/>
          <p:nvPr>
            <p:custDataLst>
              <p:tags r:id="rId11"/>
            </p:custDataLst>
          </p:nvPr>
        </p:nvCxnSpPr>
        <p:spPr>
          <a:xfrm flipV="1">
            <a:off x="5279390" y="3862070"/>
            <a:ext cx="1323975" cy="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矩形 8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435600" y="3285490"/>
            <a:ext cx="880110" cy="433705"/>
          </a:xfrm>
          <a:prstGeom prst="rect">
            <a:avLst/>
          </a:prstGeom>
          <a:solidFill>
            <a:schemeClr val="bg1"/>
          </a:solidFill>
          <a:ln w="9525">
            <a:solidFill>
              <a:srgbClr val="FF9933"/>
            </a:solidFill>
            <a:miter lim="800000"/>
          </a:ln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>
                <a:solidFill>
                  <a:srgbClr val="0000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养成</a:t>
            </a:r>
            <a:endParaRPr lang="zh-CN" altLang="en-US" sz="2400">
              <a:solidFill>
                <a:srgbClr val="0000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584315" y="3645535"/>
            <a:ext cx="2004060" cy="463550"/>
          </a:xfrm>
          <a:prstGeom prst="rect">
            <a:avLst/>
          </a:prstGeom>
          <a:solidFill>
            <a:schemeClr val="bg1"/>
          </a:solidFill>
          <a:ln w="9525">
            <a:solidFill>
              <a:srgbClr val="FF9933"/>
            </a:solidFill>
            <a:miter lim="800000"/>
          </a:ln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zh-CN" altLang="en-US" sz="2800">
                <a:solidFill>
                  <a:srgbClr val="0000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亲社会行为</a:t>
            </a:r>
            <a:endParaRPr lang="zh-CN" altLang="en-US" sz="2800">
              <a:solidFill>
                <a:srgbClr val="0000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cxnSp>
        <p:nvCxnSpPr>
          <p:cNvPr id="11" name="直接箭头连接符 10"/>
          <p:cNvCxnSpPr/>
          <p:nvPr>
            <p:custDataLst>
              <p:tags r:id="rId14"/>
            </p:custDataLst>
          </p:nvPr>
        </p:nvCxnSpPr>
        <p:spPr>
          <a:xfrm flipV="1">
            <a:off x="539115" y="4869180"/>
            <a:ext cx="1323975" cy="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矩形 11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39115" y="4220845"/>
            <a:ext cx="1237615" cy="506095"/>
          </a:xfrm>
          <a:prstGeom prst="rect">
            <a:avLst/>
          </a:prstGeom>
          <a:solidFill>
            <a:schemeClr val="bg1"/>
          </a:solidFill>
          <a:ln w="9525">
            <a:solidFill>
              <a:srgbClr val="FF9933"/>
            </a:solidFill>
            <a:miter lim="800000"/>
          </a:ln>
        </p:spPr>
        <p:txBody>
          <a:bodyPr/>
          <a:lstStyle/>
          <a:p>
            <a:pPr marL="342900" indent="-342900" algn="ctr"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>
                <a:solidFill>
                  <a:srgbClr val="0000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理性参与</a:t>
            </a:r>
            <a:endParaRPr lang="zh-CN" altLang="en-US" sz="2000">
              <a:solidFill>
                <a:srgbClr val="0000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13" name="矩形 12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051685" y="4581525"/>
            <a:ext cx="1868170" cy="463550"/>
          </a:xfrm>
          <a:prstGeom prst="rect">
            <a:avLst/>
          </a:prstGeom>
          <a:solidFill>
            <a:schemeClr val="bg1"/>
          </a:solidFill>
          <a:ln w="9525">
            <a:solidFill>
              <a:srgbClr val="FF9933"/>
            </a:solidFill>
            <a:miter lim="800000"/>
          </a:ln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>
                <a:solidFill>
                  <a:srgbClr val="0000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网络生活</a:t>
            </a:r>
            <a:endParaRPr lang="zh-CN" altLang="en-US" sz="2800">
              <a:solidFill>
                <a:srgbClr val="0000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5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6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6" grpId="0" animBg="1"/>
      <p:bldP spid="6" grpId="0" animBg="1"/>
      <p:bldP spid="7" grpId="0" animBg="1"/>
      <p:bldP spid="9" grpId="0" animBg="1"/>
      <p:bldP spid="10" grpId="0" animBg="1"/>
      <p:bldP spid="12" grpId="0" animBg="1"/>
      <p:bldP spid="13" grpId="0" animBg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9750" y="117475"/>
            <a:ext cx="707517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="ctr"/>
          <a:lstStyle/>
          <a:p>
            <a:pPr algn="ctr"/>
            <a:r>
              <a:rPr lang="zh-CN" altLang="en-US" sz="2800">
                <a:latin typeface="Calligraphic"/>
                <a:ea typeface="黑体" panose="02010609060101010101" pitchFamily="49" charset="-122"/>
                <a:sym typeface="Times New Roman" panose="02020603050405020304" pitchFamily="18" charset="0"/>
              </a:rPr>
              <a:t>（二）考点梳理</a:t>
            </a:r>
            <a:endParaRPr lang="zh-CN" altLang="en-US" sz="2800">
              <a:latin typeface="Calligraphic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pic>
        <p:nvPicPr>
          <p:cNvPr id="22534" name="图片 1"/>
          <p:cNvPicPr>
            <a:picLocks noGrp="1"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 bwMode="auto">
          <a:xfrm>
            <a:off x="6443980" y="117475"/>
            <a:ext cx="2397760" cy="1427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" name="文本框 99"/>
          <p:cNvSpPr txBox="1"/>
          <p:nvPr>
            <p:custDataLst>
              <p:tags r:id="rId4"/>
            </p:custDataLst>
          </p:nvPr>
        </p:nvSpPr>
        <p:spPr>
          <a:xfrm>
            <a:off x="539750" y="908685"/>
            <a:ext cx="7594600" cy="48875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30000"/>
              </a:lnSpc>
            </a:pPr>
            <a:r>
              <a:rPr lang="zh-CN" sz="2400" b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考点</a:t>
            </a:r>
            <a:r>
              <a:rPr lang="en-US" sz="2400" b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lang="zh-CN" sz="2400" b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、认识社会</a:t>
            </a:r>
            <a:endParaRPr lang="zh-CN" sz="2400" b="0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>
              <a:lnSpc>
                <a:spcPct val="130000"/>
              </a:lnSpc>
            </a:pPr>
            <a:r>
              <a:rPr lang="zh-CN" sz="2400" b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（</a:t>
            </a:r>
            <a:r>
              <a:rPr lang="en-US" sz="2400" b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lang="zh-CN" sz="2400" b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）个人与与社会的关系</a:t>
            </a:r>
            <a:endParaRPr lang="zh-CN" sz="2400" b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>
              <a:lnSpc>
                <a:spcPct val="130000"/>
              </a:lnSpc>
            </a:pPr>
            <a:r>
              <a:rPr lang="zh-CN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①我们都是社会的一员，个人是社会的有机组成部分，（每个人都是社会这张 “大网”上的一个“结点”。人们在社会交往过程中形成了各种社会关系。）</a:t>
            </a:r>
            <a:endParaRPr lang="zh-CN" sz="2400" b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>
              <a:lnSpc>
                <a:spcPct val="130000"/>
              </a:lnSpc>
            </a:pPr>
            <a:r>
              <a:rPr lang="zh-CN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②人的身份是在社会关系中确定的。在不同的社会关系中，我们具有不同的身份。</a:t>
            </a:r>
            <a:endParaRPr lang="zh-CN" sz="2400" b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>
              <a:lnSpc>
                <a:spcPct val="130000"/>
              </a:lnSpc>
            </a:pPr>
            <a:r>
              <a:rPr lang="en-US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③</a:t>
            </a:r>
            <a:r>
              <a:rPr lang="zh-CN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人的成长是不断社会化的过程。</a:t>
            </a:r>
            <a:r>
              <a:rPr lang="en-US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endParaRPr lang="en-US" sz="2400" b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>
              <a:lnSpc>
                <a:spcPct val="130000"/>
              </a:lnSpc>
            </a:pPr>
            <a:r>
              <a:rPr lang="en-US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④</a:t>
            </a:r>
            <a:r>
              <a:rPr lang="zh-CN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人的生存和发展离不开社会，每个人都从社会中</a:t>
            </a:r>
            <a:r>
              <a:rPr lang="zh-CN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获得物质支持和精神滋养。</a:t>
            </a:r>
            <a:endParaRPr lang="zh-CN" altLang="en-US" sz="2400" b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467995" y="5796280"/>
            <a:ext cx="770699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/>
            <a:r>
              <a:rPr lang="zh-CN" sz="2400" b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（</a:t>
            </a:r>
            <a:r>
              <a:rPr lang="en-US" sz="2400" b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</a:t>
            </a:r>
            <a:r>
              <a:rPr lang="zh-CN" sz="2400" b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）几种主要的社会关系：</a:t>
            </a:r>
            <a:endParaRPr lang="zh-CN" sz="2400" b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/>
            <a:r>
              <a:rPr lang="zh-CN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血缘关系、地缘关系、业缘关系。</a:t>
            </a:r>
            <a:endParaRPr lang="zh-CN" altLang="en-US" sz="2400" b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4" name="图片 1"/>
          <p:cNvPicPr>
            <a:picLocks noGrp="1"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 bwMode="auto">
          <a:xfrm>
            <a:off x="6443980" y="117475"/>
            <a:ext cx="2397760" cy="1427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0" name="Rectangle 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3260" y="332740"/>
            <a:ext cx="707517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="ctr"/>
          <a:lstStyle/>
          <a:p>
            <a:pPr algn="ctr"/>
            <a:r>
              <a:rPr lang="zh-CN" altLang="en-US" sz="2800">
                <a:latin typeface="Calligraphic"/>
                <a:ea typeface="黑体" panose="02010609060101010101" pitchFamily="49" charset="-122"/>
                <a:sym typeface="Times New Roman" panose="02020603050405020304" pitchFamily="18" charset="0"/>
              </a:rPr>
              <a:t>（二）考点梳理</a:t>
            </a:r>
            <a:endParaRPr lang="zh-CN" altLang="en-US" sz="2800">
              <a:latin typeface="Calligraphic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100" name="文本框 99"/>
          <p:cNvSpPr txBox="1"/>
          <p:nvPr>
            <p:custDataLst>
              <p:tags r:id="rId4"/>
            </p:custDataLst>
          </p:nvPr>
        </p:nvSpPr>
        <p:spPr>
          <a:xfrm>
            <a:off x="971550" y="1124585"/>
            <a:ext cx="7353935" cy="54082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</a:pPr>
            <a:r>
              <a:rPr lang="zh-CN" sz="2400" b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考点</a:t>
            </a:r>
            <a:r>
              <a:rPr lang="en-US" sz="2400" b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</a:t>
            </a:r>
            <a:r>
              <a:rPr lang="zh-CN" sz="2400" b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、亲社会行为</a:t>
            </a:r>
            <a:endParaRPr lang="zh-CN" sz="2400" b="0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</a:pPr>
            <a:r>
              <a:rPr lang="zh-CN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（1）</a:t>
            </a:r>
            <a:r>
              <a:rPr lang="zh-CN" sz="2400" b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亲社会行为的表现</a:t>
            </a:r>
            <a:r>
              <a:rPr lang="zh-CN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：谦让、分享、帮助他人、关心社会发展等。</a:t>
            </a:r>
            <a:endParaRPr lang="zh-CN" sz="2400" b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</a:pPr>
            <a:r>
              <a:rPr lang="zh-CN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（2）</a:t>
            </a:r>
            <a:r>
              <a:rPr lang="zh-CN" sz="2400" b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为什么要养成亲社会行为?</a:t>
            </a:r>
            <a:endParaRPr lang="zh-CN" sz="2400" b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</a:pPr>
            <a:r>
              <a:rPr lang="en-US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①</a:t>
            </a:r>
            <a:r>
              <a:rPr lang="zh-CN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青少年处于走向社会的关键时期，我们应该树立积极的生活态度，关注社会，了解社会，服务社会，养成亲社会行为。（必要性）</a:t>
            </a:r>
            <a:endParaRPr lang="zh-CN" sz="2400" b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</a:pPr>
            <a:r>
              <a:rPr lang="zh-CN" sz="2400" b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②有利于我们养成良好的行为习惯；有利于我们塑造健康的人格，形成正确的价值观；有利于我们获得他人和社会的接纳与认可。（意义、重要性）</a:t>
            </a:r>
            <a:endParaRPr lang="zh-CN" sz="2400" b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</a:pPr>
            <a:r>
              <a:rPr lang="en-US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③</a:t>
            </a:r>
            <a:r>
              <a:rPr lang="zh-CN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我们只有主动关心社会，积极融入社会，倾力奉献社会，才能实现自己的人生价值。（重要性）</a:t>
            </a:r>
            <a:endParaRPr lang="zh-CN" altLang="en-US" sz="2400" b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3260" y="476885"/>
            <a:ext cx="707517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="ctr"/>
          <a:lstStyle/>
          <a:p>
            <a:pPr algn="ctr"/>
            <a:r>
              <a:rPr lang="zh-CN" altLang="en-US" sz="2800">
                <a:latin typeface="Calligraphic"/>
                <a:ea typeface="黑体" panose="02010609060101010101" pitchFamily="49" charset="-122"/>
                <a:sym typeface="Times New Roman" panose="02020603050405020304" pitchFamily="18" charset="0"/>
              </a:rPr>
              <a:t>（二）考点梳理</a:t>
            </a:r>
            <a:endParaRPr lang="zh-CN" altLang="en-US" sz="2800">
              <a:latin typeface="Calligraphic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pic>
        <p:nvPicPr>
          <p:cNvPr id="22534" name="图片 1"/>
          <p:cNvPicPr>
            <a:picLocks noGrp="1"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 bwMode="auto">
          <a:xfrm>
            <a:off x="6443980" y="117475"/>
            <a:ext cx="2397760" cy="1427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" name="文本框 99"/>
          <p:cNvSpPr txBox="1"/>
          <p:nvPr>
            <p:custDataLst>
              <p:tags r:id="rId4"/>
            </p:custDataLst>
          </p:nvPr>
        </p:nvSpPr>
        <p:spPr>
          <a:xfrm>
            <a:off x="827405" y="1196975"/>
            <a:ext cx="7752080" cy="56311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</a:pPr>
            <a:r>
              <a:rPr lang="zh-CN" sz="2400" b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（3）如何培养自己的亲社会行为？</a:t>
            </a:r>
            <a:endParaRPr lang="zh-CN" sz="2400" b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</a:pPr>
            <a:r>
              <a:rPr lang="zh-CN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en-US" altLang="zh-CN" sz="2400" b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①</a:t>
            </a:r>
            <a:r>
              <a:rPr lang="zh-CN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亲社会行为在人际交往和社会实践中养成。</a:t>
            </a:r>
            <a:r>
              <a:rPr lang="en-US" altLang="zh-CN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endParaRPr lang="zh-CN" sz="2400" b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</a:pPr>
            <a:r>
              <a:rPr lang="en-US" altLang="zh-CN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</a:t>
            </a:r>
            <a:r>
              <a:rPr lang="en-US" altLang="zh-CN" sz="2400" b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②</a:t>
            </a:r>
            <a:r>
              <a:rPr lang="zh-CN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我们要主动了解社会，关注社会发展变化，积极投身于社会实践。</a:t>
            </a:r>
            <a:endParaRPr lang="zh-CN" sz="2400" b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</a:pPr>
            <a:r>
              <a:rPr lang="zh-CN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en-US" altLang="zh-CN" sz="2400" b="0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③</a:t>
            </a:r>
            <a:r>
              <a:rPr lang="zh-CN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在社会生活中，我们要遵守社会规则，热心帮助他人，想他人之所想，急他人之所急。</a:t>
            </a:r>
            <a:endParaRPr lang="zh-CN" sz="2400" b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</a:pPr>
            <a:r>
              <a:rPr lang="zh-CN" sz="2400" b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【命题趋势】亲社会行为是</a:t>
            </a:r>
            <a:r>
              <a:rPr lang="zh-CN" sz="2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高频考点。常围绕青少年养成亲社会行为的必要性如何养成亲社会行为考查，引导学生亲近社会，服务和奉献社会，积极参与中国特色社会主义建设。</a:t>
            </a:r>
            <a:endParaRPr lang="zh-CN" altLang="en-US" sz="2400" b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3260" y="332740"/>
            <a:ext cx="707517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="ctr"/>
          <a:lstStyle/>
          <a:p>
            <a:pPr algn="ctr"/>
            <a:r>
              <a:rPr lang="zh-CN" altLang="en-US" sz="2800">
                <a:latin typeface="Calligraphic"/>
                <a:ea typeface="黑体" panose="02010609060101010101" pitchFamily="49" charset="-122"/>
                <a:sym typeface="Times New Roman" panose="02020603050405020304" pitchFamily="18" charset="0"/>
              </a:rPr>
              <a:t>（二）考点梳理</a:t>
            </a:r>
            <a:endParaRPr lang="zh-CN" altLang="en-US" sz="2800">
              <a:latin typeface="Calligraphic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pic>
        <p:nvPicPr>
          <p:cNvPr id="22534" name="图片 1"/>
          <p:cNvPicPr>
            <a:picLocks noGrp="1"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 bwMode="auto">
          <a:xfrm>
            <a:off x="6443980" y="117475"/>
            <a:ext cx="2397760" cy="1427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" name="文本框 99"/>
          <p:cNvSpPr txBox="1"/>
          <p:nvPr>
            <p:custDataLst>
              <p:tags r:id="rId4"/>
            </p:custDataLst>
          </p:nvPr>
        </p:nvSpPr>
        <p:spPr>
          <a:xfrm>
            <a:off x="467360" y="1196975"/>
            <a:ext cx="8250555" cy="5259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304800">
              <a:lnSpc>
                <a:spcPct val="140000"/>
              </a:lnSpc>
            </a:pPr>
            <a:r>
              <a:rPr lang="zh-CN" sz="2400" b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考点3、正确认识网络（网络是把双刃剑）</a:t>
            </a:r>
            <a:endParaRPr lang="zh-CN" sz="2400" b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304800">
              <a:lnSpc>
                <a:spcPct val="140000"/>
              </a:lnSpc>
            </a:pPr>
            <a:r>
              <a:rPr lang="en-US" altLang="zh-CN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积极影响</a:t>
            </a:r>
            <a:endParaRPr lang="zh-CN" altLang="en-US" sz="24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 marL="0" indent="304800">
              <a:lnSpc>
                <a:spcPct val="140000"/>
              </a:lnSpc>
            </a:pPr>
            <a:r>
              <a:rPr lang="zh-CN" sz="2400" b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（1）网络丰富日常生活</a:t>
            </a:r>
            <a:endParaRPr lang="zh-CN" sz="2400" b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304800">
              <a:lnSpc>
                <a:spcPct val="140000"/>
              </a:lnSpc>
            </a:pPr>
            <a:r>
              <a:rPr lang="zh-CN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①网络让我们日常生活中的信息传递和交流变得方便迅捷。</a:t>
            </a:r>
            <a:endParaRPr lang="zh-CN" sz="2400" b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304800">
              <a:lnSpc>
                <a:spcPct val="140000"/>
              </a:lnSpc>
            </a:pPr>
            <a:r>
              <a:rPr lang="zh-CN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②网络打破了传统人际交往的时空限制，促进了人际交际。</a:t>
            </a:r>
            <a:endParaRPr lang="zh-CN" sz="2400" b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304800">
              <a:lnSpc>
                <a:spcPct val="140000"/>
              </a:lnSpc>
            </a:pPr>
            <a:r>
              <a:rPr lang="zh-CN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③网络让我们的生活变得更加便利和丰富多彩。</a:t>
            </a:r>
            <a:endParaRPr lang="zh-CN" sz="2400" b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304800">
              <a:lnSpc>
                <a:spcPct val="140000"/>
              </a:lnSpc>
            </a:pPr>
            <a:r>
              <a:rPr lang="zh-CN" sz="2400" b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（2）网络推动社会进步</a:t>
            </a:r>
            <a:endParaRPr lang="zh-CN" sz="2400" b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304800">
              <a:lnSpc>
                <a:spcPct val="140000"/>
              </a:lnSpc>
            </a:pPr>
            <a:r>
              <a:rPr lang="zh-CN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①网络为经济发展注入新的活力。</a:t>
            </a:r>
            <a:endParaRPr lang="zh-CN" sz="2400" b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304800">
              <a:lnSpc>
                <a:spcPct val="140000"/>
              </a:lnSpc>
            </a:pPr>
            <a:r>
              <a:rPr lang="zh-CN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②网络促进民主政治进步。</a:t>
            </a:r>
            <a:endParaRPr lang="zh-CN" sz="2400" b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304800">
              <a:lnSpc>
                <a:spcPct val="140000"/>
              </a:lnSpc>
            </a:pPr>
            <a:r>
              <a:rPr lang="zh-CN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③网络为文化传播和科技创新搭建新平台。</a:t>
            </a:r>
            <a:endParaRPr lang="zh-CN" altLang="en-US" sz="2400" b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3260" y="332740"/>
            <a:ext cx="707517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="ctr"/>
          <a:lstStyle/>
          <a:p>
            <a:pPr algn="ctr"/>
            <a:r>
              <a:rPr lang="zh-CN" altLang="en-US" sz="2800">
                <a:latin typeface="Calligraphic"/>
                <a:ea typeface="黑体" panose="02010609060101010101" pitchFamily="49" charset="-122"/>
                <a:sym typeface="Times New Roman" panose="02020603050405020304" pitchFamily="18" charset="0"/>
              </a:rPr>
              <a:t>（二）考点梳理</a:t>
            </a:r>
            <a:endParaRPr lang="zh-CN" altLang="en-US" sz="2800">
              <a:latin typeface="Calligraphic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pic>
        <p:nvPicPr>
          <p:cNvPr id="22534" name="图片 1"/>
          <p:cNvPicPr>
            <a:picLocks noGrp="1"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 bwMode="auto">
          <a:xfrm>
            <a:off x="6443980" y="117475"/>
            <a:ext cx="2397760" cy="1427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" name="文本框 99"/>
          <p:cNvSpPr txBox="1"/>
          <p:nvPr>
            <p:custDataLst>
              <p:tags r:id="rId4"/>
            </p:custDataLst>
          </p:nvPr>
        </p:nvSpPr>
        <p:spPr>
          <a:xfrm>
            <a:off x="899160" y="1628775"/>
            <a:ext cx="7449820" cy="45231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</a:pPr>
            <a:r>
              <a:rPr lang="zh-CN" sz="2400" b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(3)网络存在的弊端(网络的消极影响)</a:t>
            </a:r>
            <a:endParaRPr lang="zh-CN" sz="2400" b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</a:pPr>
            <a:r>
              <a:rPr lang="zh-CN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① 网络时代，出现了一些虚假、不良信息。误导大众</a:t>
            </a:r>
            <a:r>
              <a:rPr lang="en-US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</a:t>
            </a:r>
            <a:r>
              <a:rPr lang="zh-CN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侵犯他人人格尊严，侵害他人利益，造成恶劣影响</a:t>
            </a:r>
            <a:endParaRPr lang="zh-CN" sz="2400" b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</a:pPr>
            <a:r>
              <a:rPr lang="zh-CN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②沉迷于网络，影响学习、工作和生活。</a:t>
            </a:r>
            <a:endParaRPr lang="zh-CN" sz="2400" b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</a:pPr>
            <a:r>
              <a:rPr lang="zh-CN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③个人隐私容易被侵犯。给被侵权人造成困扰和伤害，给社会带来恐慌和不安。</a:t>
            </a:r>
            <a:endParaRPr lang="zh-CN" sz="2400" b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</a:pPr>
            <a:r>
              <a:rPr lang="zh-CN" sz="2400" b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【命题趋势】</a:t>
            </a:r>
            <a:r>
              <a:rPr lang="zh-CN" sz="2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高频考点。常聚焦中学生面临的网络问题，考查网络是把双刃剑，引导学生全面认识网络。</a:t>
            </a:r>
            <a:endParaRPr lang="zh-CN" altLang="en-US" sz="2400" b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1188085" y="1052830"/>
            <a:ext cx="63125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sz="240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考点3、正确认识网络（网络是把双刃剑）</a:t>
            </a:r>
            <a:endParaRPr lang="zh-CN" altLang="en-US" sz="2400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99135" y="45085"/>
            <a:ext cx="707517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="ctr"/>
          <a:lstStyle/>
          <a:p>
            <a:pPr algn="ctr"/>
            <a:r>
              <a:rPr lang="zh-CN" altLang="en-US" sz="2800">
                <a:latin typeface="Calligraphic"/>
                <a:ea typeface="黑体" panose="02010609060101010101" pitchFamily="49" charset="-122"/>
                <a:sym typeface="Times New Roman" panose="02020603050405020304" pitchFamily="18" charset="0"/>
              </a:rPr>
              <a:t>（二）考点梳理</a:t>
            </a:r>
            <a:endParaRPr lang="zh-CN" altLang="en-US" sz="2800">
              <a:latin typeface="Calligraphic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100" name="文本框 99"/>
          <p:cNvSpPr txBox="1"/>
          <p:nvPr>
            <p:custDataLst>
              <p:tags r:id="rId2"/>
            </p:custDataLst>
          </p:nvPr>
        </p:nvSpPr>
        <p:spPr>
          <a:xfrm>
            <a:off x="1187450" y="692785"/>
            <a:ext cx="658685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/>
            <a:r>
              <a:rPr lang="zh-CN" sz="2400" b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考点</a:t>
            </a:r>
            <a:r>
              <a:rPr lang="en-US" sz="2400" b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4</a:t>
            </a:r>
            <a:r>
              <a:rPr lang="zh-CN" sz="2400" b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：合理利用网络</a:t>
            </a:r>
            <a:r>
              <a:rPr lang="en-US" altLang="zh-CN" sz="2400" b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400" b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、</a:t>
            </a:r>
            <a:r>
              <a:rPr lang="zh-CN" sz="2400" b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理性参与网络生活</a:t>
            </a:r>
            <a:endParaRPr lang="zh-CN" altLang="en-US" sz="2400" b="0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683260" y="1196975"/>
            <a:ext cx="7713980" cy="56311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/>
            <a:r>
              <a:rPr lang="zh-CN" sz="2400" b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如何合理利用网络？</a:t>
            </a:r>
            <a:endParaRPr lang="zh-CN" sz="2400" b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/>
            <a:r>
              <a:rPr lang="en-US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①</a:t>
            </a:r>
            <a:r>
              <a:rPr lang="zh-CN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我们要提高媒介素养，积极利用互联网获得新知，促进沟通，完善自我。</a:t>
            </a:r>
            <a:endParaRPr lang="zh-CN" sz="2400" b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/>
            <a:r>
              <a:rPr lang="en-US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②</a:t>
            </a:r>
            <a:r>
              <a:rPr lang="zh-CN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注意浏览、寻找与学习和工作有关的信息，不应在无关信息面前停留，不应无聊信息上浪费精力，更不可沉溺于网络，学会“信息节食”。</a:t>
            </a:r>
            <a:endParaRPr lang="zh-CN" sz="2400" b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/>
            <a:r>
              <a:rPr lang="en-US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③</a:t>
            </a:r>
            <a:r>
              <a:rPr lang="zh-CN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我们要学会辨析网络信息，让谣言止于智者，自觉抵制暴力、色情、恐怖等不良信息。</a:t>
            </a:r>
            <a:endParaRPr lang="zh-CN" sz="2400" b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/>
            <a:r>
              <a:rPr lang="en-US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④</a:t>
            </a:r>
            <a:r>
              <a:rPr lang="zh-CN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自觉遵守道德和法律，做一名负责的网络参与者。（恪守道德、遵守法律是网络生活的基本</a:t>
            </a:r>
            <a:r>
              <a:rPr lang="zh-CN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准则）</a:t>
            </a:r>
            <a:endParaRPr lang="zh-CN" sz="2400" b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/>
            <a:r>
              <a:rPr lang="en-US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⑤</a:t>
            </a:r>
            <a:r>
              <a:rPr lang="zh-CN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我们充分利用网络平台为社会发展建言献策。</a:t>
            </a:r>
            <a:endParaRPr lang="zh-CN" sz="2400" b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/>
            <a:r>
              <a:rPr lang="en-US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⑥</a:t>
            </a:r>
            <a:r>
              <a:rPr lang="zh-CN" sz="2400" b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我们要践行社会主义核心价值观，在网上传播正能量</a:t>
            </a:r>
            <a:endParaRPr lang="zh-CN" sz="2400" b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/>
            <a:r>
              <a:rPr lang="zh-CN" sz="2400" b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【命题趋势】</a:t>
            </a:r>
            <a:r>
              <a:rPr lang="zh-CN" sz="2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高频考点。常借助漫画或具体案例，考查合理利用网络，引导学生正确对待网络使用中常见的问题，做网络的主人。</a:t>
            </a:r>
            <a:endParaRPr lang="zh-CN" altLang="en-US" sz="2400" b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AS_UNIQUEID" val="1029"/>
</p:tagLst>
</file>

<file path=ppt/tags/tag10.xml><?xml version="1.0" encoding="utf-8"?>
<p:tagLst xmlns:p="http://schemas.openxmlformats.org/presentationml/2006/main">
  <p:tag name="AS_UNIQUEID" val="1038"/>
</p:tagLst>
</file>

<file path=ppt/tags/tag100.xml><?xml version="1.0" encoding="utf-8"?>
<p:tagLst xmlns:p="http://schemas.openxmlformats.org/presentationml/2006/main">
  <p:tag name="AS_UNIQUEID" val="1128"/>
</p:tagLst>
</file>

<file path=ppt/tags/tag101.xml><?xml version="1.0" encoding="utf-8"?>
<p:tagLst xmlns:p="http://schemas.openxmlformats.org/presentationml/2006/main">
  <p:tag name="AS_UNIQUEID" val="1129"/>
</p:tagLst>
</file>

<file path=ppt/tags/tag102.xml><?xml version="1.0" encoding="utf-8"?>
<p:tagLst xmlns:p="http://schemas.openxmlformats.org/presentationml/2006/main">
  <p:tag name="AS_UNIQUEID" val="1130"/>
</p:tagLst>
</file>

<file path=ppt/tags/tag103.xml><?xml version="1.0" encoding="utf-8"?>
<p:tagLst xmlns:p="http://schemas.openxmlformats.org/presentationml/2006/main">
  <p:tag name="AS_UNIQUEID" val="1131"/>
</p:tagLst>
</file>

<file path=ppt/tags/tag104.xml><?xml version="1.0" encoding="utf-8"?>
<p:tagLst xmlns:p="http://schemas.openxmlformats.org/presentationml/2006/main">
  <p:tag name="AS_UNIQUEID" val="1132"/>
</p:tagLst>
</file>

<file path=ppt/tags/tag105.xml><?xml version="1.0" encoding="utf-8"?>
<p:tagLst xmlns:p="http://schemas.openxmlformats.org/presentationml/2006/main">
  <p:tag name="AS_UNIQUEID" val="1133"/>
</p:tagLst>
</file>

<file path=ppt/tags/tag106.xml><?xml version="1.0" encoding="utf-8"?>
<p:tagLst xmlns:p="http://schemas.openxmlformats.org/presentationml/2006/main">
  <p:tag name="AS_UNIQUEID" val="1134"/>
</p:tagLst>
</file>

<file path=ppt/tags/tag107.xml><?xml version="1.0" encoding="utf-8"?>
<p:tagLst xmlns:p="http://schemas.openxmlformats.org/presentationml/2006/main">
  <p:tag name="AS_UNIQUEID" val="1135"/>
</p:tagLst>
</file>

<file path=ppt/tags/tag108.xml><?xml version="1.0" encoding="utf-8"?>
<p:tagLst xmlns:p="http://schemas.openxmlformats.org/presentationml/2006/main">
  <p:tag name="AS_UNIQUEID" val="1136"/>
</p:tagLst>
</file>

<file path=ppt/tags/tag109.xml><?xml version="1.0" encoding="utf-8"?>
<p:tagLst xmlns:p="http://schemas.openxmlformats.org/presentationml/2006/main">
  <p:tag name="AS_UNIQUEID" val="1137"/>
</p:tagLst>
</file>

<file path=ppt/tags/tag11.xml><?xml version="1.0" encoding="utf-8"?>
<p:tagLst xmlns:p="http://schemas.openxmlformats.org/presentationml/2006/main">
  <p:tag name="AS_UNIQUEID" val="1039"/>
</p:tagLst>
</file>

<file path=ppt/tags/tag110.xml><?xml version="1.0" encoding="utf-8"?>
<p:tagLst xmlns:p="http://schemas.openxmlformats.org/presentationml/2006/main">
  <p:tag name="AS_UNIQUEID" val="1138"/>
</p:tagLst>
</file>

<file path=ppt/tags/tag111.xml><?xml version="1.0" encoding="utf-8"?>
<p:tagLst xmlns:p="http://schemas.openxmlformats.org/presentationml/2006/main">
  <p:tag name="AS_UNIQUEID" val="1139"/>
</p:tagLst>
</file>

<file path=ppt/tags/tag112.xml><?xml version="1.0" encoding="utf-8"?>
<p:tagLst xmlns:p="http://schemas.openxmlformats.org/presentationml/2006/main">
  <p:tag name="AS_UNIQUEID" val="1140"/>
</p:tagLst>
</file>

<file path=ppt/tags/tag113.xml><?xml version="1.0" encoding="utf-8"?>
<p:tagLst xmlns:p="http://schemas.openxmlformats.org/presentationml/2006/main">
  <p:tag name="AS_UNIQUEID" val="1141"/>
</p:tagLst>
</file>

<file path=ppt/tags/tag114.xml><?xml version="1.0" encoding="utf-8"?>
<p:tagLst xmlns:p="http://schemas.openxmlformats.org/presentationml/2006/main">
  <p:tag name="AS_UNIQUEID" val="1142"/>
</p:tagLst>
</file>

<file path=ppt/tags/tag115.xml><?xml version="1.0" encoding="utf-8"?>
<p:tagLst xmlns:p="http://schemas.openxmlformats.org/presentationml/2006/main">
  <p:tag name="AS_UNIQUEID" val="1143"/>
</p:tagLst>
</file>

<file path=ppt/tags/tag116.xml><?xml version="1.0" encoding="utf-8"?>
<p:tagLst xmlns:p="http://schemas.openxmlformats.org/presentationml/2006/main">
  <p:tag name="AS_UNIQUEID" val="1144"/>
</p:tagLst>
</file>

<file path=ppt/tags/tag117.xml><?xml version="1.0" encoding="utf-8"?>
<p:tagLst xmlns:p="http://schemas.openxmlformats.org/presentationml/2006/main">
  <p:tag name="AS_UNIQUEID" val="1145"/>
</p:tagLst>
</file>

<file path=ppt/tags/tag118.xml><?xml version="1.0" encoding="utf-8"?>
<p:tagLst xmlns:p="http://schemas.openxmlformats.org/presentationml/2006/main">
  <p:tag name="AS_UNIQUEID" val="1146"/>
</p:tagLst>
</file>

<file path=ppt/tags/tag119.xml><?xml version="1.0" encoding="utf-8"?>
<p:tagLst xmlns:p="http://schemas.openxmlformats.org/presentationml/2006/main">
  <p:tag name="AS_UNIQUEID" val="1147"/>
</p:tagLst>
</file>

<file path=ppt/tags/tag12.xml><?xml version="1.0" encoding="utf-8"?>
<p:tagLst xmlns:p="http://schemas.openxmlformats.org/presentationml/2006/main">
  <p:tag name="AS_UNIQUEID" val="1040"/>
</p:tagLst>
</file>

<file path=ppt/tags/tag120.xml><?xml version="1.0" encoding="utf-8"?>
<p:tagLst xmlns:p="http://schemas.openxmlformats.org/presentationml/2006/main">
  <p:tag name="AS_UNIQUEID" val="1148"/>
</p:tagLst>
</file>

<file path=ppt/tags/tag121.xml><?xml version="1.0" encoding="utf-8"?>
<p:tagLst xmlns:p="http://schemas.openxmlformats.org/presentationml/2006/main">
  <p:tag name="AS_UNIQUEID" val="1149"/>
</p:tagLst>
</file>

<file path=ppt/tags/tag122.xml><?xml version="1.0" encoding="utf-8"?>
<p:tagLst xmlns:p="http://schemas.openxmlformats.org/presentationml/2006/main">
  <p:tag name="AS_UNIQUEID" val="1150"/>
</p:tagLst>
</file>

<file path=ppt/tags/tag123.xml><?xml version="1.0" encoding="utf-8"?>
<p:tagLst xmlns:p="http://schemas.openxmlformats.org/presentationml/2006/main">
  <p:tag name="AS_UNIQUEID" val="1151"/>
</p:tagLst>
</file>

<file path=ppt/tags/tag124.xml><?xml version="1.0" encoding="utf-8"?>
<p:tagLst xmlns:p="http://schemas.openxmlformats.org/presentationml/2006/main">
  <p:tag name="AS_UNIQUEID" val="1152"/>
</p:tagLst>
</file>

<file path=ppt/tags/tag125.xml><?xml version="1.0" encoding="utf-8"?>
<p:tagLst xmlns:p="http://schemas.openxmlformats.org/presentationml/2006/main">
  <p:tag name="AS_UNIQUEID" val="1153"/>
</p:tagLst>
</file>

<file path=ppt/tags/tag126.xml><?xml version="1.0" encoding="utf-8"?>
<p:tagLst xmlns:p="http://schemas.openxmlformats.org/presentationml/2006/main">
  <p:tag name="AS_UNIQUEID" val="1154"/>
</p:tagLst>
</file>

<file path=ppt/tags/tag127.xml><?xml version="1.0" encoding="utf-8"?>
<p:tagLst xmlns:p="http://schemas.openxmlformats.org/presentationml/2006/main">
  <p:tag name="AS_UNIQUEID" val="1155"/>
</p:tagLst>
</file>

<file path=ppt/tags/tag128.xml><?xml version="1.0" encoding="utf-8"?>
<p:tagLst xmlns:p="http://schemas.openxmlformats.org/presentationml/2006/main">
  <p:tag name="AS_UNIQUEID" val="1156"/>
</p:tagLst>
</file>

<file path=ppt/tags/tag129.xml><?xml version="1.0" encoding="utf-8"?>
<p:tagLst xmlns:p="http://schemas.openxmlformats.org/presentationml/2006/main">
  <p:tag name="AS_UNIQUEID" val="1157"/>
</p:tagLst>
</file>

<file path=ppt/tags/tag13.xml><?xml version="1.0" encoding="utf-8"?>
<p:tagLst xmlns:p="http://schemas.openxmlformats.org/presentationml/2006/main">
  <p:tag name="AS_UNIQUEID" val="1041"/>
</p:tagLst>
</file>

<file path=ppt/tags/tag130.xml><?xml version="1.0" encoding="utf-8"?>
<p:tagLst xmlns:p="http://schemas.openxmlformats.org/presentationml/2006/main">
  <p:tag name="AS_UNIQUEID" val="1158"/>
</p:tagLst>
</file>

<file path=ppt/tags/tag131.xml><?xml version="1.0" encoding="utf-8"?>
<p:tagLst xmlns:p="http://schemas.openxmlformats.org/presentationml/2006/main">
  <p:tag name="AS_UNIQUEID" val="1159"/>
</p:tagLst>
</file>

<file path=ppt/tags/tag132.xml><?xml version="1.0" encoding="utf-8"?>
<p:tagLst xmlns:p="http://schemas.openxmlformats.org/presentationml/2006/main">
  <p:tag name="AS_UNIQUEID" val="1160"/>
</p:tagLst>
</file>

<file path=ppt/tags/tag133.xml><?xml version="1.0" encoding="utf-8"?>
<p:tagLst xmlns:p="http://schemas.openxmlformats.org/presentationml/2006/main">
  <p:tag name="AS_UNIQUEID" val="1161"/>
</p:tagLst>
</file>

<file path=ppt/tags/tag134.xml><?xml version="1.0" encoding="utf-8"?>
<p:tagLst xmlns:p="http://schemas.openxmlformats.org/presentationml/2006/main">
  <p:tag name="AS_UNIQUEID" val="1162"/>
</p:tagLst>
</file>

<file path=ppt/tags/tag135.xml><?xml version="1.0" encoding="utf-8"?>
<p:tagLst xmlns:p="http://schemas.openxmlformats.org/presentationml/2006/main">
  <p:tag name="AS_UNIQUEID" val="1163"/>
</p:tagLst>
</file>

<file path=ppt/tags/tag136.xml><?xml version="1.0" encoding="utf-8"?>
<p:tagLst xmlns:p="http://schemas.openxmlformats.org/presentationml/2006/main">
  <p:tag name="AS_UNIQUEID" val="1164"/>
</p:tagLst>
</file>

<file path=ppt/tags/tag137.xml><?xml version="1.0" encoding="utf-8"?>
<p:tagLst xmlns:p="http://schemas.openxmlformats.org/presentationml/2006/main">
  <p:tag name="AS_UNIQUEID" val="1165"/>
</p:tagLst>
</file>

<file path=ppt/tags/tag138.xml><?xml version="1.0" encoding="utf-8"?>
<p:tagLst xmlns:p="http://schemas.openxmlformats.org/presentationml/2006/main">
  <p:tag name="AS_UNIQUEID" val="1166"/>
</p:tagLst>
</file>

<file path=ppt/tags/tag139.xml><?xml version="1.0" encoding="utf-8"?>
<p:tagLst xmlns:p="http://schemas.openxmlformats.org/presentationml/2006/main">
  <p:tag name="AS_UNIQUEID" val="1167"/>
</p:tagLst>
</file>

<file path=ppt/tags/tag14.xml><?xml version="1.0" encoding="utf-8"?>
<p:tagLst xmlns:p="http://schemas.openxmlformats.org/presentationml/2006/main">
  <p:tag name="AS_UNIQUEID" val="1042"/>
</p:tagLst>
</file>

<file path=ppt/tags/tag140.xml><?xml version="1.0" encoding="utf-8"?>
<p:tagLst xmlns:p="http://schemas.openxmlformats.org/presentationml/2006/main">
  <p:tag name="AS_UNIQUEID" val="1168"/>
</p:tagLst>
</file>

<file path=ppt/tags/tag141.xml><?xml version="1.0" encoding="utf-8"?>
<p:tagLst xmlns:p="http://schemas.openxmlformats.org/presentationml/2006/main">
  <p:tag name="AS_UNIQUEID" val="1169"/>
</p:tagLst>
</file>

<file path=ppt/tags/tag142.xml><?xml version="1.0" encoding="utf-8"?>
<p:tagLst xmlns:p="http://schemas.openxmlformats.org/presentationml/2006/main">
  <p:tag name="AS_UNIQUEID" val="1170"/>
</p:tagLst>
</file>

<file path=ppt/tags/tag143.xml><?xml version="1.0" encoding="utf-8"?>
<p:tagLst xmlns:p="http://schemas.openxmlformats.org/presentationml/2006/main">
  <p:tag name="AS_UNIQUEID" val="1171"/>
</p:tagLst>
</file>

<file path=ppt/tags/tag144.xml><?xml version="1.0" encoding="utf-8"?>
<p:tagLst xmlns:p="http://schemas.openxmlformats.org/presentationml/2006/main">
  <p:tag name="AS_UNIQUEID" val="1172"/>
</p:tagLst>
</file>

<file path=ppt/tags/tag145.xml><?xml version="1.0" encoding="utf-8"?>
<p:tagLst xmlns:p="http://schemas.openxmlformats.org/presentationml/2006/main">
  <p:tag name="AS_UNIQUEID" val="1173"/>
</p:tagLst>
</file>

<file path=ppt/tags/tag146.xml><?xml version="1.0" encoding="utf-8"?>
<p:tagLst xmlns:p="http://schemas.openxmlformats.org/presentationml/2006/main">
  <p:tag name="AS_UNIQUEID" val="1174"/>
</p:tagLst>
</file>

<file path=ppt/tags/tag147.xml><?xml version="1.0" encoding="utf-8"?>
<p:tagLst xmlns:p="http://schemas.openxmlformats.org/presentationml/2006/main">
  <p:tag name="AS_UNIQUEID" val="1175"/>
</p:tagLst>
</file>

<file path=ppt/tags/tag148.xml><?xml version="1.0" encoding="utf-8"?>
<p:tagLst xmlns:p="http://schemas.openxmlformats.org/presentationml/2006/main">
  <p:tag name="AS_UNIQUEID" val="1176"/>
</p:tagLst>
</file>

<file path=ppt/tags/tag149.xml><?xml version="1.0" encoding="utf-8"?>
<p:tagLst xmlns:p="http://schemas.openxmlformats.org/presentationml/2006/main">
  <p:tag name="AS_UNIQUEID" val="1177"/>
</p:tagLst>
</file>

<file path=ppt/tags/tag15.xml><?xml version="1.0" encoding="utf-8"?>
<p:tagLst xmlns:p="http://schemas.openxmlformats.org/presentationml/2006/main">
  <p:tag name="AS_UNIQUEID" val="1043"/>
</p:tagLst>
</file>

<file path=ppt/tags/tag150.xml><?xml version="1.0" encoding="utf-8"?>
<p:tagLst xmlns:p="http://schemas.openxmlformats.org/presentationml/2006/main">
  <p:tag name="AS_UNIQUEID" val="1178"/>
</p:tagLst>
</file>

<file path=ppt/tags/tag151.xml><?xml version="1.0" encoding="utf-8"?>
<p:tagLst xmlns:p="http://schemas.openxmlformats.org/presentationml/2006/main">
  <p:tag name="AS_UNIQUEID" val="1179"/>
</p:tagLst>
</file>

<file path=ppt/tags/tag152.xml><?xml version="1.0" encoding="utf-8"?>
<p:tagLst xmlns:p="http://schemas.openxmlformats.org/presentationml/2006/main">
  <p:tag name="AS_UNIQUEID" val="1180"/>
</p:tagLst>
</file>

<file path=ppt/tags/tag153.xml><?xml version="1.0" encoding="utf-8"?>
<p:tagLst xmlns:p="http://schemas.openxmlformats.org/presentationml/2006/main">
  <p:tag name="AS_UNIQUEID" val="1181"/>
</p:tagLst>
</file>

<file path=ppt/tags/tag154.xml><?xml version="1.0" encoding="utf-8"?>
<p:tagLst xmlns:p="http://schemas.openxmlformats.org/presentationml/2006/main">
  <p:tag name="AS_UNIQUEID" val="1182"/>
</p:tagLst>
</file>

<file path=ppt/tags/tag155.xml><?xml version="1.0" encoding="utf-8"?>
<p:tagLst xmlns:p="http://schemas.openxmlformats.org/presentationml/2006/main">
  <p:tag name="AS_UNIQUEID" val="1183"/>
</p:tagLst>
</file>

<file path=ppt/tags/tag156.xml><?xml version="1.0" encoding="utf-8"?>
<p:tagLst xmlns:p="http://schemas.openxmlformats.org/presentationml/2006/main">
  <p:tag name="AS_UNIQUEID" val="1184"/>
</p:tagLst>
</file>

<file path=ppt/tags/tag157.xml><?xml version="1.0" encoding="utf-8"?>
<p:tagLst xmlns:p="http://schemas.openxmlformats.org/presentationml/2006/main">
  <p:tag name="AS_UNIQUEID" val="1185"/>
</p:tagLst>
</file>

<file path=ppt/tags/tag158.xml><?xml version="1.0" encoding="utf-8"?>
<p:tagLst xmlns:p="http://schemas.openxmlformats.org/presentationml/2006/main">
  <p:tag name="AS_UNIQUEID" val="1186"/>
</p:tagLst>
</file>

<file path=ppt/tags/tag159.xml><?xml version="1.0" encoding="utf-8"?>
<p:tagLst xmlns:p="http://schemas.openxmlformats.org/presentationml/2006/main">
  <p:tag name="AS_UNIQUEID" val="1187"/>
</p:tagLst>
</file>

<file path=ppt/tags/tag16.xml><?xml version="1.0" encoding="utf-8"?>
<p:tagLst xmlns:p="http://schemas.openxmlformats.org/presentationml/2006/main">
  <p:tag name="AS_UNIQUEID" val="1044"/>
</p:tagLst>
</file>

<file path=ppt/tags/tag160.xml><?xml version="1.0" encoding="utf-8"?>
<p:tagLst xmlns:p="http://schemas.openxmlformats.org/presentationml/2006/main">
  <p:tag name="AS_UNIQUEID" val="1188"/>
</p:tagLst>
</file>

<file path=ppt/tags/tag161.xml><?xml version="1.0" encoding="utf-8"?>
<p:tagLst xmlns:p="http://schemas.openxmlformats.org/presentationml/2006/main">
  <p:tag name="AS_UNIQUEID" val="1189"/>
</p:tagLst>
</file>

<file path=ppt/tags/tag162.xml><?xml version="1.0" encoding="utf-8"?>
<p:tagLst xmlns:p="http://schemas.openxmlformats.org/presentationml/2006/main">
  <p:tag name="AS_UNIQUEID" val="1190"/>
</p:tagLst>
</file>

<file path=ppt/tags/tag163.xml><?xml version="1.0" encoding="utf-8"?>
<p:tagLst xmlns:p="http://schemas.openxmlformats.org/presentationml/2006/main">
  <p:tag name="AS_UNIQUEID" val="1191"/>
</p:tagLst>
</file>

<file path=ppt/tags/tag164.xml><?xml version="1.0" encoding="utf-8"?>
<p:tagLst xmlns:p="http://schemas.openxmlformats.org/presentationml/2006/main">
  <p:tag name="AS_UNIQUEID" val="1192"/>
</p:tagLst>
</file>

<file path=ppt/tags/tag165.xml><?xml version="1.0" encoding="utf-8"?>
<p:tagLst xmlns:p="http://schemas.openxmlformats.org/presentationml/2006/main">
  <p:tag name="AS_UNIQUEID" val="1193"/>
</p:tagLst>
</file>

<file path=ppt/tags/tag166.xml><?xml version="1.0" encoding="utf-8"?>
<p:tagLst xmlns:p="http://schemas.openxmlformats.org/presentationml/2006/main">
  <p:tag name="AS_UNIQUEID" val="1194"/>
</p:tagLst>
</file>

<file path=ppt/tags/tag167.xml><?xml version="1.0" encoding="utf-8"?>
<p:tagLst xmlns:p="http://schemas.openxmlformats.org/presentationml/2006/main">
  <p:tag name="AS_UNIQUEID" val="1195"/>
</p:tagLst>
</file>

<file path=ppt/tags/tag168.xml><?xml version="1.0" encoding="utf-8"?>
<p:tagLst xmlns:p="http://schemas.openxmlformats.org/presentationml/2006/main">
  <p:tag name="AS_UNIQUEID" val="1196"/>
</p:tagLst>
</file>

<file path=ppt/tags/tag169.xml><?xml version="1.0" encoding="utf-8"?>
<p:tagLst xmlns:p="http://schemas.openxmlformats.org/presentationml/2006/main">
  <p:tag name="AS_UNIQUEID" val="1197"/>
</p:tagLst>
</file>

<file path=ppt/tags/tag17.xml><?xml version="1.0" encoding="utf-8"?>
<p:tagLst xmlns:p="http://schemas.openxmlformats.org/presentationml/2006/main">
  <p:tag name="AS_UNIQUEID" val="1045"/>
</p:tagLst>
</file>

<file path=ppt/tags/tag170.xml><?xml version="1.0" encoding="utf-8"?>
<p:tagLst xmlns:p="http://schemas.openxmlformats.org/presentationml/2006/main">
  <p:tag name="AS_UNIQUEID" val="1198"/>
</p:tagLst>
</file>

<file path=ppt/tags/tag171.xml><?xml version="1.0" encoding="utf-8"?>
<p:tagLst xmlns:p="http://schemas.openxmlformats.org/presentationml/2006/main">
  <p:tag name="AS_UNIQUEID" val="1199"/>
</p:tagLst>
</file>

<file path=ppt/tags/tag172.xml><?xml version="1.0" encoding="utf-8"?>
<p:tagLst xmlns:p="http://schemas.openxmlformats.org/presentationml/2006/main">
  <p:tag name="AS_UNIQUEID" val="1200"/>
</p:tagLst>
</file>

<file path=ppt/tags/tag173.xml><?xml version="1.0" encoding="utf-8"?>
<p:tagLst xmlns:p="http://schemas.openxmlformats.org/presentationml/2006/main">
  <p:tag name="AS_UNIQUEID" val="1201"/>
</p:tagLst>
</file>

<file path=ppt/tags/tag174.xml><?xml version="1.0" encoding="utf-8"?>
<p:tagLst xmlns:p="http://schemas.openxmlformats.org/presentationml/2006/main">
  <p:tag name="AS_UNIQUEID" val="1202"/>
</p:tagLst>
</file>

<file path=ppt/tags/tag175.xml><?xml version="1.0" encoding="utf-8"?>
<p:tagLst xmlns:p="http://schemas.openxmlformats.org/presentationml/2006/main">
  <p:tag name="AS_UNIQUEID" val="1203"/>
</p:tagLst>
</file>

<file path=ppt/tags/tag176.xml><?xml version="1.0" encoding="utf-8"?>
<p:tagLst xmlns:p="http://schemas.openxmlformats.org/presentationml/2006/main">
  <p:tag name="AS_UNIQUEID" val="1204"/>
</p:tagLst>
</file>

<file path=ppt/tags/tag177.xml><?xml version="1.0" encoding="utf-8"?>
<p:tagLst xmlns:p="http://schemas.openxmlformats.org/presentationml/2006/main">
  <p:tag name="AS_UNIQUEID" val="1205"/>
</p:tagLst>
</file>

<file path=ppt/tags/tag178.xml><?xml version="1.0" encoding="utf-8"?>
<p:tagLst xmlns:p="http://schemas.openxmlformats.org/presentationml/2006/main">
  <p:tag name="AS_UNIQUEID" val="1206"/>
</p:tagLst>
</file>

<file path=ppt/tags/tag179.xml><?xml version="1.0" encoding="utf-8"?>
<p:tagLst xmlns:p="http://schemas.openxmlformats.org/presentationml/2006/main">
  <p:tag name="AS_UNIQUEID" val="1207"/>
</p:tagLst>
</file>

<file path=ppt/tags/tag18.xml><?xml version="1.0" encoding="utf-8"?>
<p:tagLst xmlns:p="http://schemas.openxmlformats.org/presentationml/2006/main">
  <p:tag name="AS_UNIQUEID" val="1046"/>
</p:tagLst>
</file>

<file path=ppt/tags/tag180.xml><?xml version="1.0" encoding="utf-8"?>
<p:tagLst xmlns:p="http://schemas.openxmlformats.org/presentationml/2006/main">
  <p:tag name="AS_UNIQUEID" val="1208"/>
</p:tagLst>
</file>

<file path=ppt/tags/tag181.xml><?xml version="1.0" encoding="utf-8"?>
<p:tagLst xmlns:p="http://schemas.openxmlformats.org/presentationml/2006/main">
  <p:tag name="AS_UNIQUEID" val="1210"/>
</p:tagLst>
</file>

<file path=ppt/tags/tag182.xml><?xml version="1.0" encoding="utf-8"?>
<p:tagLst xmlns:p="http://schemas.openxmlformats.org/presentationml/2006/main">
  <p:tag name="AS_UNIQUEID" val="1211"/>
</p:tagLst>
</file>

<file path=ppt/tags/tag183.xml><?xml version="1.0" encoding="utf-8"?>
<p:tagLst xmlns:p="http://schemas.openxmlformats.org/presentationml/2006/main">
  <p:tag name="AS_UNIQUEID" val="1212"/>
</p:tagLst>
</file>

<file path=ppt/tags/tag184.xml><?xml version="1.0" encoding="utf-8"?>
<p:tagLst xmlns:p="http://schemas.openxmlformats.org/presentationml/2006/main">
  <p:tag name="AS_UNIQUEID" val="1213"/>
</p:tagLst>
</file>

<file path=ppt/tags/tag185.xml><?xml version="1.0" encoding="utf-8"?>
<p:tagLst xmlns:p="http://schemas.openxmlformats.org/presentationml/2006/main">
  <p:tag name="AS_UNIQUEID" val="1214"/>
</p:tagLst>
</file>

<file path=ppt/tags/tag186.xml><?xml version="1.0" encoding="utf-8"?>
<p:tagLst xmlns:p="http://schemas.openxmlformats.org/presentationml/2006/main">
  <p:tag name="AS_UNIQUEID" val="1216"/>
</p:tagLst>
</file>

<file path=ppt/tags/tag187.xml><?xml version="1.0" encoding="utf-8"?>
<p:tagLst xmlns:p="http://schemas.openxmlformats.org/presentationml/2006/main">
  <p:tag name="AS_UNIQUEID" val="1217"/>
</p:tagLst>
</file>

<file path=ppt/tags/tag188.xml><?xml version="1.0" encoding="utf-8"?>
<p:tagLst xmlns:p="http://schemas.openxmlformats.org/presentationml/2006/main">
  <p:tag name="AS_UNIQUEID" val="1218"/>
</p:tagLst>
</file>

<file path=ppt/tags/tag189.xml><?xml version="1.0" encoding="utf-8"?>
<p:tagLst xmlns:p="http://schemas.openxmlformats.org/presentationml/2006/main">
  <p:tag name="AS_UNIQUEID" val="1219"/>
</p:tagLst>
</file>

<file path=ppt/tags/tag19.xml><?xml version="1.0" encoding="utf-8"?>
<p:tagLst xmlns:p="http://schemas.openxmlformats.org/presentationml/2006/main">
  <p:tag name="AS_UNIQUEID" val="1047"/>
</p:tagLst>
</file>

<file path=ppt/tags/tag190.xml><?xml version="1.0" encoding="utf-8"?>
<p:tagLst xmlns:p="http://schemas.openxmlformats.org/presentationml/2006/main">
  <p:tag name="AS_UNIQUEID" val="1220"/>
</p:tagLst>
</file>

<file path=ppt/tags/tag191.xml><?xml version="1.0" encoding="utf-8"?>
<p:tagLst xmlns:p="http://schemas.openxmlformats.org/presentationml/2006/main">
  <p:tag name="AS_UNIQUEID" val="1222"/>
</p:tagLst>
</file>

<file path=ppt/tags/tag192.xml><?xml version="1.0" encoding="utf-8"?>
<p:tagLst xmlns:p="http://schemas.openxmlformats.org/presentationml/2006/main">
  <p:tag name="AS_UNIQUEID" val="1223"/>
</p:tagLst>
</file>

<file path=ppt/tags/tag193.xml><?xml version="1.0" encoding="utf-8"?>
<p:tagLst xmlns:p="http://schemas.openxmlformats.org/presentationml/2006/main">
  <p:tag name="AS_UNIQUEID" val="1224"/>
</p:tagLst>
</file>

<file path=ppt/tags/tag194.xml><?xml version="1.0" encoding="utf-8"?>
<p:tagLst xmlns:p="http://schemas.openxmlformats.org/presentationml/2006/main">
  <p:tag name="AS_UNIQUEID" val="1225"/>
</p:tagLst>
</file>

<file path=ppt/tags/tag195.xml><?xml version="1.0" encoding="utf-8"?>
<p:tagLst xmlns:p="http://schemas.openxmlformats.org/presentationml/2006/main">
  <p:tag name="AS_UNIQUEID" val="1226"/>
</p:tagLst>
</file>

<file path=ppt/tags/tag196.xml><?xml version="1.0" encoding="utf-8"?>
<p:tagLst xmlns:p="http://schemas.openxmlformats.org/presentationml/2006/main">
  <p:tag name="AS_UNIQUEID" val="1227"/>
</p:tagLst>
</file>

<file path=ppt/tags/tag197.xml><?xml version="1.0" encoding="utf-8"?>
<p:tagLst xmlns:p="http://schemas.openxmlformats.org/presentationml/2006/main">
  <p:tag name="AS_UNIQUEID" val="1229"/>
</p:tagLst>
</file>

<file path=ppt/tags/tag198.xml><?xml version="1.0" encoding="utf-8"?>
<p:tagLst xmlns:p="http://schemas.openxmlformats.org/presentationml/2006/main">
  <p:tag name="AS_UNIQUEID" val="1230"/>
</p:tagLst>
</file>

<file path=ppt/tags/tag199.xml><?xml version="1.0" encoding="utf-8"?>
<p:tagLst xmlns:p="http://schemas.openxmlformats.org/presentationml/2006/main">
  <p:tag name="AS_UNIQUEID" val="1231"/>
</p:tagLst>
</file>

<file path=ppt/tags/tag2.xml><?xml version="1.0" encoding="utf-8"?>
<p:tagLst xmlns:p="http://schemas.openxmlformats.org/presentationml/2006/main">
  <p:tag name="AS_UNIQUEID" val="1030"/>
</p:tagLst>
</file>

<file path=ppt/tags/tag20.xml><?xml version="1.0" encoding="utf-8"?>
<p:tagLst xmlns:p="http://schemas.openxmlformats.org/presentationml/2006/main">
  <p:tag name="AS_UNIQUEID" val="1048"/>
</p:tagLst>
</file>

<file path=ppt/tags/tag200.xml><?xml version="1.0" encoding="utf-8"?>
<p:tagLst xmlns:p="http://schemas.openxmlformats.org/presentationml/2006/main">
  <p:tag name="AS_UNIQUEID" val="1232"/>
</p:tagLst>
</file>

<file path=ppt/tags/tag201.xml><?xml version="1.0" encoding="utf-8"?>
<p:tagLst xmlns:p="http://schemas.openxmlformats.org/presentationml/2006/main">
  <p:tag name="AS_UNIQUEID" val="1233"/>
</p:tagLst>
</file>

<file path=ppt/tags/tag202.xml><?xml version="1.0" encoding="utf-8"?>
<p:tagLst xmlns:p="http://schemas.openxmlformats.org/presentationml/2006/main">
  <p:tag name="AS_UNIQUEID" val="1234"/>
</p:tagLst>
</file>

<file path=ppt/tags/tag203.xml><?xml version="1.0" encoding="utf-8"?>
<p:tagLst xmlns:p="http://schemas.openxmlformats.org/presentationml/2006/main">
  <p:tag name="AS_UNIQUEID" val="1235"/>
</p:tagLst>
</file>

<file path=ppt/tags/tag204.xml><?xml version="1.0" encoding="utf-8"?>
<p:tagLst xmlns:p="http://schemas.openxmlformats.org/presentationml/2006/main">
  <p:tag name="AS_UNIQUEID" val="1236"/>
</p:tagLst>
</file>

<file path=ppt/tags/tag205.xml><?xml version="1.0" encoding="utf-8"?>
<p:tagLst xmlns:p="http://schemas.openxmlformats.org/presentationml/2006/main">
  <p:tag name="AS_UNIQUEID" val="1238"/>
</p:tagLst>
</file>

<file path=ppt/tags/tag206.xml><?xml version="1.0" encoding="utf-8"?>
<p:tagLst xmlns:p="http://schemas.openxmlformats.org/presentationml/2006/main">
  <p:tag name="AS_UNIQUEID" val="1239"/>
</p:tagLst>
</file>

<file path=ppt/tags/tag207.xml><?xml version="1.0" encoding="utf-8"?>
<p:tagLst xmlns:p="http://schemas.openxmlformats.org/presentationml/2006/main">
  <p:tag name="AS_UNIQUEID" val="1240"/>
</p:tagLst>
</file>

<file path=ppt/tags/tag208.xml><?xml version="1.0" encoding="utf-8"?>
<p:tagLst xmlns:p="http://schemas.openxmlformats.org/presentationml/2006/main">
  <p:tag name="AS_UNIQUEID" val="1241"/>
</p:tagLst>
</file>

<file path=ppt/tags/tag209.xml><?xml version="1.0" encoding="utf-8"?>
<p:tagLst xmlns:p="http://schemas.openxmlformats.org/presentationml/2006/main">
  <p:tag name="AS_UNIQUEID" val="1243"/>
</p:tagLst>
</file>

<file path=ppt/tags/tag21.xml><?xml version="1.0" encoding="utf-8"?>
<p:tagLst xmlns:p="http://schemas.openxmlformats.org/presentationml/2006/main">
  <p:tag name="AS_UNIQUEID" val="1049"/>
</p:tagLst>
</file>

<file path=ppt/tags/tag210.xml><?xml version="1.0" encoding="utf-8"?>
<p:tagLst xmlns:p="http://schemas.openxmlformats.org/presentationml/2006/main">
  <p:tag name="AS_UNIQUEID" val="1244"/>
</p:tagLst>
</file>

<file path=ppt/tags/tag211.xml><?xml version="1.0" encoding="utf-8"?>
<p:tagLst xmlns:p="http://schemas.openxmlformats.org/presentationml/2006/main">
  <p:tag name="AS_UNIQUEID" val="1245"/>
</p:tagLst>
</file>

<file path=ppt/tags/tag212.xml><?xml version="1.0" encoding="utf-8"?>
<p:tagLst xmlns:p="http://schemas.openxmlformats.org/presentationml/2006/main">
  <p:tag name="AS_UNIQUEID" val="1247"/>
</p:tagLst>
</file>

<file path=ppt/tags/tag213.xml><?xml version="1.0" encoding="utf-8"?>
<p:tagLst xmlns:p="http://schemas.openxmlformats.org/presentationml/2006/main">
  <p:tag name="AS_UNIQUEID" val="1248"/>
</p:tagLst>
</file>

<file path=ppt/tags/tag214.xml><?xml version="1.0" encoding="utf-8"?>
<p:tagLst xmlns:p="http://schemas.openxmlformats.org/presentationml/2006/main">
  <p:tag name="AS_UNIQUEID" val="1249"/>
</p:tagLst>
</file>

<file path=ppt/tags/tag215.xml><?xml version="1.0" encoding="utf-8"?>
<p:tagLst xmlns:p="http://schemas.openxmlformats.org/presentationml/2006/main">
  <p:tag name="AS_UNIQUEID" val="1250"/>
</p:tagLst>
</file>

<file path=ppt/tags/tag216.xml><?xml version="1.0" encoding="utf-8"?>
<p:tagLst xmlns:p="http://schemas.openxmlformats.org/presentationml/2006/main">
  <p:tag name="AS_UNIQUEID" val="1251"/>
</p:tagLst>
</file>

<file path=ppt/tags/tag217.xml><?xml version="1.0" encoding="utf-8"?>
<p:tagLst xmlns:p="http://schemas.openxmlformats.org/presentationml/2006/main">
  <p:tag name="AS_UNIQUEID" val="1252"/>
</p:tagLst>
</file>

<file path=ppt/tags/tag218.xml><?xml version="1.0" encoding="utf-8"?>
<p:tagLst xmlns:p="http://schemas.openxmlformats.org/presentationml/2006/main">
  <p:tag name="AS_UNIQUEID" val="1254"/>
</p:tagLst>
</file>

<file path=ppt/tags/tag219.xml><?xml version="1.0" encoding="utf-8"?>
<p:tagLst xmlns:p="http://schemas.openxmlformats.org/presentationml/2006/main">
  <p:tag name="AS_UNIQUEID" val="1255"/>
</p:tagLst>
</file>

<file path=ppt/tags/tag22.xml><?xml version="1.0" encoding="utf-8"?>
<p:tagLst xmlns:p="http://schemas.openxmlformats.org/presentationml/2006/main">
  <p:tag name="AS_UNIQUEID" val="1050"/>
</p:tagLst>
</file>

<file path=ppt/tags/tag220.xml><?xml version="1.0" encoding="utf-8"?>
<p:tagLst xmlns:p="http://schemas.openxmlformats.org/presentationml/2006/main">
  <p:tag name="AS_UNIQUEID" val="1256"/>
</p:tagLst>
</file>

<file path=ppt/tags/tag221.xml><?xml version="1.0" encoding="utf-8"?>
<p:tagLst xmlns:p="http://schemas.openxmlformats.org/presentationml/2006/main">
  <p:tag name="AS_UNIQUEID" val="1257"/>
</p:tagLst>
</file>

<file path=ppt/tags/tag222.xml><?xml version="1.0" encoding="utf-8"?>
<p:tagLst xmlns:p="http://schemas.openxmlformats.org/presentationml/2006/main">
  <p:tag name="AS_UNIQUEID" val="1258"/>
</p:tagLst>
</file>

<file path=ppt/tags/tag223.xml><?xml version="1.0" encoding="utf-8"?>
<p:tagLst xmlns:p="http://schemas.openxmlformats.org/presentationml/2006/main">
  <p:tag name="AS_UNIQUEID" val="1259"/>
</p:tagLst>
</file>

<file path=ppt/tags/tag224.xml><?xml version="1.0" encoding="utf-8"?>
<p:tagLst xmlns:p="http://schemas.openxmlformats.org/presentationml/2006/main">
  <p:tag name="AS_UNIQUEID" val="1261"/>
</p:tagLst>
</file>

<file path=ppt/tags/tag225.xml><?xml version="1.0" encoding="utf-8"?>
<p:tagLst xmlns:p="http://schemas.openxmlformats.org/presentationml/2006/main">
  <p:tag name="AS_UNIQUEID" val="1262"/>
</p:tagLst>
</file>

<file path=ppt/tags/tag226.xml><?xml version="1.0" encoding="utf-8"?>
<p:tagLst xmlns:p="http://schemas.openxmlformats.org/presentationml/2006/main">
  <p:tag name="AS_UNIQUEID" val="1263"/>
</p:tagLst>
</file>

<file path=ppt/tags/tag227.xml><?xml version="1.0" encoding="utf-8"?>
<p:tagLst xmlns:p="http://schemas.openxmlformats.org/presentationml/2006/main">
  <p:tag name="AS_UNIQUEID" val="1264"/>
</p:tagLst>
</file>

<file path=ppt/tags/tag228.xml><?xml version="1.0" encoding="utf-8"?>
<p:tagLst xmlns:p="http://schemas.openxmlformats.org/presentationml/2006/main">
  <p:tag name="AS_UNIQUEID" val="1265"/>
</p:tagLst>
</file>

<file path=ppt/tags/tag229.xml><?xml version="1.0" encoding="utf-8"?>
<p:tagLst xmlns:p="http://schemas.openxmlformats.org/presentationml/2006/main">
  <p:tag name="AS_UNIQUEID" val="1267"/>
</p:tagLst>
</file>

<file path=ppt/tags/tag23.xml><?xml version="1.0" encoding="utf-8"?>
<p:tagLst xmlns:p="http://schemas.openxmlformats.org/presentationml/2006/main">
  <p:tag name="AS_UNIQUEID" val="1051"/>
</p:tagLst>
</file>

<file path=ppt/tags/tag230.xml><?xml version="1.0" encoding="utf-8"?>
<p:tagLst xmlns:p="http://schemas.openxmlformats.org/presentationml/2006/main">
  <p:tag name="AS_UNIQUEID" val="1268"/>
</p:tagLst>
</file>

<file path=ppt/tags/tag231.xml><?xml version="1.0" encoding="utf-8"?>
<p:tagLst xmlns:p="http://schemas.openxmlformats.org/presentationml/2006/main">
  <p:tag name="AS_UNIQUEID" val="1269"/>
</p:tagLst>
</file>

<file path=ppt/tags/tag232.xml><?xml version="1.0" encoding="utf-8"?>
<p:tagLst xmlns:p="http://schemas.openxmlformats.org/presentationml/2006/main">
  <p:tag name="AS_UNIQUEID" val="1270"/>
</p:tagLst>
</file>

<file path=ppt/tags/tag233.xml><?xml version="1.0" encoding="utf-8"?>
<p:tagLst xmlns:p="http://schemas.openxmlformats.org/presentationml/2006/main">
  <p:tag name="AS_UNIQUEID" val="1271"/>
</p:tagLst>
</file>

<file path=ppt/tags/tag234.xml><?xml version="1.0" encoding="utf-8"?>
<p:tagLst xmlns:p="http://schemas.openxmlformats.org/presentationml/2006/main">
  <p:tag name="AS_UNIQUEID" val="1273"/>
</p:tagLst>
</file>

<file path=ppt/tags/tag235.xml><?xml version="1.0" encoding="utf-8"?>
<p:tagLst xmlns:p="http://schemas.openxmlformats.org/presentationml/2006/main">
  <p:tag name="AS_UNIQUEID" val="1274"/>
</p:tagLst>
</file>

<file path=ppt/tags/tag236.xml><?xml version="1.0" encoding="utf-8"?>
<p:tagLst xmlns:p="http://schemas.openxmlformats.org/presentationml/2006/main">
  <p:tag name="AS_UNIQUEID" val="1275"/>
</p:tagLst>
</file>

<file path=ppt/tags/tag237.xml><?xml version="1.0" encoding="utf-8"?>
<p:tagLst xmlns:p="http://schemas.openxmlformats.org/presentationml/2006/main">
  <p:tag name="AS_UNIQUEID" val="1276"/>
</p:tagLst>
</file>

<file path=ppt/tags/tag238.xml><?xml version="1.0" encoding="utf-8"?>
<p:tagLst xmlns:p="http://schemas.openxmlformats.org/presentationml/2006/main">
  <p:tag name="AS_UNIQUEID" val="1277"/>
</p:tagLst>
</file>

<file path=ppt/tags/tag239.xml><?xml version="1.0" encoding="utf-8"?>
<p:tagLst xmlns:p="http://schemas.openxmlformats.org/presentationml/2006/main">
  <p:tag name="AS_UNIQUEID" val="1278"/>
</p:tagLst>
</file>

<file path=ppt/tags/tag24.xml><?xml version="1.0" encoding="utf-8"?>
<p:tagLst xmlns:p="http://schemas.openxmlformats.org/presentationml/2006/main">
  <p:tag name="AS_UNIQUEID" val="1052"/>
</p:tagLst>
</file>

<file path=ppt/tags/tag240.xml><?xml version="1.0" encoding="utf-8"?>
<p:tagLst xmlns:p="http://schemas.openxmlformats.org/presentationml/2006/main">
  <p:tag name="AS_UNIQUEID" val="1279"/>
</p:tagLst>
</file>

<file path=ppt/tags/tag241.xml><?xml version="1.0" encoding="utf-8"?>
<p:tagLst xmlns:p="http://schemas.openxmlformats.org/presentationml/2006/main">
  <p:tag name="AS_UNIQUEID" val="1280"/>
</p:tagLst>
</file>

<file path=ppt/tags/tag242.xml><?xml version="1.0" encoding="utf-8"?>
<p:tagLst xmlns:p="http://schemas.openxmlformats.org/presentationml/2006/main">
  <p:tag name="AS_UNIQUEID" val="1281"/>
</p:tagLst>
</file>

<file path=ppt/tags/tag243.xml><?xml version="1.0" encoding="utf-8"?>
<p:tagLst xmlns:p="http://schemas.openxmlformats.org/presentationml/2006/main">
  <p:tag name="AS_UNIQUEID" val="1282"/>
</p:tagLst>
</file>

<file path=ppt/tags/tag244.xml><?xml version="1.0" encoding="utf-8"?>
<p:tagLst xmlns:p="http://schemas.openxmlformats.org/presentationml/2006/main">
  <p:tag name="AS_UNIQUEID" val="1283"/>
</p:tagLst>
</file>

<file path=ppt/tags/tag245.xml><?xml version="1.0" encoding="utf-8"?>
<p:tagLst xmlns:p="http://schemas.openxmlformats.org/presentationml/2006/main">
  <p:tag name="AS_UNIQUEID" val="1284"/>
</p:tagLst>
</file>

<file path=ppt/tags/tag246.xml><?xml version="1.0" encoding="utf-8"?>
<p:tagLst xmlns:p="http://schemas.openxmlformats.org/presentationml/2006/main">
  <p:tag name="AS_UNIQUEID" val="1285"/>
</p:tagLst>
</file>

<file path=ppt/tags/tag247.xml><?xml version="1.0" encoding="utf-8"?>
<p:tagLst xmlns:p="http://schemas.openxmlformats.org/presentationml/2006/main">
  <p:tag name="AS_UNIQUEID" val="1286"/>
</p:tagLst>
</file>

<file path=ppt/tags/tag248.xml><?xml version="1.0" encoding="utf-8"?>
<p:tagLst xmlns:p="http://schemas.openxmlformats.org/presentationml/2006/main">
  <p:tag name="AS_UNIQUEID" val="1287"/>
</p:tagLst>
</file>

<file path=ppt/tags/tag249.xml><?xml version="1.0" encoding="utf-8"?>
<p:tagLst xmlns:p="http://schemas.openxmlformats.org/presentationml/2006/main">
  <p:tag name="AS_UNIQUEID" val="1288"/>
</p:tagLst>
</file>

<file path=ppt/tags/tag25.xml><?xml version="1.0" encoding="utf-8"?>
<p:tagLst xmlns:p="http://schemas.openxmlformats.org/presentationml/2006/main">
  <p:tag name="AS_UNIQUEID" val="1053"/>
</p:tagLst>
</file>

<file path=ppt/tags/tag250.xml><?xml version="1.0" encoding="utf-8"?>
<p:tagLst xmlns:p="http://schemas.openxmlformats.org/presentationml/2006/main">
  <p:tag name="AS_UNIQUEID" val="1289"/>
</p:tagLst>
</file>

<file path=ppt/tags/tag251.xml><?xml version="1.0" encoding="utf-8"?>
<p:tagLst xmlns:p="http://schemas.openxmlformats.org/presentationml/2006/main">
  <p:tag name="AS_UNIQUEID" val="1290"/>
</p:tagLst>
</file>

<file path=ppt/tags/tag252.xml><?xml version="1.0" encoding="utf-8"?>
<p:tagLst xmlns:p="http://schemas.openxmlformats.org/presentationml/2006/main">
  <p:tag name="AS_UNIQUEID" val="1291"/>
</p:tagLst>
</file>

<file path=ppt/tags/tag253.xml><?xml version="1.0" encoding="utf-8"?>
<p:tagLst xmlns:p="http://schemas.openxmlformats.org/presentationml/2006/main">
  <p:tag name="AS_UNIQUEID" val="1292"/>
</p:tagLst>
</file>

<file path=ppt/tags/tag254.xml><?xml version="1.0" encoding="utf-8"?>
<p:tagLst xmlns:p="http://schemas.openxmlformats.org/presentationml/2006/main">
  <p:tag name="AS_UNIQUEID" val="1293"/>
</p:tagLst>
</file>

<file path=ppt/tags/tag255.xml><?xml version="1.0" encoding="utf-8"?>
<p:tagLst xmlns:p="http://schemas.openxmlformats.org/presentationml/2006/main">
  <p:tag name="AS_UNIQUEID" val="1294"/>
</p:tagLst>
</file>

<file path=ppt/tags/tag256.xml><?xml version="1.0" encoding="utf-8"?>
<p:tagLst xmlns:p="http://schemas.openxmlformats.org/presentationml/2006/main">
  <p:tag name="AS_UNIQUEID" val="1295"/>
</p:tagLst>
</file>

<file path=ppt/tags/tag257.xml><?xml version="1.0" encoding="utf-8"?>
<p:tagLst xmlns:p="http://schemas.openxmlformats.org/presentationml/2006/main">
  <p:tag name="AS_UNIQUEID" val="1296"/>
</p:tagLst>
</file>

<file path=ppt/tags/tag258.xml><?xml version="1.0" encoding="utf-8"?>
<p:tagLst xmlns:p="http://schemas.openxmlformats.org/presentationml/2006/main">
  <p:tag name="AS_UNIQUEID" val="1297"/>
</p:tagLst>
</file>

<file path=ppt/tags/tag259.xml><?xml version="1.0" encoding="utf-8"?>
<p:tagLst xmlns:p="http://schemas.openxmlformats.org/presentationml/2006/main">
  <p:tag name="AS_UNIQUEID" val="1298"/>
</p:tagLst>
</file>

<file path=ppt/tags/tag26.xml><?xml version="1.0" encoding="utf-8"?>
<p:tagLst xmlns:p="http://schemas.openxmlformats.org/presentationml/2006/main">
  <p:tag name="AS_UNIQUEID" val="1054"/>
</p:tagLst>
</file>

<file path=ppt/tags/tag260.xml><?xml version="1.0" encoding="utf-8"?>
<p:tagLst xmlns:p="http://schemas.openxmlformats.org/presentationml/2006/main">
  <p:tag name="AS_UNIQUEID" val="1299"/>
</p:tagLst>
</file>

<file path=ppt/tags/tag261.xml><?xml version="1.0" encoding="utf-8"?>
<p:tagLst xmlns:p="http://schemas.openxmlformats.org/presentationml/2006/main">
  <p:tag name="AS_UNIQUEID" val="1300"/>
</p:tagLst>
</file>

<file path=ppt/tags/tag262.xml><?xml version="1.0" encoding="utf-8"?>
<p:tagLst xmlns:p="http://schemas.openxmlformats.org/presentationml/2006/main">
  <p:tag name="AS_UNIQUEID" val="1301"/>
</p:tagLst>
</file>

<file path=ppt/tags/tag263.xml><?xml version="1.0" encoding="utf-8"?>
<p:tagLst xmlns:p="http://schemas.openxmlformats.org/presentationml/2006/main">
  <p:tag name="AS_UNIQUEID" val="1302"/>
</p:tagLst>
</file>

<file path=ppt/tags/tag264.xml><?xml version="1.0" encoding="utf-8"?>
<p:tagLst xmlns:p="http://schemas.openxmlformats.org/presentationml/2006/main">
  <p:tag name="AS_UNIQUEID" val="1303"/>
</p:tagLst>
</file>

<file path=ppt/tags/tag265.xml><?xml version="1.0" encoding="utf-8"?>
<p:tagLst xmlns:p="http://schemas.openxmlformats.org/presentationml/2006/main">
  <p:tag name="AS_UNIQUEID" val="1304"/>
</p:tagLst>
</file>

<file path=ppt/tags/tag266.xml><?xml version="1.0" encoding="utf-8"?>
<p:tagLst xmlns:p="http://schemas.openxmlformats.org/presentationml/2006/main">
  <p:tag name="AS_UNIQUEID" val="1305"/>
</p:tagLst>
</file>

<file path=ppt/tags/tag267.xml><?xml version="1.0" encoding="utf-8"?>
<p:tagLst xmlns:p="http://schemas.openxmlformats.org/presentationml/2006/main">
  <p:tag name="AS_UNIQUEID" val="1306"/>
</p:tagLst>
</file>

<file path=ppt/tags/tag268.xml><?xml version="1.0" encoding="utf-8"?>
<p:tagLst xmlns:p="http://schemas.openxmlformats.org/presentationml/2006/main">
  <p:tag name="AS_UNIQUEID" val="1307"/>
</p:tagLst>
</file>

<file path=ppt/tags/tag269.xml><?xml version="1.0" encoding="utf-8"?>
<p:tagLst xmlns:p="http://schemas.openxmlformats.org/presentationml/2006/main">
  <p:tag name="AS_UNIQUEID" val="1308"/>
</p:tagLst>
</file>

<file path=ppt/tags/tag27.xml><?xml version="1.0" encoding="utf-8"?>
<p:tagLst xmlns:p="http://schemas.openxmlformats.org/presentationml/2006/main">
  <p:tag name="AS_UNIQUEID" val="1055"/>
</p:tagLst>
</file>

<file path=ppt/tags/tag270.xml><?xml version="1.0" encoding="utf-8"?>
<p:tagLst xmlns:p="http://schemas.openxmlformats.org/presentationml/2006/main">
  <p:tag name="AS_UNIQUEID" val="1309"/>
</p:tagLst>
</file>

<file path=ppt/tags/tag271.xml><?xml version="1.0" encoding="utf-8"?>
<p:tagLst xmlns:p="http://schemas.openxmlformats.org/presentationml/2006/main">
  <p:tag name="AS_UNIQUEID" val="1310"/>
</p:tagLst>
</file>

<file path=ppt/tags/tag272.xml><?xml version="1.0" encoding="utf-8"?>
<p:tagLst xmlns:p="http://schemas.openxmlformats.org/presentationml/2006/main">
  <p:tag name="AS_UNIQUEID" val="1311"/>
</p:tagLst>
</file>

<file path=ppt/tags/tag273.xml><?xml version="1.0" encoding="utf-8"?>
<p:tagLst xmlns:p="http://schemas.openxmlformats.org/presentationml/2006/main">
  <p:tag name="AS_UNIQUEID" val="1312"/>
</p:tagLst>
</file>

<file path=ppt/tags/tag274.xml><?xml version="1.0" encoding="utf-8"?>
<p:tagLst xmlns:p="http://schemas.openxmlformats.org/presentationml/2006/main">
  <p:tag name="AS_UNIQUEID" val="1313"/>
</p:tagLst>
</file>

<file path=ppt/tags/tag275.xml><?xml version="1.0" encoding="utf-8"?>
<p:tagLst xmlns:p="http://schemas.openxmlformats.org/presentationml/2006/main">
  <p:tag name="AS_UNIQUEID" val="1314"/>
</p:tagLst>
</file>

<file path=ppt/tags/tag276.xml><?xml version="1.0" encoding="utf-8"?>
<p:tagLst xmlns:p="http://schemas.openxmlformats.org/presentationml/2006/main">
  <p:tag name="AS_UNIQUEID" val="1315"/>
</p:tagLst>
</file>

<file path=ppt/tags/tag277.xml><?xml version="1.0" encoding="utf-8"?>
<p:tagLst xmlns:p="http://schemas.openxmlformats.org/presentationml/2006/main">
  <p:tag name="AS_UNIQUEID" val="1316"/>
</p:tagLst>
</file>

<file path=ppt/tags/tag278.xml><?xml version="1.0" encoding="utf-8"?>
<p:tagLst xmlns:p="http://schemas.openxmlformats.org/presentationml/2006/main">
  <p:tag name="AS_UNIQUEID" val="1317"/>
</p:tagLst>
</file>

<file path=ppt/tags/tag279.xml><?xml version="1.0" encoding="utf-8"?>
<p:tagLst xmlns:p="http://schemas.openxmlformats.org/presentationml/2006/main">
  <p:tag name="AS_UNIQUEID" val="1318"/>
</p:tagLst>
</file>

<file path=ppt/tags/tag28.xml><?xml version="1.0" encoding="utf-8"?>
<p:tagLst xmlns:p="http://schemas.openxmlformats.org/presentationml/2006/main">
  <p:tag name="AS_UNIQUEID" val="1056"/>
</p:tagLst>
</file>

<file path=ppt/tags/tag280.xml><?xml version="1.0" encoding="utf-8"?>
<p:tagLst xmlns:p="http://schemas.openxmlformats.org/presentationml/2006/main">
  <p:tag name="AS_UNIQUEID" val="1319"/>
</p:tagLst>
</file>

<file path=ppt/tags/tag281.xml><?xml version="1.0" encoding="utf-8"?>
<p:tagLst xmlns:p="http://schemas.openxmlformats.org/presentationml/2006/main">
  <p:tag name="AS_UNIQUEID" val="1320"/>
</p:tagLst>
</file>

<file path=ppt/tags/tag282.xml><?xml version="1.0" encoding="utf-8"?>
<p:tagLst xmlns:p="http://schemas.openxmlformats.org/presentationml/2006/main">
  <p:tag name="AS_UNIQUEID" val="1321"/>
</p:tagLst>
</file>

<file path=ppt/tags/tag283.xml><?xml version="1.0" encoding="utf-8"?>
<p:tagLst xmlns:p="http://schemas.openxmlformats.org/presentationml/2006/main">
  <p:tag name="AS_UNIQUEID" val="1322"/>
</p:tagLst>
</file>

<file path=ppt/tags/tag284.xml><?xml version="1.0" encoding="utf-8"?>
<p:tagLst xmlns:p="http://schemas.openxmlformats.org/presentationml/2006/main">
  <p:tag name="AS_UNIQUEID" val="1323"/>
</p:tagLst>
</file>

<file path=ppt/tags/tag285.xml><?xml version="1.0" encoding="utf-8"?>
<p:tagLst xmlns:p="http://schemas.openxmlformats.org/presentationml/2006/main">
  <p:tag name="AS_UNIQUEID" val="1324"/>
</p:tagLst>
</file>

<file path=ppt/tags/tag286.xml><?xml version="1.0" encoding="utf-8"?>
<p:tagLst xmlns:p="http://schemas.openxmlformats.org/presentationml/2006/main">
  <p:tag name="AS_UNIQUEID" val="1325"/>
</p:tagLst>
</file>

<file path=ppt/tags/tag287.xml><?xml version="1.0" encoding="utf-8"?>
<p:tagLst xmlns:p="http://schemas.openxmlformats.org/presentationml/2006/main">
  <p:tag name="AS_UNIQUEID" val="1326"/>
</p:tagLst>
</file>

<file path=ppt/tags/tag288.xml><?xml version="1.0" encoding="utf-8"?>
<p:tagLst xmlns:p="http://schemas.openxmlformats.org/presentationml/2006/main">
  <p:tag name="AS_UNIQUEID" val="1327"/>
</p:tagLst>
</file>

<file path=ppt/tags/tag289.xml><?xml version="1.0" encoding="utf-8"?>
<p:tagLst xmlns:p="http://schemas.openxmlformats.org/presentationml/2006/main">
  <p:tag name="AS_UNIQUEID" val="1328"/>
</p:tagLst>
</file>

<file path=ppt/tags/tag29.xml><?xml version="1.0" encoding="utf-8"?>
<p:tagLst xmlns:p="http://schemas.openxmlformats.org/presentationml/2006/main">
  <p:tag name="AS_UNIQUEID" val="1057"/>
</p:tagLst>
</file>

<file path=ppt/tags/tag290.xml><?xml version="1.0" encoding="utf-8"?>
<p:tagLst xmlns:p="http://schemas.openxmlformats.org/presentationml/2006/main">
  <p:tag name="AS_UNIQUEID" val="1329"/>
</p:tagLst>
</file>

<file path=ppt/tags/tag291.xml><?xml version="1.0" encoding="utf-8"?>
<p:tagLst xmlns:p="http://schemas.openxmlformats.org/presentationml/2006/main">
  <p:tag name="AS_UNIQUEID" val="1330"/>
</p:tagLst>
</file>

<file path=ppt/tags/tag292.xml><?xml version="1.0" encoding="utf-8"?>
<p:tagLst xmlns:p="http://schemas.openxmlformats.org/presentationml/2006/main">
  <p:tag name="AS_UNIQUEID" val="1331"/>
</p:tagLst>
</file>

<file path=ppt/tags/tag293.xml><?xml version="1.0" encoding="utf-8"?>
<p:tagLst xmlns:p="http://schemas.openxmlformats.org/presentationml/2006/main">
  <p:tag name="AS_UNIQUEID" val="1332"/>
</p:tagLst>
</file>

<file path=ppt/tags/tag294.xml><?xml version="1.0" encoding="utf-8"?>
<p:tagLst xmlns:p="http://schemas.openxmlformats.org/presentationml/2006/main">
  <p:tag name="AS_UNIQUEID" val="1333"/>
</p:tagLst>
</file>

<file path=ppt/tags/tag295.xml><?xml version="1.0" encoding="utf-8"?>
<p:tagLst xmlns:p="http://schemas.openxmlformats.org/presentationml/2006/main">
  <p:tag name="AS_UNIQUEID" val="1334"/>
</p:tagLst>
</file>

<file path=ppt/tags/tag296.xml><?xml version="1.0" encoding="utf-8"?>
<p:tagLst xmlns:p="http://schemas.openxmlformats.org/presentationml/2006/main">
  <p:tag name="AS_UNIQUEID" val="1335"/>
</p:tagLst>
</file>

<file path=ppt/tags/tag297.xml><?xml version="1.0" encoding="utf-8"?>
<p:tagLst xmlns:p="http://schemas.openxmlformats.org/presentationml/2006/main">
  <p:tag name="AS_UNIQUEID" val="1336"/>
</p:tagLst>
</file>

<file path=ppt/tags/tag298.xml><?xml version="1.0" encoding="utf-8"?>
<p:tagLst xmlns:p="http://schemas.openxmlformats.org/presentationml/2006/main">
  <p:tag name="AS_UNIQUEID" val="1337"/>
</p:tagLst>
</file>

<file path=ppt/tags/tag299.xml><?xml version="1.0" encoding="utf-8"?>
<p:tagLst xmlns:p="http://schemas.openxmlformats.org/presentationml/2006/main">
  <p:tag name="AS_UNIQUEID" val="1338"/>
</p:tagLst>
</file>

<file path=ppt/tags/tag3.xml><?xml version="1.0" encoding="utf-8"?>
<p:tagLst xmlns:p="http://schemas.openxmlformats.org/presentationml/2006/main">
  <p:tag name="AS_UNIQUEID" val="1031"/>
</p:tagLst>
</file>

<file path=ppt/tags/tag30.xml><?xml version="1.0" encoding="utf-8"?>
<p:tagLst xmlns:p="http://schemas.openxmlformats.org/presentationml/2006/main">
  <p:tag name="AS_UNIQUEID" val="1058"/>
</p:tagLst>
</file>

<file path=ppt/tags/tag300.xml><?xml version="1.0" encoding="utf-8"?>
<p:tagLst xmlns:p="http://schemas.openxmlformats.org/presentationml/2006/main">
  <p:tag name="AS_UNIQUEID" val="1339"/>
</p:tagLst>
</file>

<file path=ppt/tags/tag301.xml><?xml version="1.0" encoding="utf-8"?>
<p:tagLst xmlns:p="http://schemas.openxmlformats.org/presentationml/2006/main">
  <p:tag name="AS_UNIQUEID" val="1340"/>
</p:tagLst>
</file>

<file path=ppt/tags/tag302.xml><?xml version="1.0" encoding="utf-8"?>
<p:tagLst xmlns:p="http://schemas.openxmlformats.org/presentationml/2006/main">
  <p:tag name="AS_UNIQUEID" val="1341"/>
</p:tagLst>
</file>

<file path=ppt/tags/tag303.xml><?xml version="1.0" encoding="utf-8"?>
<p:tagLst xmlns:p="http://schemas.openxmlformats.org/presentationml/2006/main">
  <p:tag name="AS_UNIQUEID" val="1342"/>
</p:tagLst>
</file>

<file path=ppt/tags/tag304.xml><?xml version="1.0" encoding="utf-8"?>
<p:tagLst xmlns:p="http://schemas.openxmlformats.org/presentationml/2006/main">
  <p:tag name="AS_UNIQUEID" val="1343"/>
</p:tagLst>
</file>

<file path=ppt/tags/tag305.xml><?xml version="1.0" encoding="utf-8"?>
<p:tagLst xmlns:p="http://schemas.openxmlformats.org/presentationml/2006/main">
  <p:tag name="AS_UNIQUEID" val="1344"/>
</p:tagLst>
</file>

<file path=ppt/tags/tag306.xml><?xml version="1.0" encoding="utf-8"?>
<p:tagLst xmlns:p="http://schemas.openxmlformats.org/presentationml/2006/main">
  <p:tag name="AS_UNIQUEID" val="1345"/>
</p:tagLst>
</file>

<file path=ppt/tags/tag307.xml><?xml version="1.0" encoding="utf-8"?>
<p:tagLst xmlns:p="http://schemas.openxmlformats.org/presentationml/2006/main">
  <p:tag name="AS_UNIQUEID" val="1346"/>
</p:tagLst>
</file>

<file path=ppt/tags/tag308.xml><?xml version="1.0" encoding="utf-8"?>
<p:tagLst xmlns:p="http://schemas.openxmlformats.org/presentationml/2006/main">
  <p:tag name="AS_UNIQUEID" val="1347"/>
</p:tagLst>
</file>

<file path=ppt/tags/tag309.xml><?xml version="1.0" encoding="utf-8"?>
<p:tagLst xmlns:p="http://schemas.openxmlformats.org/presentationml/2006/main">
  <p:tag name="AS_UNIQUEID" val="1348"/>
</p:tagLst>
</file>

<file path=ppt/tags/tag31.xml><?xml version="1.0" encoding="utf-8"?>
<p:tagLst xmlns:p="http://schemas.openxmlformats.org/presentationml/2006/main">
  <p:tag name="AS_UNIQUEID" val="1059"/>
</p:tagLst>
</file>

<file path=ppt/tags/tag310.xml><?xml version="1.0" encoding="utf-8"?>
<p:tagLst xmlns:p="http://schemas.openxmlformats.org/presentationml/2006/main">
  <p:tag name="AS_UNIQUEID" val="1349"/>
</p:tagLst>
</file>

<file path=ppt/tags/tag311.xml><?xml version="1.0" encoding="utf-8"?>
<p:tagLst xmlns:p="http://schemas.openxmlformats.org/presentationml/2006/main">
  <p:tag name="AS_UNIQUEID" val="1350"/>
</p:tagLst>
</file>

<file path=ppt/tags/tag312.xml><?xml version="1.0" encoding="utf-8"?>
<p:tagLst xmlns:p="http://schemas.openxmlformats.org/presentationml/2006/main">
  <p:tag name="AS_UNIQUEID" val="1351"/>
</p:tagLst>
</file>

<file path=ppt/tags/tag313.xml><?xml version="1.0" encoding="utf-8"?>
<p:tagLst xmlns:p="http://schemas.openxmlformats.org/presentationml/2006/main">
  <p:tag name="AS_UNIQUEID" val="1352"/>
</p:tagLst>
</file>

<file path=ppt/tags/tag314.xml><?xml version="1.0" encoding="utf-8"?>
<p:tagLst xmlns:p="http://schemas.openxmlformats.org/presentationml/2006/main">
  <p:tag name="AS_UNIQUEID" val="1353"/>
</p:tagLst>
</file>

<file path=ppt/tags/tag315.xml><?xml version="1.0" encoding="utf-8"?>
<p:tagLst xmlns:p="http://schemas.openxmlformats.org/presentationml/2006/main">
  <p:tag name="AS_UNIQUEID" val="1354"/>
</p:tagLst>
</file>

<file path=ppt/tags/tag316.xml><?xml version="1.0" encoding="utf-8"?>
<p:tagLst xmlns:p="http://schemas.openxmlformats.org/presentationml/2006/main">
  <p:tag name="AS_UNIQUEID" val="1355"/>
</p:tagLst>
</file>

<file path=ppt/tags/tag317.xml><?xml version="1.0" encoding="utf-8"?>
<p:tagLst xmlns:p="http://schemas.openxmlformats.org/presentationml/2006/main">
  <p:tag name="AS_UNIQUEID" val="1356"/>
</p:tagLst>
</file>

<file path=ppt/tags/tag318.xml><?xml version="1.0" encoding="utf-8"?>
<p:tagLst xmlns:p="http://schemas.openxmlformats.org/presentationml/2006/main">
  <p:tag name="AS_UNIQUEID" val="1357"/>
</p:tagLst>
</file>

<file path=ppt/tags/tag319.xml><?xml version="1.0" encoding="utf-8"?>
<p:tagLst xmlns:p="http://schemas.openxmlformats.org/presentationml/2006/main">
  <p:tag name="AS_UNIQUEID" val="1358"/>
</p:tagLst>
</file>

<file path=ppt/tags/tag32.xml><?xml version="1.0" encoding="utf-8"?>
<p:tagLst xmlns:p="http://schemas.openxmlformats.org/presentationml/2006/main">
  <p:tag name="AS_UNIQUEID" val="1060"/>
</p:tagLst>
</file>

<file path=ppt/tags/tag320.xml><?xml version="1.0" encoding="utf-8"?>
<p:tagLst xmlns:p="http://schemas.openxmlformats.org/presentationml/2006/main">
  <p:tag name="AS_UNIQUEID" val="1359"/>
</p:tagLst>
</file>

<file path=ppt/tags/tag321.xml><?xml version="1.0" encoding="utf-8"?>
<p:tagLst xmlns:p="http://schemas.openxmlformats.org/presentationml/2006/main">
  <p:tag name="AS_UNIQUEID" val="1360"/>
</p:tagLst>
</file>

<file path=ppt/tags/tag322.xml><?xml version="1.0" encoding="utf-8"?>
<p:tagLst xmlns:p="http://schemas.openxmlformats.org/presentationml/2006/main">
  <p:tag name="AS_UNIQUEID" val="1361"/>
</p:tagLst>
</file>

<file path=ppt/tags/tag323.xml><?xml version="1.0" encoding="utf-8"?>
<p:tagLst xmlns:p="http://schemas.openxmlformats.org/presentationml/2006/main">
  <p:tag name="AS_UNIQUEID" val="1362"/>
</p:tagLst>
</file>

<file path=ppt/tags/tag324.xml><?xml version="1.0" encoding="utf-8"?>
<p:tagLst xmlns:p="http://schemas.openxmlformats.org/presentationml/2006/main">
  <p:tag name="AS_UNIQUEID" val="1363"/>
</p:tagLst>
</file>

<file path=ppt/tags/tag325.xml><?xml version="1.0" encoding="utf-8"?>
<p:tagLst xmlns:p="http://schemas.openxmlformats.org/presentationml/2006/main">
  <p:tag name="AS_UNIQUEID" val="1364"/>
</p:tagLst>
</file>

<file path=ppt/tags/tag326.xml><?xml version="1.0" encoding="utf-8"?>
<p:tagLst xmlns:p="http://schemas.openxmlformats.org/presentationml/2006/main">
  <p:tag name="AS_UNIQUEID" val="1365"/>
</p:tagLst>
</file>

<file path=ppt/tags/tag327.xml><?xml version="1.0" encoding="utf-8"?>
<p:tagLst xmlns:p="http://schemas.openxmlformats.org/presentationml/2006/main">
  <p:tag name="AS_UNIQUEID" val="1366"/>
</p:tagLst>
</file>

<file path=ppt/tags/tag328.xml><?xml version="1.0" encoding="utf-8"?>
<p:tagLst xmlns:p="http://schemas.openxmlformats.org/presentationml/2006/main">
  <p:tag name="AS_UNIQUEID" val="1367"/>
</p:tagLst>
</file>

<file path=ppt/tags/tag329.xml><?xml version="1.0" encoding="utf-8"?>
<p:tagLst xmlns:p="http://schemas.openxmlformats.org/presentationml/2006/main">
  <p:tag name="AS_UNIQUEID" val="1368"/>
</p:tagLst>
</file>

<file path=ppt/tags/tag33.xml><?xml version="1.0" encoding="utf-8"?>
<p:tagLst xmlns:p="http://schemas.openxmlformats.org/presentationml/2006/main">
  <p:tag name="AS_UNIQUEID" val="1061"/>
</p:tagLst>
</file>

<file path=ppt/tags/tag330.xml><?xml version="1.0" encoding="utf-8"?>
<p:tagLst xmlns:p="http://schemas.openxmlformats.org/presentationml/2006/main">
  <p:tag name="AS_UNIQUEID" val="1369"/>
</p:tagLst>
</file>

<file path=ppt/tags/tag331.xml><?xml version="1.0" encoding="utf-8"?>
<p:tagLst xmlns:p="http://schemas.openxmlformats.org/presentationml/2006/main">
  <p:tag name="AS_UNIQUEID" val="1370"/>
</p:tagLst>
</file>

<file path=ppt/tags/tag332.xml><?xml version="1.0" encoding="utf-8"?>
<p:tagLst xmlns:p="http://schemas.openxmlformats.org/presentationml/2006/main">
  <p:tag name="AS_UNIQUEID" val="1371"/>
</p:tagLst>
</file>

<file path=ppt/tags/tag333.xml><?xml version="1.0" encoding="utf-8"?>
<p:tagLst xmlns:p="http://schemas.openxmlformats.org/presentationml/2006/main">
  <p:tag name="AS_UNIQUEID" val="1372"/>
</p:tagLst>
</file>

<file path=ppt/tags/tag334.xml><?xml version="1.0" encoding="utf-8"?>
<p:tagLst xmlns:p="http://schemas.openxmlformats.org/presentationml/2006/main">
  <p:tag name="AS_UNIQUEID" val="1373"/>
</p:tagLst>
</file>

<file path=ppt/tags/tag335.xml><?xml version="1.0" encoding="utf-8"?>
<p:tagLst xmlns:p="http://schemas.openxmlformats.org/presentationml/2006/main">
  <p:tag name="AS_UNIQUEID" val="1374"/>
</p:tagLst>
</file>

<file path=ppt/tags/tag336.xml><?xml version="1.0" encoding="utf-8"?>
<p:tagLst xmlns:p="http://schemas.openxmlformats.org/presentationml/2006/main">
  <p:tag name="AS_UNIQUEID" val="1375"/>
</p:tagLst>
</file>

<file path=ppt/tags/tag337.xml><?xml version="1.0" encoding="utf-8"?>
<p:tagLst xmlns:p="http://schemas.openxmlformats.org/presentationml/2006/main">
  <p:tag name="AS_UNIQUEID" val="1376"/>
</p:tagLst>
</file>

<file path=ppt/tags/tag338.xml><?xml version="1.0" encoding="utf-8"?>
<p:tagLst xmlns:p="http://schemas.openxmlformats.org/presentationml/2006/main">
  <p:tag name="AS_UNIQUEID" val="1377"/>
</p:tagLst>
</file>

<file path=ppt/tags/tag339.xml><?xml version="1.0" encoding="utf-8"?>
<p:tagLst xmlns:p="http://schemas.openxmlformats.org/presentationml/2006/main">
  <p:tag name="AS_UNIQUEID" val="1378"/>
</p:tagLst>
</file>

<file path=ppt/tags/tag34.xml><?xml version="1.0" encoding="utf-8"?>
<p:tagLst xmlns:p="http://schemas.openxmlformats.org/presentationml/2006/main">
  <p:tag name="AS_UNIQUEID" val="1062"/>
</p:tagLst>
</file>

<file path=ppt/tags/tag340.xml><?xml version="1.0" encoding="utf-8"?>
<p:tagLst xmlns:p="http://schemas.openxmlformats.org/presentationml/2006/main">
  <p:tag name="AS_UNIQUEID" val="1379"/>
</p:tagLst>
</file>

<file path=ppt/tags/tag341.xml><?xml version="1.0" encoding="utf-8"?>
<p:tagLst xmlns:p="http://schemas.openxmlformats.org/presentationml/2006/main">
  <p:tag name="AS_UNIQUEID" val="1380"/>
</p:tagLst>
</file>

<file path=ppt/tags/tag342.xml><?xml version="1.0" encoding="utf-8"?>
<p:tagLst xmlns:p="http://schemas.openxmlformats.org/presentationml/2006/main">
  <p:tag name="AS_UNIQUEID" val="1381"/>
</p:tagLst>
</file>

<file path=ppt/tags/tag343.xml><?xml version="1.0" encoding="utf-8"?>
<p:tagLst xmlns:p="http://schemas.openxmlformats.org/presentationml/2006/main">
  <p:tag name="AS_UNIQUEID" val="1382"/>
</p:tagLst>
</file>

<file path=ppt/tags/tag344.xml><?xml version="1.0" encoding="utf-8"?>
<p:tagLst xmlns:p="http://schemas.openxmlformats.org/presentationml/2006/main">
  <p:tag name="AS_UNIQUEID" val="1383"/>
</p:tagLst>
</file>

<file path=ppt/tags/tag345.xml><?xml version="1.0" encoding="utf-8"?>
<p:tagLst xmlns:p="http://schemas.openxmlformats.org/presentationml/2006/main">
  <p:tag name="AS_UNIQUEID" val="1384"/>
</p:tagLst>
</file>

<file path=ppt/tags/tag346.xml><?xml version="1.0" encoding="utf-8"?>
<p:tagLst xmlns:p="http://schemas.openxmlformats.org/presentationml/2006/main">
  <p:tag name="AS_UNIQUEID" val="1385"/>
</p:tagLst>
</file>

<file path=ppt/tags/tag347.xml><?xml version="1.0" encoding="utf-8"?>
<p:tagLst xmlns:p="http://schemas.openxmlformats.org/presentationml/2006/main">
  <p:tag name="AS_UNIQUEID" val="1386"/>
</p:tagLst>
</file>

<file path=ppt/tags/tag348.xml><?xml version="1.0" encoding="utf-8"?>
<p:tagLst xmlns:p="http://schemas.openxmlformats.org/presentationml/2006/main">
  <p:tag name="AS_UNIQUEID" val="1387"/>
</p:tagLst>
</file>

<file path=ppt/tags/tag349.xml><?xml version="1.0" encoding="utf-8"?>
<p:tagLst xmlns:p="http://schemas.openxmlformats.org/presentationml/2006/main">
  <p:tag name="AS_UNIQUEID" val="1388"/>
</p:tagLst>
</file>

<file path=ppt/tags/tag35.xml><?xml version="1.0" encoding="utf-8"?>
<p:tagLst xmlns:p="http://schemas.openxmlformats.org/presentationml/2006/main">
  <p:tag name="AS_UNIQUEID" val="1063"/>
</p:tagLst>
</file>

<file path=ppt/tags/tag350.xml><?xml version="1.0" encoding="utf-8"?>
<p:tagLst xmlns:p="http://schemas.openxmlformats.org/presentationml/2006/main">
  <p:tag name="AS_UNIQUEID" val="1389"/>
</p:tagLst>
</file>

<file path=ppt/tags/tag351.xml><?xml version="1.0" encoding="utf-8"?>
<p:tagLst xmlns:p="http://schemas.openxmlformats.org/presentationml/2006/main">
  <p:tag name="AS_UNIQUEID" val="1390"/>
</p:tagLst>
</file>

<file path=ppt/tags/tag352.xml><?xml version="1.0" encoding="utf-8"?>
<p:tagLst xmlns:p="http://schemas.openxmlformats.org/presentationml/2006/main">
  <p:tag name="AS_UNIQUEID" val="1391"/>
</p:tagLst>
</file>

<file path=ppt/tags/tag353.xml><?xml version="1.0" encoding="utf-8"?>
<p:tagLst xmlns:p="http://schemas.openxmlformats.org/presentationml/2006/main">
  <p:tag name="AS_UNIQUEID" val="1392"/>
</p:tagLst>
</file>

<file path=ppt/tags/tag354.xml><?xml version="1.0" encoding="utf-8"?>
<p:tagLst xmlns:p="http://schemas.openxmlformats.org/presentationml/2006/main">
  <p:tag name="AS_UNIQUEID" val="1393"/>
</p:tagLst>
</file>

<file path=ppt/tags/tag355.xml><?xml version="1.0" encoding="utf-8"?>
<p:tagLst xmlns:p="http://schemas.openxmlformats.org/presentationml/2006/main">
  <p:tag name="AS_UNIQUEID" val="1394"/>
</p:tagLst>
</file>

<file path=ppt/tags/tag356.xml><?xml version="1.0" encoding="utf-8"?>
<p:tagLst xmlns:p="http://schemas.openxmlformats.org/presentationml/2006/main">
  <p:tag name="AS_UNIQUEID" val="1395"/>
</p:tagLst>
</file>

<file path=ppt/tags/tag357.xml><?xml version="1.0" encoding="utf-8"?>
<p:tagLst xmlns:p="http://schemas.openxmlformats.org/presentationml/2006/main">
  <p:tag name="AS_UNIQUEID" val="1396"/>
</p:tagLst>
</file>

<file path=ppt/tags/tag358.xml><?xml version="1.0" encoding="utf-8"?>
<p:tagLst xmlns:p="http://schemas.openxmlformats.org/presentationml/2006/main">
  <p:tag name="AS_UNIQUEID" val="1397"/>
</p:tagLst>
</file>

<file path=ppt/tags/tag359.xml><?xml version="1.0" encoding="utf-8"?>
<p:tagLst xmlns:p="http://schemas.openxmlformats.org/presentationml/2006/main">
  <p:tag name="AS_UNIQUEID" val="1398"/>
</p:tagLst>
</file>

<file path=ppt/tags/tag36.xml><?xml version="1.0" encoding="utf-8"?>
<p:tagLst xmlns:p="http://schemas.openxmlformats.org/presentationml/2006/main">
  <p:tag name="AS_UNIQUEID" val="1064"/>
</p:tagLst>
</file>

<file path=ppt/tags/tag360.xml><?xml version="1.0" encoding="utf-8"?>
<p:tagLst xmlns:p="http://schemas.openxmlformats.org/presentationml/2006/main">
  <p:tag name="AS_UNIQUEID" val="1399"/>
</p:tagLst>
</file>

<file path=ppt/tags/tag361.xml><?xml version="1.0" encoding="utf-8"?>
<p:tagLst xmlns:p="http://schemas.openxmlformats.org/presentationml/2006/main">
  <p:tag name="AS_UNIQUEID" val="1400"/>
</p:tagLst>
</file>

<file path=ppt/tags/tag362.xml><?xml version="1.0" encoding="utf-8"?>
<p:tagLst xmlns:p="http://schemas.openxmlformats.org/presentationml/2006/main">
  <p:tag name="AS_UNIQUEID" val="1401"/>
</p:tagLst>
</file>

<file path=ppt/tags/tag363.xml><?xml version="1.0" encoding="utf-8"?>
<p:tagLst xmlns:p="http://schemas.openxmlformats.org/presentationml/2006/main">
  <p:tag name="AS_UNIQUEID" val="1402"/>
</p:tagLst>
</file>

<file path=ppt/tags/tag364.xml><?xml version="1.0" encoding="utf-8"?>
<p:tagLst xmlns:p="http://schemas.openxmlformats.org/presentationml/2006/main">
  <p:tag name="AS_UNIQUEID" val="1403"/>
</p:tagLst>
</file>

<file path=ppt/tags/tag365.xml><?xml version="1.0" encoding="utf-8"?>
<p:tagLst xmlns:p="http://schemas.openxmlformats.org/presentationml/2006/main">
  <p:tag name="AS_UNIQUEID" val="1404"/>
</p:tagLst>
</file>

<file path=ppt/tags/tag366.xml><?xml version="1.0" encoding="utf-8"?>
<p:tagLst xmlns:p="http://schemas.openxmlformats.org/presentationml/2006/main">
  <p:tag name="AS_UNIQUEID" val="1405"/>
</p:tagLst>
</file>

<file path=ppt/tags/tag367.xml><?xml version="1.0" encoding="utf-8"?>
<p:tagLst xmlns:p="http://schemas.openxmlformats.org/presentationml/2006/main">
  <p:tag name="AS_UNIQUEID" val="1406"/>
</p:tagLst>
</file>

<file path=ppt/tags/tag368.xml><?xml version="1.0" encoding="utf-8"?>
<p:tagLst xmlns:p="http://schemas.openxmlformats.org/presentationml/2006/main">
  <p:tag name="AS_UNIQUEID" val="1407"/>
</p:tagLst>
</file>

<file path=ppt/tags/tag369.xml><?xml version="1.0" encoding="utf-8"?>
<p:tagLst xmlns:p="http://schemas.openxmlformats.org/presentationml/2006/main">
  <p:tag name="AS_UNIQUEID" val="1408"/>
</p:tagLst>
</file>

<file path=ppt/tags/tag37.xml><?xml version="1.0" encoding="utf-8"?>
<p:tagLst xmlns:p="http://schemas.openxmlformats.org/presentationml/2006/main">
  <p:tag name="AS_UNIQUEID" val="1065"/>
</p:tagLst>
</file>

<file path=ppt/tags/tag370.xml><?xml version="1.0" encoding="utf-8"?>
<p:tagLst xmlns:p="http://schemas.openxmlformats.org/presentationml/2006/main">
  <p:tag name="AS_UNIQUEID" val="1409"/>
</p:tagLst>
</file>

<file path=ppt/tags/tag371.xml><?xml version="1.0" encoding="utf-8"?>
<p:tagLst xmlns:p="http://schemas.openxmlformats.org/presentationml/2006/main">
  <p:tag name="AS_UNIQUEID" val="1410"/>
</p:tagLst>
</file>

<file path=ppt/tags/tag372.xml><?xml version="1.0" encoding="utf-8"?>
<p:tagLst xmlns:p="http://schemas.openxmlformats.org/presentationml/2006/main">
  <p:tag name="AS_UNIQUEID" val="1411"/>
</p:tagLst>
</file>

<file path=ppt/tags/tag373.xml><?xml version="1.0" encoding="utf-8"?>
<p:tagLst xmlns:p="http://schemas.openxmlformats.org/presentationml/2006/main">
  <p:tag name="AS_UNIQUEID" val="1412"/>
</p:tagLst>
</file>

<file path=ppt/tags/tag374.xml><?xml version="1.0" encoding="utf-8"?>
<p:tagLst xmlns:p="http://schemas.openxmlformats.org/presentationml/2006/main">
  <p:tag name="AS_UNIQUEID" val="1413"/>
</p:tagLst>
</file>

<file path=ppt/tags/tag375.xml><?xml version="1.0" encoding="utf-8"?>
<p:tagLst xmlns:p="http://schemas.openxmlformats.org/presentationml/2006/main">
  <p:tag name="AS_UNIQUEID" val="1414"/>
</p:tagLst>
</file>

<file path=ppt/tags/tag376.xml><?xml version="1.0" encoding="utf-8"?>
<p:tagLst xmlns:p="http://schemas.openxmlformats.org/presentationml/2006/main">
  <p:tag name="AS_UNIQUEID" val="1415"/>
</p:tagLst>
</file>

<file path=ppt/tags/tag377.xml><?xml version="1.0" encoding="utf-8"?>
<p:tagLst xmlns:p="http://schemas.openxmlformats.org/presentationml/2006/main">
  <p:tag name="AS_UNIQUEID" val="1416"/>
</p:tagLst>
</file>

<file path=ppt/tags/tag378.xml><?xml version="1.0" encoding="utf-8"?>
<p:tagLst xmlns:p="http://schemas.openxmlformats.org/presentationml/2006/main">
  <p:tag name="AS_UNIQUEID" val="1417"/>
</p:tagLst>
</file>

<file path=ppt/tags/tag379.xml><?xml version="1.0" encoding="utf-8"?>
<p:tagLst xmlns:p="http://schemas.openxmlformats.org/presentationml/2006/main">
  <p:tag name="AS_UNIQUEID" val="1418"/>
</p:tagLst>
</file>

<file path=ppt/tags/tag38.xml><?xml version="1.0" encoding="utf-8"?>
<p:tagLst xmlns:p="http://schemas.openxmlformats.org/presentationml/2006/main">
  <p:tag name="AS_UNIQUEID" val="1066"/>
</p:tagLst>
</file>

<file path=ppt/tags/tag380.xml><?xml version="1.0" encoding="utf-8"?>
<p:tagLst xmlns:p="http://schemas.openxmlformats.org/presentationml/2006/main">
  <p:tag name="AS_UNIQUEID" val="1419"/>
</p:tagLst>
</file>

<file path=ppt/tags/tag381.xml><?xml version="1.0" encoding="utf-8"?>
<p:tagLst xmlns:p="http://schemas.openxmlformats.org/presentationml/2006/main">
  <p:tag name="AS_UNIQUEID" val="1420"/>
</p:tagLst>
</file>

<file path=ppt/tags/tag382.xml><?xml version="1.0" encoding="utf-8"?>
<p:tagLst xmlns:p="http://schemas.openxmlformats.org/presentationml/2006/main">
  <p:tag name="AS_UNIQUEID" val="1421"/>
</p:tagLst>
</file>

<file path=ppt/tags/tag383.xml><?xml version="1.0" encoding="utf-8"?>
<p:tagLst xmlns:p="http://schemas.openxmlformats.org/presentationml/2006/main">
  <p:tag name="AS_UNIQUEID" val="1422"/>
</p:tagLst>
</file>

<file path=ppt/tags/tag384.xml><?xml version="1.0" encoding="utf-8"?>
<p:tagLst xmlns:p="http://schemas.openxmlformats.org/presentationml/2006/main">
  <p:tag name="AS_UNIQUEID" val="1423"/>
</p:tagLst>
</file>

<file path=ppt/tags/tag385.xml><?xml version="1.0" encoding="utf-8"?>
<p:tagLst xmlns:p="http://schemas.openxmlformats.org/presentationml/2006/main">
  <p:tag name="AS_UNIQUEID" val="1424"/>
</p:tagLst>
</file>

<file path=ppt/tags/tag386.xml><?xml version="1.0" encoding="utf-8"?>
<p:tagLst xmlns:p="http://schemas.openxmlformats.org/presentationml/2006/main">
  <p:tag name="AS_UNIQUEID" val="1425"/>
</p:tagLst>
</file>

<file path=ppt/tags/tag387.xml><?xml version="1.0" encoding="utf-8"?>
<p:tagLst xmlns:p="http://schemas.openxmlformats.org/presentationml/2006/main">
  <p:tag name="AS_UNIQUEID" val="1426"/>
</p:tagLst>
</file>

<file path=ppt/tags/tag388.xml><?xml version="1.0" encoding="utf-8"?>
<p:tagLst xmlns:p="http://schemas.openxmlformats.org/presentationml/2006/main">
  <p:tag name="AS_UNIQUEID" val="1427"/>
</p:tagLst>
</file>

<file path=ppt/tags/tag389.xml><?xml version="1.0" encoding="utf-8"?>
<p:tagLst xmlns:p="http://schemas.openxmlformats.org/presentationml/2006/main">
  <p:tag name="AS_UNIQUEID" val="1428"/>
</p:tagLst>
</file>

<file path=ppt/tags/tag39.xml><?xml version="1.0" encoding="utf-8"?>
<p:tagLst xmlns:p="http://schemas.openxmlformats.org/presentationml/2006/main">
  <p:tag name="AS_UNIQUEID" val="1067"/>
</p:tagLst>
</file>

<file path=ppt/tags/tag390.xml><?xml version="1.0" encoding="utf-8"?>
<p:tagLst xmlns:p="http://schemas.openxmlformats.org/presentationml/2006/main">
  <p:tag name="AS_UNIQUEID" val="1429"/>
</p:tagLst>
</file>

<file path=ppt/tags/tag391.xml><?xml version="1.0" encoding="utf-8"?>
<p:tagLst xmlns:p="http://schemas.openxmlformats.org/presentationml/2006/main">
  <p:tag name="AS_UNIQUEID" val="1430"/>
</p:tagLst>
</file>

<file path=ppt/tags/tag392.xml><?xml version="1.0" encoding="utf-8"?>
<p:tagLst xmlns:p="http://schemas.openxmlformats.org/presentationml/2006/main">
  <p:tag name="AS_UNIQUEID" val="1431"/>
</p:tagLst>
</file>

<file path=ppt/tags/tag393.xml><?xml version="1.0" encoding="utf-8"?>
<p:tagLst xmlns:p="http://schemas.openxmlformats.org/presentationml/2006/main">
  <p:tag name="AS_UNIQUEID" val="1432"/>
</p:tagLst>
</file>

<file path=ppt/tags/tag394.xml><?xml version="1.0" encoding="utf-8"?>
<p:tagLst xmlns:p="http://schemas.openxmlformats.org/presentationml/2006/main">
  <p:tag name="AS_UNIQUEID" val="1433"/>
</p:tagLst>
</file>

<file path=ppt/tags/tag395.xml><?xml version="1.0" encoding="utf-8"?>
<p:tagLst xmlns:p="http://schemas.openxmlformats.org/presentationml/2006/main">
  <p:tag name="AS_UNIQUEID" val="1434"/>
</p:tagLst>
</file>

<file path=ppt/tags/tag396.xml><?xml version="1.0" encoding="utf-8"?>
<p:tagLst xmlns:p="http://schemas.openxmlformats.org/presentationml/2006/main">
  <p:tag name="AS_UNIQUEID" val="1435"/>
</p:tagLst>
</file>

<file path=ppt/tags/tag397.xml><?xml version="1.0" encoding="utf-8"?>
<p:tagLst xmlns:p="http://schemas.openxmlformats.org/presentationml/2006/main">
  <p:tag name="AS_UNIQUEID" val="1436"/>
</p:tagLst>
</file>

<file path=ppt/tags/tag398.xml><?xml version="1.0" encoding="utf-8"?>
<p:tagLst xmlns:p="http://schemas.openxmlformats.org/presentationml/2006/main">
  <p:tag name="AS_UNIQUEID" val="1437"/>
</p:tagLst>
</file>

<file path=ppt/tags/tag399.xml><?xml version="1.0" encoding="utf-8"?>
<p:tagLst xmlns:p="http://schemas.openxmlformats.org/presentationml/2006/main">
  <p:tag name="AS_UNIQUEID" val="1438"/>
</p:tagLst>
</file>

<file path=ppt/tags/tag4.xml><?xml version="1.0" encoding="utf-8"?>
<p:tagLst xmlns:p="http://schemas.openxmlformats.org/presentationml/2006/main">
  <p:tag name="AS_UNIQUEID" val="1032"/>
</p:tagLst>
</file>

<file path=ppt/tags/tag40.xml><?xml version="1.0" encoding="utf-8"?>
<p:tagLst xmlns:p="http://schemas.openxmlformats.org/presentationml/2006/main">
  <p:tag name="AS_UNIQUEID" val="1068"/>
</p:tagLst>
</file>

<file path=ppt/tags/tag400.xml><?xml version="1.0" encoding="utf-8"?>
<p:tagLst xmlns:p="http://schemas.openxmlformats.org/presentationml/2006/main">
  <p:tag name="AS_UNIQUEID" val="1439"/>
</p:tagLst>
</file>

<file path=ppt/tags/tag401.xml><?xml version="1.0" encoding="utf-8"?>
<p:tagLst xmlns:p="http://schemas.openxmlformats.org/presentationml/2006/main">
  <p:tag name="AS_UNIQUEID" val="1440"/>
</p:tagLst>
</file>

<file path=ppt/tags/tag402.xml><?xml version="1.0" encoding="utf-8"?>
<p:tagLst xmlns:p="http://schemas.openxmlformats.org/presentationml/2006/main">
  <p:tag name="AS_UNIQUEID" val="1441"/>
</p:tagLst>
</file>

<file path=ppt/tags/tag403.xml><?xml version="1.0" encoding="utf-8"?>
<p:tagLst xmlns:p="http://schemas.openxmlformats.org/presentationml/2006/main">
  <p:tag name="AS_UNIQUEID" val="1442"/>
</p:tagLst>
</file>

<file path=ppt/tags/tag404.xml><?xml version="1.0" encoding="utf-8"?>
<p:tagLst xmlns:p="http://schemas.openxmlformats.org/presentationml/2006/main">
  <p:tag name="AS_UNIQUEID" val="1443"/>
</p:tagLst>
</file>

<file path=ppt/tags/tag405.xml><?xml version="1.0" encoding="utf-8"?>
<p:tagLst xmlns:p="http://schemas.openxmlformats.org/presentationml/2006/main">
  <p:tag name="AS_UNIQUEID" val="1444"/>
</p:tagLst>
</file>

<file path=ppt/tags/tag406.xml><?xml version="1.0" encoding="utf-8"?>
<p:tagLst xmlns:p="http://schemas.openxmlformats.org/presentationml/2006/main">
  <p:tag name="AS_UNIQUEID" val="1445"/>
</p:tagLst>
</file>

<file path=ppt/tags/tag407.xml><?xml version="1.0" encoding="utf-8"?>
<p:tagLst xmlns:p="http://schemas.openxmlformats.org/presentationml/2006/main">
  <p:tag name="AS_UNIQUEID" val="1446"/>
</p:tagLst>
</file>

<file path=ppt/tags/tag408.xml><?xml version="1.0" encoding="utf-8"?>
<p:tagLst xmlns:p="http://schemas.openxmlformats.org/presentationml/2006/main">
  <p:tag name="AS_UNIQUEID" val="1447"/>
</p:tagLst>
</file>

<file path=ppt/tags/tag409.xml><?xml version="1.0" encoding="utf-8"?>
<p:tagLst xmlns:p="http://schemas.openxmlformats.org/presentationml/2006/main">
  <p:tag name="AS_UNIQUEID" val="1448"/>
</p:tagLst>
</file>

<file path=ppt/tags/tag41.xml><?xml version="1.0" encoding="utf-8"?>
<p:tagLst xmlns:p="http://schemas.openxmlformats.org/presentationml/2006/main">
  <p:tag name="AS_UNIQUEID" val="1069"/>
</p:tagLst>
</file>

<file path=ppt/tags/tag410.xml><?xml version="1.0" encoding="utf-8"?>
<p:tagLst xmlns:p="http://schemas.openxmlformats.org/presentationml/2006/main">
  <p:tag name="AS_UNIQUEID" val="1449"/>
</p:tagLst>
</file>

<file path=ppt/tags/tag411.xml><?xml version="1.0" encoding="utf-8"?>
<p:tagLst xmlns:p="http://schemas.openxmlformats.org/presentationml/2006/main">
  <p:tag name="AS_UNIQUEID" val="1450"/>
</p:tagLst>
</file>

<file path=ppt/tags/tag412.xml><?xml version="1.0" encoding="utf-8"?>
<p:tagLst xmlns:p="http://schemas.openxmlformats.org/presentationml/2006/main">
  <p:tag name="AS_UNIQUEID" val="1451"/>
</p:tagLst>
</file>

<file path=ppt/tags/tag413.xml><?xml version="1.0" encoding="utf-8"?>
<p:tagLst xmlns:p="http://schemas.openxmlformats.org/presentationml/2006/main">
  <p:tag name="AS_UNIQUEID" val="1452"/>
</p:tagLst>
</file>

<file path=ppt/tags/tag414.xml><?xml version="1.0" encoding="utf-8"?>
<p:tagLst xmlns:p="http://schemas.openxmlformats.org/presentationml/2006/main">
  <p:tag name="AS_UNIQUEID" val="1453"/>
</p:tagLst>
</file>

<file path=ppt/tags/tag415.xml><?xml version="1.0" encoding="utf-8"?>
<p:tagLst xmlns:p="http://schemas.openxmlformats.org/presentationml/2006/main">
  <p:tag name="AS_UNIQUEID" val="1454"/>
</p:tagLst>
</file>

<file path=ppt/tags/tag416.xml><?xml version="1.0" encoding="utf-8"?>
<p:tagLst xmlns:p="http://schemas.openxmlformats.org/presentationml/2006/main">
  <p:tag name="AS_UNIQUEID" val="1455"/>
</p:tagLst>
</file>

<file path=ppt/tags/tag417.xml><?xml version="1.0" encoding="utf-8"?>
<p:tagLst xmlns:p="http://schemas.openxmlformats.org/presentationml/2006/main">
  <p:tag name="AS_UNIQUEID" val="1456"/>
</p:tagLst>
</file>

<file path=ppt/tags/tag418.xml><?xml version="1.0" encoding="utf-8"?>
<p:tagLst xmlns:p="http://schemas.openxmlformats.org/presentationml/2006/main">
  <p:tag name="AS_UNIQUEID" val="1457"/>
</p:tagLst>
</file>

<file path=ppt/tags/tag419.xml><?xml version="1.0" encoding="utf-8"?>
<p:tagLst xmlns:p="http://schemas.openxmlformats.org/presentationml/2006/main">
  <p:tag name="AS_UNIQUEID" val="1458"/>
</p:tagLst>
</file>

<file path=ppt/tags/tag42.xml><?xml version="1.0" encoding="utf-8"?>
<p:tagLst xmlns:p="http://schemas.openxmlformats.org/presentationml/2006/main">
  <p:tag name="AS_UNIQUEID" val="1070"/>
</p:tagLst>
</file>

<file path=ppt/tags/tag420.xml><?xml version="1.0" encoding="utf-8"?>
<p:tagLst xmlns:p="http://schemas.openxmlformats.org/presentationml/2006/main">
  <p:tag name="AS_UNIQUEID" val="1459"/>
</p:tagLst>
</file>

<file path=ppt/tags/tag421.xml><?xml version="1.0" encoding="utf-8"?>
<p:tagLst xmlns:p="http://schemas.openxmlformats.org/presentationml/2006/main">
  <p:tag name="AS_UNIQUEID" val="1460"/>
</p:tagLst>
</file>

<file path=ppt/tags/tag422.xml><?xml version="1.0" encoding="utf-8"?>
<p:tagLst xmlns:p="http://schemas.openxmlformats.org/presentationml/2006/main">
  <p:tag name="AS_UNIQUEID" val="1461"/>
</p:tagLst>
</file>

<file path=ppt/tags/tag423.xml><?xml version="1.0" encoding="utf-8"?>
<p:tagLst xmlns:p="http://schemas.openxmlformats.org/presentationml/2006/main">
  <p:tag name="AS_UNIQUEID" val="1462"/>
</p:tagLst>
</file>

<file path=ppt/tags/tag424.xml><?xml version="1.0" encoding="utf-8"?>
<p:tagLst xmlns:p="http://schemas.openxmlformats.org/presentationml/2006/main">
  <p:tag name="AS_UNIQUEID" val="1463"/>
</p:tagLst>
</file>

<file path=ppt/tags/tag425.xml><?xml version="1.0" encoding="utf-8"?>
<p:tagLst xmlns:p="http://schemas.openxmlformats.org/presentationml/2006/main">
  <p:tag name="AS_UNIQUEID" val="1464"/>
</p:tagLst>
</file>

<file path=ppt/tags/tag426.xml><?xml version="1.0" encoding="utf-8"?>
<p:tagLst xmlns:p="http://schemas.openxmlformats.org/presentationml/2006/main">
  <p:tag name="AS_UNIQUEID" val="1465"/>
</p:tagLst>
</file>

<file path=ppt/tags/tag427.xml><?xml version="1.0" encoding="utf-8"?>
<p:tagLst xmlns:p="http://schemas.openxmlformats.org/presentationml/2006/main">
  <p:tag name="AS_UNIQUEID" val="1466"/>
</p:tagLst>
</file>

<file path=ppt/tags/tag428.xml><?xml version="1.0" encoding="utf-8"?>
<p:tagLst xmlns:p="http://schemas.openxmlformats.org/presentationml/2006/main">
  <p:tag name="AS_UNIQUEID" val="1467"/>
</p:tagLst>
</file>

<file path=ppt/tags/tag429.xml><?xml version="1.0" encoding="utf-8"?>
<p:tagLst xmlns:p="http://schemas.openxmlformats.org/presentationml/2006/main">
  <p:tag name="AS_UNIQUEID" val="1468"/>
</p:tagLst>
</file>

<file path=ppt/tags/tag43.xml><?xml version="1.0" encoding="utf-8"?>
<p:tagLst xmlns:p="http://schemas.openxmlformats.org/presentationml/2006/main">
  <p:tag name="AS_UNIQUEID" val="1071"/>
</p:tagLst>
</file>

<file path=ppt/tags/tag430.xml><?xml version="1.0" encoding="utf-8"?>
<p:tagLst xmlns:p="http://schemas.openxmlformats.org/presentationml/2006/main">
  <p:tag name="AS_UNIQUEID" val="1469"/>
</p:tagLst>
</file>

<file path=ppt/tags/tag431.xml><?xml version="1.0" encoding="utf-8"?>
<p:tagLst xmlns:p="http://schemas.openxmlformats.org/presentationml/2006/main">
  <p:tag name="AS_UNIQUEID" val="1470"/>
</p:tagLst>
</file>

<file path=ppt/tags/tag432.xml><?xml version="1.0" encoding="utf-8"?>
<p:tagLst xmlns:p="http://schemas.openxmlformats.org/presentationml/2006/main">
  <p:tag name="AS_UNIQUEID" val="1471"/>
</p:tagLst>
</file>

<file path=ppt/tags/tag433.xml><?xml version="1.0" encoding="utf-8"?>
<p:tagLst xmlns:p="http://schemas.openxmlformats.org/presentationml/2006/main">
  <p:tag name="AS_UNIQUEID" val="1472"/>
</p:tagLst>
</file>

<file path=ppt/tags/tag434.xml><?xml version="1.0" encoding="utf-8"?>
<p:tagLst xmlns:p="http://schemas.openxmlformats.org/presentationml/2006/main">
  <p:tag name="AS_UNIQUEID" val="1473"/>
</p:tagLst>
</file>

<file path=ppt/tags/tag435.xml><?xml version="1.0" encoding="utf-8"?>
<p:tagLst xmlns:p="http://schemas.openxmlformats.org/presentationml/2006/main">
  <p:tag name="AS_UNIQUEID" val="1474"/>
</p:tagLst>
</file>

<file path=ppt/tags/tag436.xml><?xml version="1.0" encoding="utf-8"?>
<p:tagLst xmlns:p="http://schemas.openxmlformats.org/presentationml/2006/main">
  <p:tag name="AS_UNIQUEID" val="1475"/>
</p:tagLst>
</file>

<file path=ppt/tags/tag437.xml><?xml version="1.0" encoding="utf-8"?>
<p:tagLst xmlns:p="http://schemas.openxmlformats.org/presentationml/2006/main">
  <p:tag name="AS_UNIQUEID" val="1476"/>
</p:tagLst>
</file>

<file path=ppt/tags/tag438.xml><?xml version="1.0" encoding="utf-8"?>
<p:tagLst xmlns:p="http://schemas.openxmlformats.org/presentationml/2006/main">
  <p:tag name="AS_UNIQUEID" val="1477"/>
</p:tagLst>
</file>

<file path=ppt/tags/tag439.xml><?xml version="1.0" encoding="utf-8"?>
<p:tagLst xmlns:p="http://schemas.openxmlformats.org/presentationml/2006/main">
  <p:tag name="AS_UNIQUEID" val="1478"/>
</p:tagLst>
</file>

<file path=ppt/tags/tag44.xml><?xml version="1.0" encoding="utf-8"?>
<p:tagLst xmlns:p="http://schemas.openxmlformats.org/presentationml/2006/main">
  <p:tag name="AS_UNIQUEID" val="1072"/>
</p:tagLst>
</file>

<file path=ppt/tags/tag440.xml><?xml version="1.0" encoding="utf-8"?>
<p:tagLst xmlns:p="http://schemas.openxmlformats.org/presentationml/2006/main">
  <p:tag name="AS_UNIQUEID" val="1479"/>
</p:tagLst>
</file>

<file path=ppt/tags/tag441.xml><?xml version="1.0" encoding="utf-8"?>
<p:tagLst xmlns:p="http://schemas.openxmlformats.org/presentationml/2006/main">
  <p:tag name="AS_UNIQUEID" val="1480"/>
</p:tagLst>
</file>

<file path=ppt/tags/tag442.xml><?xml version="1.0" encoding="utf-8"?>
<p:tagLst xmlns:p="http://schemas.openxmlformats.org/presentationml/2006/main">
  <p:tag name="AS_UNIQUEID" val="1481"/>
</p:tagLst>
</file>

<file path=ppt/tags/tag443.xml><?xml version="1.0" encoding="utf-8"?>
<p:tagLst xmlns:p="http://schemas.openxmlformats.org/presentationml/2006/main">
  <p:tag name="AS_UNIQUEID" val="1482"/>
</p:tagLst>
</file>

<file path=ppt/tags/tag444.xml><?xml version="1.0" encoding="utf-8"?>
<p:tagLst xmlns:p="http://schemas.openxmlformats.org/presentationml/2006/main">
  <p:tag name="AS_UNIQUEID" val="1483"/>
</p:tagLst>
</file>

<file path=ppt/tags/tag445.xml><?xml version="1.0" encoding="utf-8"?>
<p:tagLst xmlns:p="http://schemas.openxmlformats.org/presentationml/2006/main">
  <p:tag name="AS_UNIQUEID" val="1484"/>
</p:tagLst>
</file>

<file path=ppt/tags/tag446.xml><?xml version="1.0" encoding="utf-8"?>
<p:tagLst xmlns:p="http://schemas.openxmlformats.org/presentationml/2006/main">
  <p:tag name="AS_UNIQUEID" val="1485"/>
</p:tagLst>
</file>

<file path=ppt/tags/tag447.xml><?xml version="1.0" encoding="utf-8"?>
<p:tagLst xmlns:p="http://schemas.openxmlformats.org/presentationml/2006/main">
  <p:tag name="AS_UNIQUEID" val="1486"/>
</p:tagLst>
</file>

<file path=ppt/tags/tag448.xml><?xml version="1.0" encoding="utf-8"?>
<p:tagLst xmlns:p="http://schemas.openxmlformats.org/presentationml/2006/main">
  <p:tag name="AS_UNIQUEID" val="1487"/>
</p:tagLst>
</file>

<file path=ppt/tags/tag449.xml><?xml version="1.0" encoding="utf-8"?>
<p:tagLst xmlns:p="http://schemas.openxmlformats.org/presentationml/2006/main">
  <p:tag name="AS_UNIQUEID" val="1488"/>
</p:tagLst>
</file>

<file path=ppt/tags/tag45.xml><?xml version="1.0" encoding="utf-8"?>
<p:tagLst xmlns:p="http://schemas.openxmlformats.org/presentationml/2006/main">
  <p:tag name="AS_UNIQUEID" val="1073"/>
</p:tagLst>
</file>

<file path=ppt/tags/tag450.xml><?xml version="1.0" encoding="utf-8"?>
<p:tagLst xmlns:p="http://schemas.openxmlformats.org/presentationml/2006/main">
  <p:tag name="AS_UNIQUEID" val="1489"/>
</p:tagLst>
</file>

<file path=ppt/tags/tag451.xml><?xml version="1.0" encoding="utf-8"?>
<p:tagLst xmlns:p="http://schemas.openxmlformats.org/presentationml/2006/main">
  <p:tag name="AS_UNIQUEID" val="1490"/>
</p:tagLst>
</file>

<file path=ppt/tags/tag452.xml><?xml version="1.0" encoding="utf-8"?>
<p:tagLst xmlns:p="http://schemas.openxmlformats.org/presentationml/2006/main">
  <p:tag name="AS_UNIQUEID" val="1491"/>
</p:tagLst>
</file>

<file path=ppt/tags/tag453.xml><?xml version="1.0" encoding="utf-8"?>
<p:tagLst xmlns:p="http://schemas.openxmlformats.org/presentationml/2006/main">
  <p:tag name="AS_UNIQUEID" val="1492"/>
</p:tagLst>
</file>

<file path=ppt/tags/tag454.xml><?xml version="1.0" encoding="utf-8"?>
<p:tagLst xmlns:p="http://schemas.openxmlformats.org/presentationml/2006/main">
  <p:tag name="AS_UNIQUEID" val="1493"/>
</p:tagLst>
</file>

<file path=ppt/tags/tag455.xml><?xml version="1.0" encoding="utf-8"?>
<p:tagLst xmlns:p="http://schemas.openxmlformats.org/presentationml/2006/main">
  <p:tag name="AS_UNIQUEID" val="1494"/>
</p:tagLst>
</file>

<file path=ppt/tags/tag456.xml><?xml version="1.0" encoding="utf-8"?>
<p:tagLst xmlns:p="http://schemas.openxmlformats.org/presentationml/2006/main">
  <p:tag name="AS_UNIQUEID" val="1495"/>
</p:tagLst>
</file>

<file path=ppt/tags/tag457.xml><?xml version="1.0" encoding="utf-8"?>
<p:tagLst xmlns:p="http://schemas.openxmlformats.org/presentationml/2006/main">
  <p:tag name="AS_UNIQUEID" val="1496"/>
</p:tagLst>
</file>

<file path=ppt/tags/tag458.xml><?xml version="1.0" encoding="utf-8"?>
<p:tagLst xmlns:p="http://schemas.openxmlformats.org/presentationml/2006/main">
  <p:tag name="AS_UNIQUEID" val="1497"/>
</p:tagLst>
</file>

<file path=ppt/tags/tag459.xml><?xml version="1.0" encoding="utf-8"?>
<p:tagLst xmlns:p="http://schemas.openxmlformats.org/presentationml/2006/main">
  <p:tag name="AS_UNIQUEID" val="1498"/>
</p:tagLst>
</file>

<file path=ppt/tags/tag46.xml><?xml version="1.0" encoding="utf-8"?>
<p:tagLst xmlns:p="http://schemas.openxmlformats.org/presentationml/2006/main">
  <p:tag name="AS_UNIQUEID" val="1074"/>
</p:tagLst>
</file>

<file path=ppt/tags/tag460.xml><?xml version="1.0" encoding="utf-8"?>
<p:tagLst xmlns:p="http://schemas.openxmlformats.org/presentationml/2006/main">
  <p:tag name="AS_UNIQUEID" val="1499"/>
</p:tagLst>
</file>

<file path=ppt/tags/tag461.xml><?xml version="1.0" encoding="utf-8"?>
<p:tagLst xmlns:p="http://schemas.openxmlformats.org/presentationml/2006/main">
  <p:tag name="AS_UNIQUEID" val="1500"/>
</p:tagLst>
</file>

<file path=ppt/tags/tag462.xml><?xml version="1.0" encoding="utf-8"?>
<p:tagLst xmlns:p="http://schemas.openxmlformats.org/presentationml/2006/main">
  <p:tag name="AS_UNIQUEID" val="1501"/>
</p:tagLst>
</file>

<file path=ppt/tags/tag463.xml><?xml version="1.0" encoding="utf-8"?>
<p:tagLst xmlns:p="http://schemas.openxmlformats.org/presentationml/2006/main">
  <p:tag name="AS_UNIQUEID" val="1502"/>
</p:tagLst>
</file>

<file path=ppt/tags/tag464.xml><?xml version="1.0" encoding="utf-8"?>
<p:tagLst xmlns:p="http://schemas.openxmlformats.org/presentationml/2006/main">
  <p:tag name="AS_UNIQUEID" val="1503"/>
</p:tagLst>
</file>

<file path=ppt/tags/tag465.xml><?xml version="1.0" encoding="utf-8"?>
<p:tagLst xmlns:p="http://schemas.openxmlformats.org/presentationml/2006/main">
  <p:tag name="AS_UNIQUEID" val="1504"/>
</p:tagLst>
</file>

<file path=ppt/tags/tag466.xml><?xml version="1.0" encoding="utf-8"?>
<p:tagLst xmlns:p="http://schemas.openxmlformats.org/presentationml/2006/main">
  <p:tag name="AS_UNIQUEID" val="1505"/>
</p:tagLst>
</file>

<file path=ppt/tags/tag467.xml><?xml version="1.0" encoding="utf-8"?>
<p:tagLst xmlns:p="http://schemas.openxmlformats.org/presentationml/2006/main">
  <p:tag name="AS_UNIQUEID" val="1506"/>
</p:tagLst>
</file>

<file path=ppt/tags/tag468.xml><?xml version="1.0" encoding="utf-8"?>
<p:tagLst xmlns:p="http://schemas.openxmlformats.org/presentationml/2006/main">
  <p:tag name="AS_UNIQUEID" val="1507"/>
</p:tagLst>
</file>

<file path=ppt/tags/tag469.xml><?xml version="1.0" encoding="utf-8"?>
<p:tagLst xmlns:p="http://schemas.openxmlformats.org/presentationml/2006/main">
  <p:tag name="AS_UNIQUEID" val="1508"/>
</p:tagLst>
</file>

<file path=ppt/tags/tag47.xml><?xml version="1.0" encoding="utf-8"?>
<p:tagLst xmlns:p="http://schemas.openxmlformats.org/presentationml/2006/main">
  <p:tag name="AS_UNIQUEID" val="1075"/>
</p:tagLst>
</file>

<file path=ppt/tags/tag470.xml><?xml version="1.0" encoding="utf-8"?>
<p:tagLst xmlns:p="http://schemas.openxmlformats.org/presentationml/2006/main">
  <p:tag name="AS_UNIQUEID" val="1509"/>
</p:tagLst>
</file>

<file path=ppt/tags/tag471.xml><?xml version="1.0" encoding="utf-8"?>
<p:tagLst xmlns:p="http://schemas.openxmlformats.org/presentationml/2006/main">
  <p:tag name="AS_UNIQUEID" val="1510"/>
</p:tagLst>
</file>

<file path=ppt/tags/tag472.xml><?xml version="1.0" encoding="utf-8"?>
<p:tagLst xmlns:p="http://schemas.openxmlformats.org/presentationml/2006/main">
  <p:tag name="AS_UNIQUEID" val="1511"/>
</p:tagLst>
</file>

<file path=ppt/tags/tag473.xml><?xml version="1.0" encoding="utf-8"?>
<p:tagLst xmlns:p="http://schemas.openxmlformats.org/presentationml/2006/main">
  <p:tag name="AS_UNIQUEID" val="1512"/>
</p:tagLst>
</file>

<file path=ppt/tags/tag474.xml><?xml version="1.0" encoding="utf-8"?>
<p:tagLst xmlns:p="http://schemas.openxmlformats.org/presentationml/2006/main">
  <p:tag name="AS_UNIQUEID" val="1513"/>
</p:tagLst>
</file>

<file path=ppt/tags/tag475.xml><?xml version="1.0" encoding="utf-8"?>
<p:tagLst xmlns:p="http://schemas.openxmlformats.org/presentationml/2006/main">
  <p:tag name="AS_UNIQUEID" val="1514"/>
</p:tagLst>
</file>

<file path=ppt/tags/tag476.xml><?xml version="1.0" encoding="utf-8"?>
<p:tagLst xmlns:p="http://schemas.openxmlformats.org/presentationml/2006/main">
  <p:tag name="AS_UNIQUEID" val="1515"/>
</p:tagLst>
</file>

<file path=ppt/tags/tag477.xml><?xml version="1.0" encoding="utf-8"?>
<p:tagLst xmlns:p="http://schemas.openxmlformats.org/presentationml/2006/main">
  <p:tag name="AS_UNIQUEID" val="1516"/>
</p:tagLst>
</file>

<file path=ppt/tags/tag478.xml><?xml version="1.0" encoding="utf-8"?>
<p:tagLst xmlns:p="http://schemas.openxmlformats.org/presentationml/2006/main">
  <p:tag name="AS_UNIQUEID" val="1517"/>
</p:tagLst>
</file>

<file path=ppt/tags/tag479.xml><?xml version="1.0" encoding="utf-8"?>
<p:tagLst xmlns:p="http://schemas.openxmlformats.org/presentationml/2006/main">
  <p:tag name="AS_UNIQUEID" val="1518"/>
</p:tagLst>
</file>

<file path=ppt/tags/tag48.xml><?xml version="1.0" encoding="utf-8"?>
<p:tagLst xmlns:p="http://schemas.openxmlformats.org/presentationml/2006/main">
  <p:tag name="AS_UNIQUEID" val="1076"/>
</p:tagLst>
</file>

<file path=ppt/tags/tag480.xml><?xml version="1.0" encoding="utf-8"?>
<p:tagLst xmlns:p="http://schemas.openxmlformats.org/presentationml/2006/main">
  <p:tag name="AS_UNIQUEID" val="1519"/>
</p:tagLst>
</file>

<file path=ppt/tags/tag481.xml><?xml version="1.0" encoding="utf-8"?>
<p:tagLst xmlns:p="http://schemas.openxmlformats.org/presentationml/2006/main">
  <p:tag name="AS_UNIQUEID" val="1520"/>
</p:tagLst>
</file>

<file path=ppt/tags/tag482.xml><?xml version="1.0" encoding="utf-8"?>
<p:tagLst xmlns:p="http://schemas.openxmlformats.org/presentationml/2006/main">
  <p:tag name="AS_UNIQUEID" val="1521"/>
</p:tagLst>
</file>

<file path=ppt/tags/tag483.xml><?xml version="1.0" encoding="utf-8"?>
<p:tagLst xmlns:p="http://schemas.openxmlformats.org/presentationml/2006/main">
  <p:tag name="AS_UNIQUEID" val="1522"/>
</p:tagLst>
</file>

<file path=ppt/tags/tag484.xml><?xml version="1.0" encoding="utf-8"?>
<p:tagLst xmlns:p="http://schemas.openxmlformats.org/presentationml/2006/main">
  <p:tag name="AS_UNIQUEID" val="1523"/>
</p:tagLst>
</file>

<file path=ppt/tags/tag485.xml><?xml version="1.0" encoding="utf-8"?>
<p:tagLst xmlns:p="http://schemas.openxmlformats.org/presentationml/2006/main">
  <p:tag name="AS_UNIQUEID" val="1524"/>
</p:tagLst>
</file>

<file path=ppt/tags/tag486.xml><?xml version="1.0" encoding="utf-8"?>
<p:tagLst xmlns:p="http://schemas.openxmlformats.org/presentationml/2006/main">
  <p:tag name="AS_UNIQUEID" val="1526"/>
</p:tagLst>
</file>

<file path=ppt/tags/tag487.xml><?xml version="1.0" encoding="utf-8"?>
<p:tagLst xmlns:p="http://schemas.openxmlformats.org/presentationml/2006/main">
  <p:tag name="AS_UNIQUEID" val="1529"/>
</p:tagLst>
</file>

<file path=ppt/tags/tag488.xml><?xml version="1.0" encoding="utf-8"?>
<p:tagLst xmlns:p="http://schemas.openxmlformats.org/presentationml/2006/main">
  <p:tag name="AS_UNIQUEID" val="1530"/>
</p:tagLst>
</file>

<file path=ppt/tags/tag489.xml><?xml version="1.0" encoding="utf-8"?>
<p:tagLst xmlns:p="http://schemas.openxmlformats.org/presentationml/2006/main">
  <p:tag name="AS_UNIQUEID" val="1531"/>
</p:tagLst>
</file>

<file path=ppt/tags/tag49.xml><?xml version="1.0" encoding="utf-8"?>
<p:tagLst xmlns:p="http://schemas.openxmlformats.org/presentationml/2006/main">
  <p:tag name="AS_UNIQUEID" val="1077"/>
</p:tagLst>
</file>

<file path=ppt/tags/tag490.xml><?xml version="1.0" encoding="utf-8"?>
<p:tagLst xmlns:p="http://schemas.openxmlformats.org/presentationml/2006/main">
  <p:tag name="AS_UNIQUEID" val="1533"/>
</p:tagLst>
</file>

<file path=ppt/tags/tag491.xml><?xml version="1.0" encoding="utf-8"?>
<p:tagLst xmlns:p="http://schemas.openxmlformats.org/presentationml/2006/main">
  <p:tag name="AS_UNIQUEID" val="1534"/>
</p:tagLst>
</file>

<file path=ppt/tags/tag492.xml><?xml version="1.0" encoding="utf-8"?>
<p:tagLst xmlns:p="http://schemas.openxmlformats.org/presentationml/2006/main">
  <p:tag name="AS_UNIQUEID" val="1535"/>
</p:tagLst>
</file>

<file path=ppt/tags/tag493.xml><?xml version="1.0" encoding="utf-8"?>
<p:tagLst xmlns:p="http://schemas.openxmlformats.org/presentationml/2006/main">
  <p:tag name="AS_UNIQUEID" val="1536"/>
</p:tagLst>
</file>

<file path=ppt/tags/tag494.xml><?xml version="1.0" encoding="utf-8"?>
<p:tagLst xmlns:p="http://schemas.openxmlformats.org/presentationml/2006/main">
  <p:tag name="AS_UNIQUEID" val="1537"/>
</p:tagLst>
</file>

<file path=ppt/tags/tag495.xml><?xml version="1.0" encoding="utf-8"?>
<p:tagLst xmlns:p="http://schemas.openxmlformats.org/presentationml/2006/main">
  <p:tag name="AS_UNIQUEID" val="1538"/>
  <p:tag name="KSO_WM_BEAUTIFY_FLAG" val=""/>
</p:tagLst>
</file>

<file path=ppt/tags/tag496.xml><?xml version="1.0" encoding="utf-8"?>
<p:tagLst xmlns:p="http://schemas.openxmlformats.org/presentationml/2006/main">
  <p:tag name="AS_UNIQUEID" val="1539"/>
</p:tagLst>
</file>

<file path=ppt/tags/tag497.xml><?xml version="1.0" encoding="utf-8"?>
<p:tagLst xmlns:p="http://schemas.openxmlformats.org/presentationml/2006/main">
  <p:tag name="AS_UNIQUEID" val="1540"/>
  <p:tag name="KSO_WM_BEAUTIFY_FLAG" val=""/>
</p:tagLst>
</file>

<file path=ppt/tags/tag498.xml><?xml version="1.0" encoding="utf-8"?>
<p:tagLst xmlns:p="http://schemas.openxmlformats.org/presentationml/2006/main">
  <p:tag name="AS_UNIQUEID" val="1541"/>
  <p:tag name="KSO_WM_BEAUTIFY_FLAG" val=""/>
</p:tagLst>
</file>

<file path=ppt/tags/tag499.xml><?xml version="1.0" encoding="utf-8"?>
<p:tagLst xmlns:p="http://schemas.openxmlformats.org/presentationml/2006/main">
  <p:tag name="AS_UNIQUEID" val="1542"/>
  <p:tag name="KSO_WM_BEAUTIFY_FLAG" val=""/>
</p:tagLst>
</file>

<file path=ppt/tags/tag5.xml><?xml version="1.0" encoding="utf-8"?>
<p:tagLst xmlns:p="http://schemas.openxmlformats.org/presentationml/2006/main">
  <p:tag name="AS_UNIQUEID" val="1033"/>
</p:tagLst>
</file>

<file path=ppt/tags/tag50.xml><?xml version="1.0" encoding="utf-8"?>
<p:tagLst xmlns:p="http://schemas.openxmlformats.org/presentationml/2006/main">
  <p:tag name="AS_UNIQUEID" val="1078"/>
</p:tagLst>
</file>

<file path=ppt/tags/tag500.xml><?xml version="1.0" encoding="utf-8"?>
<p:tagLst xmlns:p="http://schemas.openxmlformats.org/presentationml/2006/main">
  <p:tag name="AS_UNIQUEID" val="1543"/>
  <p:tag name="KSO_WM_BEAUTIFY_FLAG" val=""/>
</p:tagLst>
</file>

<file path=ppt/tags/tag501.xml><?xml version="1.0" encoding="utf-8"?>
<p:tagLst xmlns:p="http://schemas.openxmlformats.org/presentationml/2006/main">
  <p:tag name="AS_UNIQUEID" val="1544"/>
  <p:tag name="KSO_WM_BEAUTIFY_FLAG" val=""/>
</p:tagLst>
</file>

<file path=ppt/tags/tag502.xml><?xml version="1.0" encoding="utf-8"?>
<p:tagLst xmlns:p="http://schemas.openxmlformats.org/presentationml/2006/main">
  <p:tag name="AS_UNIQUEID" val="1545"/>
  <p:tag name="KSO_WM_BEAUTIFY_FLAG" val=""/>
</p:tagLst>
</file>

<file path=ppt/tags/tag503.xml><?xml version="1.0" encoding="utf-8"?>
<p:tagLst xmlns:p="http://schemas.openxmlformats.org/presentationml/2006/main">
  <p:tag name="AS_UNIQUEID" val="1546"/>
  <p:tag name="KSO_WM_BEAUTIFY_FLAG" val=""/>
</p:tagLst>
</file>

<file path=ppt/tags/tag504.xml><?xml version="1.0" encoding="utf-8"?>
<p:tagLst xmlns:p="http://schemas.openxmlformats.org/presentationml/2006/main">
  <p:tag name="AS_UNIQUEID" val="1547"/>
  <p:tag name="KSO_WM_BEAUTIFY_FLAG" val=""/>
</p:tagLst>
</file>

<file path=ppt/tags/tag505.xml><?xml version="1.0" encoding="utf-8"?>
<p:tagLst xmlns:p="http://schemas.openxmlformats.org/presentationml/2006/main">
  <p:tag name="AS_UNIQUEID" val="1549"/>
  <p:tag name="MH" val="20171011100811"/>
  <p:tag name="MH_LIBRARY" val="GRAPHIC"/>
  <p:tag name="MH_ORDER" val="Rectangle 2"/>
</p:tagLst>
</file>

<file path=ppt/tags/tag506.xml><?xml version="1.0" encoding="utf-8"?>
<p:tagLst xmlns:p="http://schemas.openxmlformats.org/presentationml/2006/main">
  <p:tag name="AS_UNIQUEID" val="1550"/>
  <p:tag name="KSO_WM_BEAUTIFY_FLAG" val=""/>
  <p:tag name="KSO_WM_UNIT_PLACING_PICTURE_USER_VIEWPORT" val="{&quot;height&quot;:2247.5007874015746,&quot;width&quot;:3350}"/>
</p:tagLst>
</file>

<file path=ppt/tags/tag507.xml><?xml version="1.0" encoding="utf-8"?>
<p:tagLst xmlns:p="http://schemas.openxmlformats.org/presentationml/2006/main">
  <p:tag name="AS_UNIQUEID" val="1551"/>
</p:tagLst>
</file>

<file path=ppt/tags/tag508.xml><?xml version="1.0" encoding="utf-8"?>
<p:tagLst xmlns:p="http://schemas.openxmlformats.org/presentationml/2006/main">
  <p:tag name="AS_UNIQUEID" val="1552"/>
</p:tagLst>
</file>

<file path=ppt/tags/tag509.xml><?xml version="1.0" encoding="utf-8"?>
<p:tagLst xmlns:p="http://schemas.openxmlformats.org/presentationml/2006/main">
  <p:tag name="AS_UNIQUEID" val="1554"/>
  <p:tag name="KSO_WM_BEAUTIFY_FLAG" val=""/>
  <p:tag name="KSO_WM_UNIT_PLACING_PICTURE_USER_VIEWPORT" val="{&quot;height&quot;:2247.5007874015746,&quot;width&quot;:3350}"/>
</p:tagLst>
</file>

<file path=ppt/tags/tag51.xml><?xml version="1.0" encoding="utf-8"?>
<p:tagLst xmlns:p="http://schemas.openxmlformats.org/presentationml/2006/main">
  <p:tag name="AS_UNIQUEID" val="1079"/>
</p:tagLst>
</file>

<file path=ppt/tags/tag510.xml><?xml version="1.0" encoding="utf-8"?>
<p:tagLst xmlns:p="http://schemas.openxmlformats.org/presentationml/2006/main">
  <p:tag name="AS_UNIQUEID" val="1555"/>
  <p:tag name="KSO_WM_BEAUTIFY_FLAG" val=""/>
  <p:tag name="MH" val="20171011100811"/>
  <p:tag name="MH_LIBRARY" val="GRAPHIC"/>
  <p:tag name="MH_ORDER" val="Rectangle 2"/>
</p:tagLst>
</file>

<file path=ppt/tags/tag511.xml><?xml version="1.0" encoding="utf-8"?>
<p:tagLst xmlns:p="http://schemas.openxmlformats.org/presentationml/2006/main">
  <p:tag name="AS_UNIQUEID" val="1556"/>
</p:tagLst>
</file>

<file path=ppt/tags/tag512.xml><?xml version="1.0" encoding="utf-8"?>
<p:tagLst xmlns:p="http://schemas.openxmlformats.org/presentationml/2006/main">
  <p:tag name="AS_UNIQUEID" val="1558"/>
  <p:tag name="KSO_WM_BEAUTIFY_FLAG" val=""/>
  <p:tag name="MH" val="20171011100811"/>
  <p:tag name="MH_LIBRARY" val="GRAPHIC"/>
  <p:tag name="MH_ORDER" val="Rectangle 2"/>
</p:tagLst>
</file>

<file path=ppt/tags/tag513.xml><?xml version="1.0" encoding="utf-8"?>
<p:tagLst xmlns:p="http://schemas.openxmlformats.org/presentationml/2006/main">
  <p:tag name="AS_UNIQUEID" val="1559"/>
  <p:tag name="KSO_WM_BEAUTIFY_FLAG" val=""/>
  <p:tag name="KSO_WM_UNIT_PLACING_PICTURE_USER_VIEWPORT" val="{&quot;height&quot;:2247.5007874015746,&quot;width&quot;:3350}"/>
</p:tagLst>
</file>

<file path=ppt/tags/tag514.xml><?xml version="1.0" encoding="utf-8"?>
<p:tagLst xmlns:p="http://schemas.openxmlformats.org/presentationml/2006/main">
  <p:tag name="AS_UNIQUEID" val="1560"/>
</p:tagLst>
</file>

<file path=ppt/tags/tag515.xml><?xml version="1.0" encoding="utf-8"?>
<p:tagLst xmlns:p="http://schemas.openxmlformats.org/presentationml/2006/main">
  <p:tag name="AS_UNIQUEID" val="1562"/>
  <p:tag name="KSO_WM_BEAUTIFY_FLAG" val=""/>
  <p:tag name="MH" val="20171011100811"/>
  <p:tag name="MH_LIBRARY" val="GRAPHIC"/>
  <p:tag name="MH_ORDER" val="Rectangle 2"/>
</p:tagLst>
</file>

<file path=ppt/tags/tag516.xml><?xml version="1.0" encoding="utf-8"?>
<p:tagLst xmlns:p="http://schemas.openxmlformats.org/presentationml/2006/main">
  <p:tag name="AS_UNIQUEID" val="1563"/>
  <p:tag name="KSO_WM_BEAUTIFY_FLAG" val=""/>
  <p:tag name="KSO_WM_UNIT_PLACING_PICTURE_USER_VIEWPORT" val="{&quot;height&quot;:2247.5007874015746,&quot;width&quot;:3350}"/>
</p:tagLst>
</file>

<file path=ppt/tags/tag517.xml><?xml version="1.0" encoding="utf-8"?>
<p:tagLst xmlns:p="http://schemas.openxmlformats.org/presentationml/2006/main">
  <p:tag name="AS_UNIQUEID" val="1564"/>
</p:tagLst>
</file>

<file path=ppt/tags/tag518.xml><?xml version="1.0" encoding="utf-8"?>
<p:tagLst xmlns:p="http://schemas.openxmlformats.org/presentationml/2006/main">
  <p:tag name="AS_UNIQUEID" val="1566"/>
  <p:tag name="KSO_WM_BEAUTIFY_FLAG" val=""/>
  <p:tag name="MH" val="20171011100811"/>
  <p:tag name="MH_LIBRARY" val="GRAPHIC"/>
  <p:tag name="MH_ORDER" val="Rectangle 2"/>
</p:tagLst>
</file>

<file path=ppt/tags/tag519.xml><?xml version="1.0" encoding="utf-8"?>
<p:tagLst xmlns:p="http://schemas.openxmlformats.org/presentationml/2006/main">
  <p:tag name="AS_UNIQUEID" val="1567"/>
  <p:tag name="KSO_WM_BEAUTIFY_FLAG" val=""/>
  <p:tag name="KSO_WM_UNIT_PLACING_PICTURE_USER_VIEWPORT" val="{&quot;height&quot;:2247.5007874015746,&quot;width&quot;:3350}"/>
</p:tagLst>
</file>

<file path=ppt/tags/tag52.xml><?xml version="1.0" encoding="utf-8"?>
<p:tagLst xmlns:p="http://schemas.openxmlformats.org/presentationml/2006/main">
  <p:tag name="AS_UNIQUEID" val="1080"/>
</p:tagLst>
</file>

<file path=ppt/tags/tag520.xml><?xml version="1.0" encoding="utf-8"?>
<p:tagLst xmlns:p="http://schemas.openxmlformats.org/presentationml/2006/main">
  <p:tag name="AS_UNIQUEID" val="1568"/>
</p:tagLst>
</file>

<file path=ppt/tags/tag521.xml><?xml version="1.0" encoding="utf-8"?>
<p:tagLst xmlns:p="http://schemas.openxmlformats.org/presentationml/2006/main">
  <p:tag name="AS_UNIQUEID" val="1569"/>
</p:tagLst>
</file>

<file path=ppt/tags/tag522.xml><?xml version="1.0" encoding="utf-8"?>
<p:tagLst xmlns:p="http://schemas.openxmlformats.org/presentationml/2006/main">
  <p:tag name="AS_UNIQUEID" val="1571"/>
  <p:tag name="KSO_WM_BEAUTIFY_FLAG" val=""/>
  <p:tag name="MH" val="20171011100811"/>
  <p:tag name="MH_LIBRARY" val="GRAPHIC"/>
  <p:tag name="MH_ORDER" val="Rectangle 2"/>
</p:tagLst>
</file>

<file path=ppt/tags/tag523.xml><?xml version="1.0" encoding="utf-8"?>
<p:tagLst xmlns:p="http://schemas.openxmlformats.org/presentationml/2006/main">
  <p:tag name="AS_UNIQUEID" val="1573"/>
</p:tagLst>
</file>

<file path=ppt/tags/tag524.xml><?xml version="1.0" encoding="utf-8"?>
<p:tagLst xmlns:p="http://schemas.openxmlformats.org/presentationml/2006/main">
  <p:tag name="AS_UNIQUEID" val="1574"/>
</p:tagLst>
</file>

<file path=ppt/tags/tag525.xml><?xml version="1.0" encoding="utf-8"?>
<p:tagLst xmlns:p="http://schemas.openxmlformats.org/presentationml/2006/main">
  <p:tag name="AS_UNIQUEID" val="1577"/>
</p:tagLst>
</file>

<file path=ppt/tags/tag526.xml><?xml version="1.0" encoding="utf-8"?>
<p:tagLst xmlns:p="http://schemas.openxmlformats.org/presentationml/2006/main">
  <p:tag name="AS_UNIQUEID" val="1578"/>
</p:tagLst>
</file>

<file path=ppt/tags/tag527.xml><?xml version="1.0" encoding="utf-8"?>
<p:tagLst xmlns:p="http://schemas.openxmlformats.org/presentationml/2006/main">
  <p:tag name="AS_UNIQUEID" val="1580"/>
  <p:tag name="KSO_WM_BEAUTIFY_FLAG" val=""/>
  <p:tag name="MH" val="20171011100811"/>
  <p:tag name="MH_LIBRARY" val="GRAPHIC"/>
  <p:tag name="MH_ORDER" val="Rectangle 2"/>
</p:tagLst>
</file>

<file path=ppt/tags/tag528.xml><?xml version="1.0" encoding="utf-8"?>
<p:tagLst xmlns:p="http://schemas.openxmlformats.org/presentationml/2006/main">
  <p:tag name="AS_UNIQUEID" val="1582"/>
</p:tagLst>
</file>

<file path=ppt/tags/tag529.xml><?xml version="1.0" encoding="utf-8"?>
<p:tagLst xmlns:p="http://schemas.openxmlformats.org/presentationml/2006/main">
  <p:tag name="AS_UNIQUEID" val="1583"/>
</p:tagLst>
</file>

<file path=ppt/tags/tag53.xml><?xml version="1.0" encoding="utf-8"?>
<p:tagLst xmlns:p="http://schemas.openxmlformats.org/presentationml/2006/main">
  <p:tag name="AS_UNIQUEID" val="1081"/>
</p:tagLst>
</file>

<file path=ppt/tags/tag530.xml><?xml version="1.0" encoding="utf-8"?>
<p:tagLst xmlns:p="http://schemas.openxmlformats.org/presentationml/2006/main">
  <p:tag name="AS_UNIQUEID" val="1584"/>
</p:tagLst>
</file>

<file path=ppt/tags/tag531.xml><?xml version="1.0" encoding="utf-8"?>
<p:tagLst xmlns:p="http://schemas.openxmlformats.org/presentationml/2006/main">
  <p:tag name="AS_UNIQUEID" val="1585"/>
  <p:tag name="KSO_WM_BEAUTIFY_FLAG" val=""/>
</p:tagLst>
</file>

<file path=ppt/tags/tag532.xml><?xml version="1.0" encoding="utf-8"?>
<p:tagLst xmlns:p="http://schemas.openxmlformats.org/presentationml/2006/main">
  <p:tag name="AS_UNIQUEID" val="1586"/>
  <p:tag name="KSO_WM_BEAUTIFY_FLAG" val=""/>
</p:tagLst>
</file>

<file path=ppt/tags/tag533.xml><?xml version="1.0" encoding="utf-8"?>
<p:tagLst xmlns:p="http://schemas.openxmlformats.org/presentationml/2006/main">
  <p:tag name="AS_UNIQUEID" val="1587"/>
  <p:tag name="KSO_WM_BEAUTIFY_FLAG" val=""/>
</p:tagLst>
</file>

<file path=ppt/tags/tag534.xml><?xml version="1.0" encoding="utf-8"?>
<p:tagLst xmlns:p="http://schemas.openxmlformats.org/presentationml/2006/main">
  <p:tag name="AS_UNIQUEID" val="1588"/>
  <p:tag name="KSO_WM_BEAUTIFY_FLAG" val=""/>
</p:tagLst>
</file>

<file path=ppt/tags/tag535.xml><?xml version="1.0" encoding="utf-8"?>
<p:tagLst xmlns:p="http://schemas.openxmlformats.org/presentationml/2006/main">
  <p:tag name="AS_UNIQUEID" val="1589"/>
</p:tagLst>
</file>

<file path=ppt/tags/tag536.xml><?xml version="1.0" encoding="utf-8"?>
<p:tagLst xmlns:p="http://schemas.openxmlformats.org/presentationml/2006/main">
  <p:tag name="AS_UNIQUEID" val="1591"/>
</p:tagLst>
</file>

<file path=ppt/tags/tag537.xml><?xml version="1.0" encoding="utf-8"?>
<p:tagLst xmlns:p="http://schemas.openxmlformats.org/presentationml/2006/main">
  <p:tag name="AS_UNIQUEID" val="1592"/>
</p:tagLst>
</file>

<file path=ppt/tags/tag538.xml><?xml version="1.0" encoding="utf-8"?>
<p:tagLst xmlns:p="http://schemas.openxmlformats.org/presentationml/2006/main">
  <p:tag name="AS_UNIQUEID" val="1593"/>
</p:tagLst>
</file>

<file path=ppt/tags/tag539.xml><?xml version="1.0" encoding="utf-8"?>
<p:tagLst xmlns:p="http://schemas.openxmlformats.org/presentationml/2006/main">
  <p:tag name="AS_UNIQUEID" val="1595"/>
  <p:tag name="KSO_WM_BEAUTIFY_FLAG" val=""/>
</p:tagLst>
</file>

<file path=ppt/tags/tag54.xml><?xml version="1.0" encoding="utf-8"?>
<p:tagLst xmlns:p="http://schemas.openxmlformats.org/presentationml/2006/main">
  <p:tag name="AS_UNIQUEID" val="1082"/>
</p:tagLst>
</file>

<file path=ppt/tags/tag540.xml><?xml version="1.0" encoding="utf-8"?>
<p:tagLst xmlns:p="http://schemas.openxmlformats.org/presentationml/2006/main">
  <p:tag name="AS_UNIQUEID" val="1596"/>
</p:tagLst>
</file>

<file path=ppt/tags/tag541.xml><?xml version="1.0" encoding="utf-8"?>
<p:tagLst xmlns:p="http://schemas.openxmlformats.org/presentationml/2006/main">
  <p:tag name="AS_UNIQUEID" val="1597"/>
</p:tagLst>
</file>

<file path=ppt/tags/tag542.xml><?xml version="1.0" encoding="utf-8"?>
<p:tagLst xmlns:p="http://schemas.openxmlformats.org/presentationml/2006/main">
  <p:tag name="AS_UNIQUEID" val="1598"/>
  <p:tag name="KSO_WM_BEAUTIFY_FLAG" val=""/>
</p:tagLst>
</file>

<file path=ppt/tags/tag543.xml><?xml version="1.0" encoding="utf-8"?>
<p:tagLst xmlns:p="http://schemas.openxmlformats.org/presentationml/2006/main">
  <p:tag name="AS_UNIQUEID" val="1600"/>
  <p:tag name="KSO_WM_BEAUTIFY_FLAG" val=""/>
</p:tagLst>
</file>

<file path=ppt/tags/tag544.xml><?xml version="1.0" encoding="utf-8"?>
<p:tagLst xmlns:p="http://schemas.openxmlformats.org/presentationml/2006/main">
  <p:tag name="AS_UNIQUEID" val="1601"/>
</p:tagLst>
</file>

<file path=ppt/tags/tag545.xml><?xml version="1.0" encoding="utf-8"?>
<p:tagLst xmlns:p="http://schemas.openxmlformats.org/presentationml/2006/main">
  <p:tag name="AS_UNIQUEID" val="1602"/>
</p:tagLst>
</file>

<file path=ppt/tags/tag546.xml><?xml version="1.0" encoding="utf-8"?>
<p:tagLst xmlns:p="http://schemas.openxmlformats.org/presentationml/2006/main">
  <p:tag name="AS_UNIQUEID" val="1027"/>
  <p:tag name="KSO_WM_BEAUTIFY_FLAG" val=""/>
</p:tagLst>
</file>

<file path=ppt/tags/tag547.xml><?xml version="1.0" encoding="utf-8"?>
<p:tagLst xmlns:p="http://schemas.openxmlformats.org/presentationml/2006/main">
  <p:tag name="AS_UNIQUEID" val="1604"/>
  <p:tag name="KSO_WM_BEAUTIFY_FLAG" val=""/>
</p:tagLst>
</file>

<file path=ppt/tags/tag548.xml><?xml version="1.0" encoding="utf-8"?>
<p:tagLst xmlns:p="http://schemas.openxmlformats.org/presentationml/2006/main">
  <p:tag name="AS_UNIQUEID" val="1027"/>
  <p:tag name="KSO_WM_BEAUTIFY_FLAG" val=""/>
</p:tagLst>
</file>

<file path=ppt/tags/tag549.xml><?xml version="1.0" encoding="utf-8"?>
<p:tagLst xmlns:p="http://schemas.openxmlformats.org/presentationml/2006/main">
  <p:tag name="AS_UNIQUEID" val="1605"/>
</p:tagLst>
</file>

<file path=ppt/tags/tag55.xml><?xml version="1.0" encoding="utf-8"?>
<p:tagLst xmlns:p="http://schemas.openxmlformats.org/presentationml/2006/main">
  <p:tag name="AS_UNIQUEID" val="1083"/>
</p:tagLst>
</file>

<file path=ppt/tags/tag550.xml><?xml version="1.0" encoding="utf-8"?>
<p:tagLst xmlns:p="http://schemas.openxmlformats.org/presentationml/2006/main">
  <p:tag name="AS_UNIQUEID" val="1606"/>
</p:tagLst>
</file>

<file path=ppt/tags/tag551.xml><?xml version="1.0" encoding="utf-8"?>
<p:tagLst xmlns:p="http://schemas.openxmlformats.org/presentationml/2006/main">
  <p:tag name="AS_UNIQUEID" val="1607"/>
</p:tagLst>
</file>

<file path=ppt/tags/tag552.xml><?xml version="1.0" encoding="utf-8"?>
<p:tagLst xmlns:p="http://schemas.openxmlformats.org/presentationml/2006/main">
  <p:tag name="AS_UNIQUEID" val="1608"/>
</p:tagLst>
</file>

<file path=ppt/tags/tag553.xml><?xml version="1.0" encoding="utf-8"?>
<p:tagLst xmlns:p="http://schemas.openxmlformats.org/presentationml/2006/main">
  <p:tag name="AS_UNIQUEID" val="1027"/>
</p:tagLst>
</file>

<file path=ppt/tags/tag554.xml><?xml version="1.0" encoding="utf-8"?>
<p:tagLst xmlns:p="http://schemas.openxmlformats.org/presentationml/2006/main">
  <p:tag name="AS_UNIQUEID" val="1610"/>
  <p:tag name="KSO_WM_BEAUTIFY_FLAG" val=""/>
</p:tagLst>
</file>

<file path=ppt/tags/tag555.xml><?xml version="1.0" encoding="utf-8"?>
<p:tagLst xmlns:p="http://schemas.openxmlformats.org/presentationml/2006/main">
  <p:tag name="AS_UNIQUEID" val="1611"/>
</p:tagLst>
</file>

<file path=ppt/tags/tag556.xml><?xml version="1.0" encoding="utf-8"?>
<p:tagLst xmlns:p="http://schemas.openxmlformats.org/presentationml/2006/main">
  <p:tag name="AS_UNIQUEID" val="1027"/>
</p:tagLst>
</file>

<file path=ppt/tags/tag557.xml><?xml version="1.0" encoding="utf-8"?>
<p:tagLst xmlns:p="http://schemas.openxmlformats.org/presentationml/2006/main">
  <p:tag name="AS_UNIQUEID" val="1613"/>
  <p:tag name="KSO_WM_BEAUTIFY_FLAG" val=""/>
</p:tagLst>
</file>

<file path=ppt/tags/tag558.xml><?xml version="1.0" encoding="utf-8"?>
<p:tagLst xmlns:p="http://schemas.openxmlformats.org/presentationml/2006/main">
  <p:tag name="AS_UNIQUEID" val="1614"/>
</p:tagLst>
</file>

<file path=ppt/tags/tag559.xml><?xml version="1.0" encoding="utf-8"?>
<p:tagLst xmlns:p="http://schemas.openxmlformats.org/presentationml/2006/main">
  <p:tag name="AS_UNIQUEID" val="1027"/>
</p:tagLst>
</file>

<file path=ppt/tags/tag56.xml><?xml version="1.0" encoding="utf-8"?>
<p:tagLst xmlns:p="http://schemas.openxmlformats.org/presentationml/2006/main">
  <p:tag name="AS_UNIQUEID" val="1084"/>
</p:tagLst>
</file>

<file path=ppt/tags/tag560.xml><?xml version="1.0" encoding="utf-8"?>
<p:tagLst xmlns:p="http://schemas.openxmlformats.org/presentationml/2006/main">
  <p:tag name="AS_UNIQUEID" val="1616"/>
  <p:tag name="KSO_WM_BEAUTIFY_FLAG" val=""/>
</p:tagLst>
</file>

<file path=ppt/tags/tag561.xml><?xml version="1.0" encoding="utf-8"?>
<p:tagLst xmlns:p="http://schemas.openxmlformats.org/presentationml/2006/main">
  <p:tag name="AS_UNIQUEID" val="1617"/>
</p:tagLst>
</file>

<file path=ppt/tags/tag562.xml><?xml version="1.0" encoding="utf-8"?>
<p:tagLst xmlns:p="http://schemas.openxmlformats.org/presentationml/2006/main">
  <p:tag name="AS_UNIQUEID" val="1619"/>
  <p:tag name="KSO_WM_BEAUTIFY_FLAG" val=""/>
</p:tagLst>
</file>

<file path=ppt/tags/tag563.xml><?xml version="1.0" encoding="utf-8"?>
<p:tagLst xmlns:p="http://schemas.openxmlformats.org/presentationml/2006/main">
  <p:tag name="AS_UNIQUEID" val="1620"/>
</p:tagLst>
</file>

<file path=ppt/tags/tag564.xml><?xml version="1.0" encoding="utf-8"?>
<p:tagLst xmlns:p="http://schemas.openxmlformats.org/presentationml/2006/main">
  <p:tag name="AS_UNIQUEID" val="1621"/>
</p:tagLst>
</file>

<file path=ppt/tags/tag565.xml><?xml version="1.0" encoding="utf-8"?>
<p:tagLst xmlns:p="http://schemas.openxmlformats.org/presentationml/2006/main">
  <p:tag name="AS_UNIQUEID" val="1027"/>
  <p:tag name="KSO_WM_BEAUTIFY_FLAG" val=""/>
</p:tagLst>
</file>

<file path=ppt/tags/tag566.xml><?xml version="1.0" encoding="utf-8"?>
<p:tagLst xmlns:p="http://schemas.openxmlformats.org/presentationml/2006/main">
  <p:tag name="AS_UNIQUEID" val="1623"/>
  <p:tag name="KSO_WM_BEAUTIFY_FLAG" val=""/>
</p:tagLst>
</file>

<file path=ppt/tags/tag567.xml><?xml version="1.0" encoding="utf-8"?>
<p:tagLst xmlns:p="http://schemas.openxmlformats.org/presentationml/2006/main">
  <p:tag name="AS_UNIQUEID" val="1624"/>
</p:tagLst>
</file>

<file path=ppt/tags/tag568.xml><?xml version="1.0" encoding="utf-8"?>
<p:tagLst xmlns:p="http://schemas.openxmlformats.org/presentationml/2006/main">
  <p:tag name="AS_UNIQUEID" val="1027"/>
  <p:tag name="KSO_WM_BEAUTIFY_FLAG" val=""/>
</p:tagLst>
</file>

<file path=ppt/tags/tag569.xml><?xml version="1.0" encoding="utf-8"?>
<p:tagLst xmlns:p="http://schemas.openxmlformats.org/presentationml/2006/main">
  <p:tag name="AS_UNIQUEID" val="1626"/>
  <p:tag name="KSO_WM_BEAUTIFY_FLAG" val=""/>
</p:tagLst>
</file>

<file path=ppt/tags/tag57.xml><?xml version="1.0" encoding="utf-8"?>
<p:tagLst xmlns:p="http://schemas.openxmlformats.org/presentationml/2006/main">
  <p:tag name="AS_UNIQUEID" val="1085"/>
</p:tagLst>
</file>

<file path=ppt/tags/tag570.xml><?xml version="1.0" encoding="utf-8"?>
<p:tagLst xmlns:p="http://schemas.openxmlformats.org/presentationml/2006/main">
  <p:tag name="AS_UNIQUEID" val="1627"/>
</p:tagLst>
</file>

<file path=ppt/tags/tag571.xml><?xml version="1.0" encoding="utf-8"?>
<p:tagLst xmlns:p="http://schemas.openxmlformats.org/presentationml/2006/main">
  <p:tag name="AS_UNIQUEID" val="1628"/>
</p:tagLst>
</file>

<file path=ppt/tags/tag572.xml><?xml version="1.0" encoding="utf-8"?>
<p:tagLst xmlns:p="http://schemas.openxmlformats.org/presentationml/2006/main">
  <p:tag name="AS_UNIQUEID" val="1629"/>
</p:tagLst>
</file>

<file path=ppt/tags/tag573.xml><?xml version="1.0" encoding="utf-8"?>
<p:tagLst xmlns:p="http://schemas.openxmlformats.org/presentationml/2006/main">
  <p:tag name="AS_UNIQUEID" val="1027"/>
  <p:tag name="KSO_WM_BEAUTIFY_FLAG" val=""/>
</p:tagLst>
</file>

<file path=ppt/tags/tag574.xml><?xml version="1.0" encoding="utf-8"?>
<p:tagLst xmlns:p="http://schemas.openxmlformats.org/presentationml/2006/main">
  <p:tag name="AS_UNIQUEID" val="1631"/>
  <p:tag name="KSO_WM_BEAUTIFY_FLAG" val=""/>
</p:tagLst>
</file>

<file path=ppt/tags/tag575.xml><?xml version="1.0" encoding="utf-8"?>
<p:tagLst xmlns:p="http://schemas.openxmlformats.org/presentationml/2006/main">
  <p:tag name="AS_UNIQUEID" val="1632"/>
</p:tagLst>
</file>

<file path=ppt/tags/tag576.xml><?xml version="1.0" encoding="utf-8"?>
<p:tagLst xmlns:p="http://schemas.openxmlformats.org/presentationml/2006/main">
  <p:tag name="AS_UNIQUEID" val="1633"/>
  <p:tag name="KSO_WM_BEAUTIFY_FLAG" val=""/>
</p:tagLst>
</file>

<file path=ppt/tags/tag577.xml><?xml version="1.0" encoding="utf-8"?>
<p:tagLst xmlns:p="http://schemas.openxmlformats.org/presentationml/2006/main">
  <p:tag name="AS_UNIQUEID" val="1634"/>
</p:tagLst>
</file>

<file path=ppt/tags/tag578.xml><?xml version="1.0" encoding="utf-8"?>
<p:tagLst xmlns:p="http://schemas.openxmlformats.org/presentationml/2006/main">
  <p:tag name="AS_UNIQUEID" val="1636"/>
  <p:tag name="KSO_WM_BEAUTIFY_FLAG" val=""/>
</p:tagLst>
</file>

<file path=ppt/tags/tag579.xml><?xml version="1.0" encoding="utf-8"?>
<p:tagLst xmlns:p="http://schemas.openxmlformats.org/presentationml/2006/main">
  <p:tag name="AS_UNIQUEID" val="1637"/>
</p:tagLst>
</file>

<file path=ppt/tags/tag58.xml><?xml version="1.0" encoding="utf-8"?>
<p:tagLst xmlns:p="http://schemas.openxmlformats.org/presentationml/2006/main">
  <p:tag name="AS_UNIQUEID" val="1086"/>
</p:tagLst>
</file>

<file path=ppt/tags/tag580.xml><?xml version="1.0" encoding="utf-8"?>
<p:tagLst xmlns:p="http://schemas.openxmlformats.org/presentationml/2006/main">
  <p:tag name="AS_UNIQUEID" val="1638"/>
</p:tagLst>
</file>

<file path=ppt/tags/tag581.xml><?xml version="1.0" encoding="utf-8"?>
<p:tagLst xmlns:p="http://schemas.openxmlformats.org/presentationml/2006/main">
  <p:tag name="AS_UNIQUEID" val="1640"/>
  <p:tag name="KSO_WM_BEAUTIFY_FLAG" val=""/>
</p:tagLst>
</file>

<file path=ppt/tags/tag582.xml><?xml version="1.0" encoding="utf-8"?>
<p:tagLst xmlns:p="http://schemas.openxmlformats.org/presentationml/2006/main">
  <p:tag name="AS_UNIQUEID" val="1641"/>
</p:tagLst>
</file>

<file path=ppt/tags/tag583.xml><?xml version="1.0" encoding="utf-8"?>
<p:tagLst xmlns:p="http://schemas.openxmlformats.org/presentationml/2006/main">
  <p:tag name="AS_UNIQUEID" val="1642"/>
</p:tagLst>
</file>

<file path=ppt/tags/tag584.xml><?xml version="1.0" encoding="utf-8"?>
<p:tagLst xmlns:p="http://schemas.openxmlformats.org/presentationml/2006/main">
  <p:tag name="AS_UNIQUEID" val="1654"/>
</p:tagLst>
</file>

<file path=ppt/tags/tag585.xml><?xml version="1.0" encoding="utf-8"?>
<p:tagLst xmlns:p="http://schemas.openxmlformats.org/presentationml/2006/main">
  <p:tag name="AS_UNIQUEID" val="1644"/>
  <p:tag name="KSO_WM_BEAUTIFY_FLAG" val=""/>
</p:tagLst>
</file>

<file path=ppt/tags/tag586.xml><?xml version="1.0" encoding="utf-8"?>
<p:tagLst xmlns:p="http://schemas.openxmlformats.org/presentationml/2006/main">
  <p:tag name="AS_UNIQUEID" val="1645"/>
</p:tagLst>
</file>

<file path=ppt/tags/tag587.xml><?xml version="1.0" encoding="utf-8"?>
<p:tagLst xmlns:p="http://schemas.openxmlformats.org/presentationml/2006/main">
  <p:tag name="AS_UNIQUEID" val="1646"/>
</p:tagLst>
</file>

<file path=ppt/tags/tag588.xml><?xml version="1.0" encoding="utf-8"?>
<p:tagLst xmlns:p="http://schemas.openxmlformats.org/presentationml/2006/main">
  <p:tag name="AS_UNIQUEID" val="1647"/>
</p:tagLst>
</file>

<file path=ppt/tags/tag589.xml><?xml version="1.0" encoding="utf-8"?>
<p:tagLst xmlns:p="http://schemas.openxmlformats.org/presentationml/2006/main">
  <p:tag name="AS_UNIQUEID" val="1649"/>
  <p:tag name="KSO_WM_BEAUTIFY_FLAG" val=""/>
</p:tagLst>
</file>

<file path=ppt/tags/tag59.xml><?xml version="1.0" encoding="utf-8"?>
<p:tagLst xmlns:p="http://schemas.openxmlformats.org/presentationml/2006/main">
  <p:tag name="AS_UNIQUEID" val="1087"/>
</p:tagLst>
</file>

<file path=ppt/tags/tag590.xml><?xml version="1.0" encoding="utf-8"?>
<p:tagLst xmlns:p="http://schemas.openxmlformats.org/presentationml/2006/main">
  <p:tag name="AS_UNIQUEID" val="1650"/>
</p:tagLst>
</file>

<file path=ppt/tags/tag591.xml><?xml version="1.0" encoding="utf-8"?>
<p:tagLst xmlns:p="http://schemas.openxmlformats.org/presentationml/2006/main">
  <p:tag name="AS_UNIQUEID" val="1651"/>
</p:tagLst>
</file>

<file path=ppt/tags/tag592.xml><?xml version="1.0" encoding="utf-8"?>
<p:tagLst xmlns:p="http://schemas.openxmlformats.org/presentationml/2006/main">
  <p:tag name="AS_UNIQUEID" val="1653"/>
</p:tagLst>
</file>

<file path=ppt/tags/tag593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  <p:tag name="COMMONDATA" val="eyJoZGlkIjoiNTg3MDQwYTA1NDRlN2JmOWVkZDZlZWEwMmUzZmUyNmYifQ=="/>
  <p:tag name="KSO_WPP_MARK_KEY" val="9d10f58f-330d-4986-a6c4-ccb7fe88fd81"/>
</p:tagLst>
</file>

<file path=ppt/tags/tag6.xml><?xml version="1.0" encoding="utf-8"?>
<p:tagLst xmlns:p="http://schemas.openxmlformats.org/presentationml/2006/main">
  <p:tag name="AS_UNIQUEID" val="1034"/>
</p:tagLst>
</file>

<file path=ppt/tags/tag60.xml><?xml version="1.0" encoding="utf-8"?>
<p:tagLst xmlns:p="http://schemas.openxmlformats.org/presentationml/2006/main">
  <p:tag name="AS_UNIQUEID" val="1088"/>
</p:tagLst>
</file>

<file path=ppt/tags/tag61.xml><?xml version="1.0" encoding="utf-8"?>
<p:tagLst xmlns:p="http://schemas.openxmlformats.org/presentationml/2006/main">
  <p:tag name="AS_UNIQUEID" val="1089"/>
</p:tagLst>
</file>

<file path=ppt/tags/tag62.xml><?xml version="1.0" encoding="utf-8"?>
<p:tagLst xmlns:p="http://schemas.openxmlformats.org/presentationml/2006/main">
  <p:tag name="AS_UNIQUEID" val="1090"/>
</p:tagLst>
</file>

<file path=ppt/tags/tag63.xml><?xml version="1.0" encoding="utf-8"?>
<p:tagLst xmlns:p="http://schemas.openxmlformats.org/presentationml/2006/main">
  <p:tag name="AS_UNIQUEID" val="1091"/>
</p:tagLst>
</file>

<file path=ppt/tags/tag64.xml><?xml version="1.0" encoding="utf-8"?>
<p:tagLst xmlns:p="http://schemas.openxmlformats.org/presentationml/2006/main">
  <p:tag name="AS_UNIQUEID" val="1092"/>
</p:tagLst>
</file>

<file path=ppt/tags/tag65.xml><?xml version="1.0" encoding="utf-8"?>
<p:tagLst xmlns:p="http://schemas.openxmlformats.org/presentationml/2006/main">
  <p:tag name="AS_UNIQUEID" val="1093"/>
</p:tagLst>
</file>

<file path=ppt/tags/tag66.xml><?xml version="1.0" encoding="utf-8"?>
<p:tagLst xmlns:p="http://schemas.openxmlformats.org/presentationml/2006/main">
  <p:tag name="AS_UNIQUEID" val="1094"/>
</p:tagLst>
</file>

<file path=ppt/tags/tag67.xml><?xml version="1.0" encoding="utf-8"?>
<p:tagLst xmlns:p="http://schemas.openxmlformats.org/presentationml/2006/main">
  <p:tag name="AS_UNIQUEID" val="1095"/>
</p:tagLst>
</file>

<file path=ppt/tags/tag68.xml><?xml version="1.0" encoding="utf-8"?>
<p:tagLst xmlns:p="http://schemas.openxmlformats.org/presentationml/2006/main">
  <p:tag name="AS_UNIQUEID" val="1096"/>
</p:tagLst>
</file>

<file path=ppt/tags/tag69.xml><?xml version="1.0" encoding="utf-8"?>
<p:tagLst xmlns:p="http://schemas.openxmlformats.org/presentationml/2006/main">
  <p:tag name="AS_UNIQUEID" val="1097"/>
</p:tagLst>
</file>

<file path=ppt/tags/tag7.xml><?xml version="1.0" encoding="utf-8"?>
<p:tagLst xmlns:p="http://schemas.openxmlformats.org/presentationml/2006/main">
  <p:tag name="AS_UNIQUEID" val="1035"/>
</p:tagLst>
</file>

<file path=ppt/tags/tag70.xml><?xml version="1.0" encoding="utf-8"?>
<p:tagLst xmlns:p="http://schemas.openxmlformats.org/presentationml/2006/main">
  <p:tag name="AS_UNIQUEID" val="1098"/>
</p:tagLst>
</file>

<file path=ppt/tags/tag71.xml><?xml version="1.0" encoding="utf-8"?>
<p:tagLst xmlns:p="http://schemas.openxmlformats.org/presentationml/2006/main">
  <p:tag name="AS_UNIQUEID" val="1099"/>
</p:tagLst>
</file>

<file path=ppt/tags/tag72.xml><?xml version="1.0" encoding="utf-8"?>
<p:tagLst xmlns:p="http://schemas.openxmlformats.org/presentationml/2006/main">
  <p:tag name="AS_UNIQUEID" val="1100"/>
</p:tagLst>
</file>

<file path=ppt/tags/tag73.xml><?xml version="1.0" encoding="utf-8"?>
<p:tagLst xmlns:p="http://schemas.openxmlformats.org/presentationml/2006/main">
  <p:tag name="AS_UNIQUEID" val="1101"/>
</p:tagLst>
</file>

<file path=ppt/tags/tag74.xml><?xml version="1.0" encoding="utf-8"?>
<p:tagLst xmlns:p="http://schemas.openxmlformats.org/presentationml/2006/main">
  <p:tag name="AS_UNIQUEID" val="1102"/>
</p:tagLst>
</file>

<file path=ppt/tags/tag75.xml><?xml version="1.0" encoding="utf-8"?>
<p:tagLst xmlns:p="http://schemas.openxmlformats.org/presentationml/2006/main">
  <p:tag name="AS_UNIQUEID" val="1103"/>
</p:tagLst>
</file>

<file path=ppt/tags/tag76.xml><?xml version="1.0" encoding="utf-8"?>
<p:tagLst xmlns:p="http://schemas.openxmlformats.org/presentationml/2006/main">
  <p:tag name="AS_UNIQUEID" val="1104"/>
</p:tagLst>
</file>

<file path=ppt/tags/tag77.xml><?xml version="1.0" encoding="utf-8"?>
<p:tagLst xmlns:p="http://schemas.openxmlformats.org/presentationml/2006/main">
  <p:tag name="AS_UNIQUEID" val="1105"/>
</p:tagLst>
</file>

<file path=ppt/tags/tag78.xml><?xml version="1.0" encoding="utf-8"?>
<p:tagLst xmlns:p="http://schemas.openxmlformats.org/presentationml/2006/main">
  <p:tag name="AS_UNIQUEID" val="1106"/>
</p:tagLst>
</file>

<file path=ppt/tags/tag79.xml><?xml version="1.0" encoding="utf-8"?>
<p:tagLst xmlns:p="http://schemas.openxmlformats.org/presentationml/2006/main">
  <p:tag name="AS_UNIQUEID" val="1107"/>
</p:tagLst>
</file>

<file path=ppt/tags/tag8.xml><?xml version="1.0" encoding="utf-8"?>
<p:tagLst xmlns:p="http://schemas.openxmlformats.org/presentationml/2006/main">
  <p:tag name="AS_UNIQUEID" val="1036"/>
</p:tagLst>
</file>

<file path=ppt/tags/tag80.xml><?xml version="1.0" encoding="utf-8"?>
<p:tagLst xmlns:p="http://schemas.openxmlformats.org/presentationml/2006/main">
  <p:tag name="AS_UNIQUEID" val="1108"/>
</p:tagLst>
</file>

<file path=ppt/tags/tag81.xml><?xml version="1.0" encoding="utf-8"?>
<p:tagLst xmlns:p="http://schemas.openxmlformats.org/presentationml/2006/main">
  <p:tag name="AS_UNIQUEID" val="1109"/>
</p:tagLst>
</file>

<file path=ppt/tags/tag82.xml><?xml version="1.0" encoding="utf-8"?>
<p:tagLst xmlns:p="http://schemas.openxmlformats.org/presentationml/2006/main">
  <p:tag name="AS_UNIQUEID" val="1110"/>
</p:tagLst>
</file>

<file path=ppt/tags/tag83.xml><?xml version="1.0" encoding="utf-8"?>
<p:tagLst xmlns:p="http://schemas.openxmlformats.org/presentationml/2006/main">
  <p:tag name="AS_UNIQUEID" val="1111"/>
</p:tagLst>
</file>

<file path=ppt/tags/tag84.xml><?xml version="1.0" encoding="utf-8"?>
<p:tagLst xmlns:p="http://schemas.openxmlformats.org/presentationml/2006/main">
  <p:tag name="AS_UNIQUEID" val="1112"/>
</p:tagLst>
</file>

<file path=ppt/tags/tag85.xml><?xml version="1.0" encoding="utf-8"?>
<p:tagLst xmlns:p="http://schemas.openxmlformats.org/presentationml/2006/main">
  <p:tag name="AS_UNIQUEID" val="1113"/>
</p:tagLst>
</file>

<file path=ppt/tags/tag86.xml><?xml version="1.0" encoding="utf-8"?>
<p:tagLst xmlns:p="http://schemas.openxmlformats.org/presentationml/2006/main">
  <p:tag name="AS_UNIQUEID" val="1114"/>
</p:tagLst>
</file>

<file path=ppt/tags/tag87.xml><?xml version="1.0" encoding="utf-8"?>
<p:tagLst xmlns:p="http://schemas.openxmlformats.org/presentationml/2006/main">
  <p:tag name="AS_UNIQUEID" val="1115"/>
</p:tagLst>
</file>

<file path=ppt/tags/tag88.xml><?xml version="1.0" encoding="utf-8"?>
<p:tagLst xmlns:p="http://schemas.openxmlformats.org/presentationml/2006/main">
  <p:tag name="AS_UNIQUEID" val="1116"/>
</p:tagLst>
</file>

<file path=ppt/tags/tag89.xml><?xml version="1.0" encoding="utf-8"?>
<p:tagLst xmlns:p="http://schemas.openxmlformats.org/presentationml/2006/main">
  <p:tag name="AS_UNIQUEID" val="1117"/>
</p:tagLst>
</file>

<file path=ppt/tags/tag9.xml><?xml version="1.0" encoding="utf-8"?>
<p:tagLst xmlns:p="http://schemas.openxmlformats.org/presentationml/2006/main">
  <p:tag name="AS_UNIQUEID" val="1037"/>
</p:tagLst>
</file>

<file path=ppt/tags/tag90.xml><?xml version="1.0" encoding="utf-8"?>
<p:tagLst xmlns:p="http://schemas.openxmlformats.org/presentationml/2006/main">
  <p:tag name="AS_UNIQUEID" val="1118"/>
</p:tagLst>
</file>

<file path=ppt/tags/tag91.xml><?xml version="1.0" encoding="utf-8"?>
<p:tagLst xmlns:p="http://schemas.openxmlformats.org/presentationml/2006/main">
  <p:tag name="AS_UNIQUEID" val="1119"/>
</p:tagLst>
</file>

<file path=ppt/tags/tag92.xml><?xml version="1.0" encoding="utf-8"?>
<p:tagLst xmlns:p="http://schemas.openxmlformats.org/presentationml/2006/main">
  <p:tag name="AS_UNIQUEID" val="1120"/>
</p:tagLst>
</file>

<file path=ppt/tags/tag93.xml><?xml version="1.0" encoding="utf-8"?>
<p:tagLst xmlns:p="http://schemas.openxmlformats.org/presentationml/2006/main">
  <p:tag name="AS_UNIQUEID" val="1121"/>
</p:tagLst>
</file>

<file path=ppt/tags/tag94.xml><?xml version="1.0" encoding="utf-8"?>
<p:tagLst xmlns:p="http://schemas.openxmlformats.org/presentationml/2006/main">
  <p:tag name="AS_UNIQUEID" val="1122"/>
</p:tagLst>
</file>

<file path=ppt/tags/tag95.xml><?xml version="1.0" encoding="utf-8"?>
<p:tagLst xmlns:p="http://schemas.openxmlformats.org/presentationml/2006/main">
  <p:tag name="AS_UNIQUEID" val="1123"/>
</p:tagLst>
</file>

<file path=ppt/tags/tag96.xml><?xml version="1.0" encoding="utf-8"?>
<p:tagLst xmlns:p="http://schemas.openxmlformats.org/presentationml/2006/main">
  <p:tag name="AS_UNIQUEID" val="1124"/>
</p:tagLst>
</file>

<file path=ppt/tags/tag97.xml><?xml version="1.0" encoding="utf-8"?>
<p:tagLst xmlns:p="http://schemas.openxmlformats.org/presentationml/2006/main">
  <p:tag name="AS_UNIQUEID" val="1125"/>
</p:tagLst>
</file>

<file path=ppt/tags/tag98.xml><?xml version="1.0" encoding="utf-8"?>
<p:tagLst xmlns:p="http://schemas.openxmlformats.org/presentationml/2006/main">
  <p:tag name="AS_UNIQUEID" val="1126"/>
</p:tagLst>
</file>

<file path=ppt/tags/tag99.xml><?xml version="1.0" encoding="utf-8"?>
<p:tagLst xmlns:p="http://schemas.openxmlformats.org/presentationml/2006/main">
  <p:tag name="AS_UNIQUEID" val="1127"/>
</p:tagLst>
</file>

<file path=ppt/theme/theme1.xml><?xml version="1.0" encoding="utf-8"?>
<a:theme xmlns:a="http://schemas.openxmlformats.org/drawingml/2006/main" name="吉祥如意">
  <a:themeElements>
    <a:clrScheme name="吉祥如意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吉祥如意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6809</Words>
  <Application>WPS 演示</Application>
  <PresentationFormat>On-screen Show (4:3)</PresentationFormat>
  <Paragraphs>277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0" baseType="lpstr">
      <vt:lpstr>Arial</vt:lpstr>
      <vt:lpstr>宋体</vt:lpstr>
      <vt:lpstr>Wingdings</vt:lpstr>
      <vt:lpstr>Wingdings 2</vt:lpstr>
      <vt:lpstr>黑体</vt:lpstr>
      <vt:lpstr>Calibri</vt:lpstr>
      <vt:lpstr>Calligraphic</vt:lpstr>
      <vt:lpstr>Segoe Print</vt:lpstr>
      <vt:lpstr>Times New Roman</vt:lpstr>
      <vt:lpstr>微软雅黑</vt:lpstr>
      <vt:lpstr>Arial Unicode MS</vt:lpstr>
      <vt:lpstr>楷体</vt:lpstr>
      <vt:lpstr>吉祥如意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学科网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rbm.xkw.com</dc:creator>
  <cp:lastModifiedBy>刘亚军</cp:lastModifiedBy>
  <cp:revision>2</cp:revision>
  <cp:lastPrinted>2023-11-14T21:12:00Z</cp:lastPrinted>
  <dcterms:created xsi:type="dcterms:W3CDTF">2023-11-14T21:12:00Z</dcterms:created>
  <dcterms:modified xsi:type="dcterms:W3CDTF">2023-12-21T08:48:36Z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  <property fmtid="{D5CDD505-2E9C-101B-9397-08002B2CF9AE}" pid="6" name="ICV">
    <vt:lpwstr>AE19518ED5504AD2B261F7C942DB8A03</vt:lpwstr>
  </property>
  <property fmtid="{D5CDD505-2E9C-101B-9397-08002B2CF9AE}" pid="7" name="KSOProductBuildVer">
    <vt:lpwstr>2052-11.1.0.12165</vt:lpwstr>
  </property>
</Properties>
</file>