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392" r:id="rId5"/>
    <p:sldId id="259" r:id="rId6"/>
    <p:sldId id="267" r:id="rId7"/>
    <p:sldId id="288" r:id="rId8"/>
    <p:sldId id="313" r:id="rId9"/>
    <p:sldId id="314" r:id="rId10"/>
    <p:sldId id="315" r:id="rId11"/>
    <p:sldId id="316" r:id="rId12"/>
    <p:sldId id="355" r:id="rId13"/>
    <p:sldId id="354" r:id="rId14"/>
    <p:sldId id="373" r:id="rId15"/>
    <p:sldId id="375" r:id="rId16"/>
    <p:sldId id="376" r:id="rId17"/>
    <p:sldId id="318" r:id="rId18"/>
    <p:sldId id="319" r:id="rId19"/>
    <p:sldId id="320" r:id="rId20"/>
    <p:sldId id="282" r:id="rId21"/>
    <p:sldId id="292" r:id="rId22"/>
    <p:sldId id="283" r:id="rId23"/>
    <p:sldId id="284" r:id="rId24"/>
    <p:sldId id="285" r:id="rId25"/>
    <p:sldId id="377" r:id="rId26"/>
    <p:sldId id="345" r:id="rId27"/>
    <p:sldId id="346" r:id="rId28"/>
    <p:sldId id="347" r:id="rId29"/>
    <p:sldId id="378" r:id="rId30"/>
    <p:sldId id="379" r:id="rId31"/>
    <p:sldId id="380" r:id="rId32"/>
    <p:sldId id="381" r:id="rId33"/>
    <p:sldId id="382" r:id="rId34"/>
    <p:sldId id="383" r:id="rId35"/>
    <p:sldId id="384" r:id="rId36"/>
    <p:sldId id="385" r:id="rId37"/>
    <p:sldId id="286" r:id="rId38"/>
    <p:sldId id="348" r:id="rId39"/>
    <p:sldId id="386" r:id="rId40"/>
    <p:sldId id="387" r:id="rId41"/>
    <p:sldId id="388" r:id="rId42"/>
    <p:sldId id="389" r:id="rId43"/>
    <p:sldId id="390" r:id="rId44"/>
    <p:sldId id="391" r:id="rId45"/>
    <p:sldId id="352" r:id="rId46"/>
  </p:sldIdLst>
  <p:sldSz cx="9144000" cy="6858000" type="screen4x3"/>
  <p:notesSz cx="6858000" cy="9144000"/>
  <p:custDataLst>
    <p:tags r:id="rId5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06" y="-78"/>
      </p:cViewPr>
      <p:guideLst>
        <p:guide orient="horz" pos="2124"/>
        <p:guide pos="2913"/>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667.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1" Type="http://schemas.openxmlformats.org/officeDocument/2006/relationships/tags" Target="../tags/tag180.xml"/><Relationship Id="rId180" Type="http://schemas.openxmlformats.org/officeDocument/2006/relationships/tags" Target="../tags/tag179.xml"/><Relationship Id="rId18" Type="http://schemas.openxmlformats.org/officeDocument/2006/relationships/tags" Target="../tags/tag17.xml"/><Relationship Id="rId179" Type="http://schemas.openxmlformats.org/officeDocument/2006/relationships/tags" Target="../tags/tag178.xml"/><Relationship Id="rId178" Type="http://schemas.openxmlformats.org/officeDocument/2006/relationships/tags" Target="../tags/tag177.xml"/><Relationship Id="rId177" Type="http://schemas.openxmlformats.org/officeDocument/2006/relationships/tags" Target="../tags/tag176.xml"/><Relationship Id="rId176" Type="http://schemas.openxmlformats.org/officeDocument/2006/relationships/tags" Target="../tags/tag175.xml"/><Relationship Id="rId175" Type="http://schemas.openxmlformats.org/officeDocument/2006/relationships/tags" Target="../tags/tag174.xml"/><Relationship Id="rId174" Type="http://schemas.openxmlformats.org/officeDocument/2006/relationships/tags" Target="../tags/tag173.xml"/><Relationship Id="rId173" Type="http://schemas.openxmlformats.org/officeDocument/2006/relationships/tags" Target="../tags/tag172.xml"/><Relationship Id="rId172" Type="http://schemas.openxmlformats.org/officeDocument/2006/relationships/tags" Target="../tags/tag171.xml"/><Relationship Id="rId171" Type="http://schemas.openxmlformats.org/officeDocument/2006/relationships/tags" Target="../tags/tag170.xml"/><Relationship Id="rId170" Type="http://schemas.openxmlformats.org/officeDocument/2006/relationships/tags" Target="../tags/tag169.xml"/><Relationship Id="rId17" Type="http://schemas.openxmlformats.org/officeDocument/2006/relationships/tags" Target="../tags/tag16.xml"/><Relationship Id="rId169" Type="http://schemas.openxmlformats.org/officeDocument/2006/relationships/tags" Target="../tags/tag168.xml"/><Relationship Id="rId168" Type="http://schemas.openxmlformats.org/officeDocument/2006/relationships/tags" Target="../tags/tag167.xml"/><Relationship Id="rId167" Type="http://schemas.openxmlformats.org/officeDocument/2006/relationships/tags" Target="../tags/tag166.xml"/><Relationship Id="rId166" Type="http://schemas.openxmlformats.org/officeDocument/2006/relationships/tags" Target="../tags/tag165.xml"/><Relationship Id="rId165" Type="http://schemas.openxmlformats.org/officeDocument/2006/relationships/tags" Target="../tags/tag164.xml"/><Relationship Id="rId164" Type="http://schemas.openxmlformats.org/officeDocument/2006/relationships/tags" Target="../tags/tag163.xml"/><Relationship Id="rId163" Type="http://schemas.openxmlformats.org/officeDocument/2006/relationships/tags" Target="../tags/tag162.xml"/><Relationship Id="rId162" Type="http://schemas.openxmlformats.org/officeDocument/2006/relationships/tags" Target="../tags/tag161.xml"/><Relationship Id="rId161" Type="http://schemas.openxmlformats.org/officeDocument/2006/relationships/tags" Target="../tags/tag160.xml"/><Relationship Id="rId160" Type="http://schemas.openxmlformats.org/officeDocument/2006/relationships/tags" Target="../tags/tag159.xml"/><Relationship Id="rId16" Type="http://schemas.openxmlformats.org/officeDocument/2006/relationships/tags" Target="../tags/tag15.xml"/><Relationship Id="rId159" Type="http://schemas.openxmlformats.org/officeDocument/2006/relationships/tags" Target="../tags/tag158.xml"/><Relationship Id="rId158" Type="http://schemas.openxmlformats.org/officeDocument/2006/relationships/tags" Target="../tags/tag157.xml"/><Relationship Id="rId157" Type="http://schemas.openxmlformats.org/officeDocument/2006/relationships/tags" Target="../tags/tag156.xml"/><Relationship Id="rId156" Type="http://schemas.openxmlformats.org/officeDocument/2006/relationships/tags" Target="../tags/tag155.xml"/><Relationship Id="rId155" Type="http://schemas.openxmlformats.org/officeDocument/2006/relationships/tags" Target="../tags/tag154.xml"/><Relationship Id="rId154" Type="http://schemas.openxmlformats.org/officeDocument/2006/relationships/tags" Target="../tags/tag153.xml"/><Relationship Id="rId153" Type="http://schemas.openxmlformats.org/officeDocument/2006/relationships/tags" Target="../tags/tag152.xml"/><Relationship Id="rId152" Type="http://schemas.openxmlformats.org/officeDocument/2006/relationships/tags" Target="../tags/tag151.xml"/><Relationship Id="rId151" Type="http://schemas.openxmlformats.org/officeDocument/2006/relationships/tags" Target="../tags/tag150.xml"/><Relationship Id="rId150" Type="http://schemas.openxmlformats.org/officeDocument/2006/relationships/tags" Target="../tags/tag149.xml"/><Relationship Id="rId15" Type="http://schemas.openxmlformats.org/officeDocument/2006/relationships/tags" Target="../tags/tag14.xml"/><Relationship Id="rId149" Type="http://schemas.openxmlformats.org/officeDocument/2006/relationships/tags" Target="../tags/tag148.xml"/><Relationship Id="rId148" Type="http://schemas.openxmlformats.org/officeDocument/2006/relationships/tags" Target="../tags/tag147.xml"/><Relationship Id="rId147" Type="http://schemas.openxmlformats.org/officeDocument/2006/relationships/tags" Target="../tags/tag146.xml"/><Relationship Id="rId146" Type="http://schemas.openxmlformats.org/officeDocument/2006/relationships/tags" Target="../tags/tag145.xml"/><Relationship Id="rId145" Type="http://schemas.openxmlformats.org/officeDocument/2006/relationships/tags" Target="../tags/tag144.xml"/><Relationship Id="rId144" Type="http://schemas.openxmlformats.org/officeDocument/2006/relationships/tags" Target="../tags/tag143.xml"/><Relationship Id="rId143" Type="http://schemas.openxmlformats.org/officeDocument/2006/relationships/tags" Target="../tags/tag142.xml"/><Relationship Id="rId142" Type="http://schemas.openxmlformats.org/officeDocument/2006/relationships/tags" Target="../tags/tag141.xml"/><Relationship Id="rId141" Type="http://schemas.openxmlformats.org/officeDocument/2006/relationships/tags" Target="../tags/tag140.xml"/><Relationship Id="rId140" Type="http://schemas.openxmlformats.org/officeDocument/2006/relationships/tags" Target="../tags/tag139.xml"/><Relationship Id="rId14" Type="http://schemas.openxmlformats.org/officeDocument/2006/relationships/tags" Target="../tags/tag13.xml"/><Relationship Id="rId139" Type="http://schemas.openxmlformats.org/officeDocument/2006/relationships/tags" Target="../tags/tag138.xml"/><Relationship Id="rId138" Type="http://schemas.openxmlformats.org/officeDocument/2006/relationships/tags" Target="../tags/tag137.xml"/><Relationship Id="rId137" Type="http://schemas.openxmlformats.org/officeDocument/2006/relationships/tags" Target="../tags/tag136.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8130" name="Freeform 2"/>
          <p:cNvSpPr/>
          <p:nvPr>
            <p:custDataLst>
              <p:tags r:id="rId2"/>
            </p:custDataLst>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endParaRPr lang="zh-CN" altLang="en-US"/>
          </a:p>
        </p:txBody>
      </p:sp>
      <p:grpSp>
        <p:nvGrpSpPr>
          <p:cNvPr id="48131" name="Group 3"/>
          <p:cNvGrpSpPr/>
          <p:nvPr>
            <p:custDataLst>
              <p:tags r:id="rId3"/>
            </p:custDataLst>
          </p:nvPr>
        </p:nvGrpSpPr>
        <p:grpSpPr>
          <a:xfrm>
            <a:off x="4572000" y="28575"/>
            <a:ext cx="4756150" cy="4338638"/>
            <a:chOff x="2918" y="18"/>
            <a:chExt cx="2958" cy="2699"/>
          </a:xfrm>
        </p:grpSpPr>
        <p:sp>
          <p:nvSpPr>
            <p:cNvPr id="48132" name="Freeform 4"/>
            <p:cNvSpPr/>
            <p:nvPr>
              <p:custDataLst>
                <p:tags r:id="rId4"/>
              </p:custDataLst>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endParaRPr lang="zh-CN" altLang="en-US"/>
            </a:p>
          </p:txBody>
        </p:sp>
        <p:sp>
          <p:nvSpPr>
            <p:cNvPr id="48133" name="Freeform 5"/>
            <p:cNvSpPr>
              <a:spLocks noEditPoints="1"/>
            </p:cNvSpPr>
            <p:nvPr>
              <p:custDataLst>
                <p:tags r:id="rId5"/>
              </p:custDataLst>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endParaRPr lang="zh-CN" altLang="en-US"/>
            </a:p>
          </p:txBody>
        </p:sp>
        <p:sp>
          <p:nvSpPr>
            <p:cNvPr id="48134" name="Freeform 6"/>
            <p:cNvSpPr/>
            <p:nvPr>
              <p:custDataLst>
                <p:tags r:id="rId6"/>
              </p:custDataLst>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endParaRPr lang="zh-CN" altLang="en-US"/>
            </a:p>
          </p:txBody>
        </p:sp>
        <p:sp>
          <p:nvSpPr>
            <p:cNvPr id="48135" name="Freeform 7"/>
            <p:cNvSpPr/>
            <p:nvPr>
              <p:custDataLst>
                <p:tags r:id="rId7"/>
              </p:custDataLst>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endParaRPr lang="zh-CN" altLang="en-US"/>
            </a:p>
          </p:txBody>
        </p:sp>
        <p:sp>
          <p:nvSpPr>
            <p:cNvPr id="48136" name="Freeform 8"/>
            <p:cNvSpPr/>
            <p:nvPr>
              <p:custDataLst>
                <p:tags r:id="rId8"/>
              </p:custDataLst>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2">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endParaRPr lang="zh-CN" altLang="en-US"/>
            </a:p>
          </p:txBody>
        </p:sp>
        <p:sp>
          <p:nvSpPr>
            <p:cNvPr id="48137" name="Freeform 9"/>
            <p:cNvSpPr/>
            <p:nvPr>
              <p:custDataLst>
                <p:tags r:id="rId9"/>
              </p:custDataLst>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endParaRPr lang="zh-CN" altLang="en-US"/>
            </a:p>
          </p:txBody>
        </p:sp>
        <p:sp>
          <p:nvSpPr>
            <p:cNvPr id="48138" name="Freeform 10"/>
            <p:cNvSpPr/>
            <p:nvPr>
              <p:custDataLst>
                <p:tags r:id="rId10"/>
              </p:custDataLst>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endParaRPr lang="zh-CN" altLang="en-US"/>
            </a:p>
          </p:txBody>
        </p:sp>
        <p:sp>
          <p:nvSpPr>
            <p:cNvPr id="48139" name="Freeform 11"/>
            <p:cNvSpPr/>
            <p:nvPr>
              <p:custDataLst>
                <p:tags r:id="rId11"/>
              </p:custDataLst>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endParaRPr lang="zh-CN" altLang="en-US"/>
            </a:p>
          </p:txBody>
        </p:sp>
        <p:sp>
          <p:nvSpPr>
            <p:cNvPr id="48140" name="Freeform 12"/>
            <p:cNvSpPr/>
            <p:nvPr>
              <p:custDataLst>
                <p:tags r:id="rId12"/>
              </p:custDataLst>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endParaRPr lang="zh-CN" altLang="en-US"/>
            </a:p>
          </p:txBody>
        </p:sp>
        <p:sp>
          <p:nvSpPr>
            <p:cNvPr id="48141" name="Freeform 13"/>
            <p:cNvSpPr/>
            <p:nvPr>
              <p:custDataLst>
                <p:tags r:id="rId13"/>
              </p:custDataLst>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endParaRPr lang="zh-CN" altLang="en-US"/>
            </a:p>
          </p:txBody>
        </p:sp>
        <p:sp>
          <p:nvSpPr>
            <p:cNvPr id="48142" name="Freeform 14"/>
            <p:cNvSpPr/>
            <p:nvPr>
              <p:custDataLst>
                <p:tags r:id="rId14"/>
              </p:custDataLst>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8">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endParaRPr lang="zh-CN" altLang="en-US"/>
            </a:p>
          </p:txBody>
        </p:sp>
        <p:sp>
          <p:nvSpPr>
            <p:cNvPr id="48143" name="Freeform 15"/>
            <p:cNvSpPr/>
            <p:nvPr>
              <p:custDataLst>
                <p:tags r:id="rId15"/>
              </p:custDataLst>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endParaRPr lang="zh-CN" altLang="en-US"/>
            </a:p>
          </p:txBody>
        </p:sp>
        <p:sp>
          <p:nvSpPr>
            <p:cNvPr id="48144" name="Freeform 16"/>
            <p:cNvSpPr/>
            <p:nvPr>
              <p:custDataLst>
                <p:tags r:id="rId16"/>
              </p:custDataLst>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endParaRPr lang="zh-CN" altLang="en-US"/>
            </a:p>
          </p:txBody>
        </p:sp>
      </p:grpSp>
      <p:grpSp>
        <p:nvGrpSpPr>
          <p:cNvPr id="48145" name="Group 17"/>
          <p:cNvGrpSpPr/>
          <p:nvPr>
            <p:custDataLst>
              <p:tags r:id="rId17"/>
            </p:custDataLst>
          </p:nvPr>
        </p:nvGrpSpPr>
        <p:grpSpPr>
          <a:xfrm>
            <a:off x="554038" y="36513"/>
            <a:ext cx="7891462" cy="6821487"/>
            <a:chOff x="349" y="23"/>
            <a:chExt cx="4971" cy="4297"/>
          </a:xfrm>
        </p:grpSpPr>
        <p:sp>
          <p:nvSpPr>
            <p:cNvPr id="48146" name="Rectangle 18"/>
            <p:cNvSpPr>
              <a:spLocks noChangeArrowheads="1"/>
            </p:cNvSpPr>
            <p:nvPr>
              <p:custDataLst>
                <p:tags r:id="rId18"/>
              </p:custDataLst>
            </p:nvPr>
          </p:nvSpPr>
          <p:spPr bwMode="auto">
            <a:xfrm>
              <a:off x="384" y="23"/>
              <a:ext cx="21" cy="101"/>
            </a:xfrm>
            <a:prstGeom prst="rect">
              <a:avLst/>
            </a:prstGeom>
            <a:solidFill>
              <a:schemeClr val="bg2">
                <a:alpha val="50000"/>
              </a:schemeClr>
            </a:solidFill>
            <a:ln w="0">
              <a:noFill/>
              <a:miter lim="800000"/>
            </a:ln>
          </p:spPr>
          <p:txBody>
            <a:bodyPr/>
            <a:lstStyle/>
            <a:p>
              <a:endParaRPr lang="zh-CN" altLang="en-US"/>
            </a:p>
          </p:txBody>
        </p:sp>
        <p:sp>
          <p:nvSpPr>
            <p:cNvPr id="48147" name="Freeform 19"/>
            <p:cNvSpPr>
              <a:spLocks noEditPoints="1"/>
            </p:cNvSpPr>
            <p:nvPr>
              <p:custDataLst>
                <p:tags r:id="rId19"/>
              </p:custDataLst>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48" name="Freeform 20"/>
            <p:cNvSpPr>
              <a:spLocks noEditPoints="1"/>
            </p:cNvSpPr>
            <p:nvPr>
              <p:custDataLst>
                <p:tags r:id="rId20"/>
              </p:custDataLst>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49" name="Freeform 21"/>
            <p:cNvSpPr>
              <a:spLocks noEditPoints="1"/>
            </p:cNvSpPr>
            <p:nvPr>
              <p:custDataLst>
                <p:tags r:id="rId21"/>
              </p:custDataLst>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0" name="Freeform 22"/>
            <p:cNvSpPr>
              <a:spLocks noEditPoints="1"/>
            </p:cNvSpPr>
            <p:nvPr>
              <p:custDataLst>
                <p:tags r:id="rId22"/>
              </p:custDataLst>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1" name="Freeform 23"/>
            <p:cNvSpPr>
              <a:spLocks noEditPoints="1"/>
            </p:cNvSpPr>
            <p:nvPr>
              <p:custDataLst>
                <p:tags r:id="rId23"/>
              </p:custDataLst>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2" name="Freeform 24"/>
            <p:cNvSpPr>
              <a:spLocks noEditPoints="1"/>
            </p:cNvSpPr>
            <p:nvPr>
              <p:custDataLst>
                <p:tags r:id="rId24"/>
              </p:custDataLst>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3" name="Freeform 25"/>
            <p:cNvSpPr>
              <a:spLocks noEditPoints="1"/>
            </p:cNvSpPr>
            <p:nvPr>
              <p:custDataLst>
                <p:tags r:id="rId25"/>
              </p:custDataLst>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4" name="Freeform 26"/>
            <p:cNvSpPr>
              <a:spLocks noEditPoints="1"/>
            </p:cNvSpPr>
            <p:nvPr>
              <p:custDataLst>
                <p:tags r:id="rId26"/>
              </p:custDataLst>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5" name="Freeform 27"/>
            <p:cNvSpPr>
              <a:spLocks noEditPoints="1"/>
            </p:cNvSpPr>
            <p:nvPr>
              <p:custDataLst>
                <p:tags r:id="rId27"/>
              </p:custDataLst>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6" name="Freeform 28"/>
            <p:cNvSpPr>
              <a:spLocks noEditPoints="1"/>
            </p:cNvSpPr>
            <p:nvPr>
              <p:custDataLst>
                <p:tags r:id="rId28"/>
              </p:custDataLst>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57" name="Rectangle 29"/>
            <p:cNvSpPr>
              <a:spLocks noChangeArrowheads="1"/>
            </p:cNvSpPr>
            <p:nvPr>
              <p:custDataLst>
                <p:tags r:id="rId29"/>
              </p:custDataLst>
            </p:nvPr>
          </p:nvSpPr>
          <p:spPr bwMode="auto">
            <a:xfrm>
              <a:off x="384" y="4269"/>
              <a:ext cx="21" cy="51"/>
            </a:xfrm>
            <a:prstGeom prst="rect">
              <a:avLst/>
            </a:prstGeom>
            <a:solidFill>
              <a:schemeClr val="bg2">
                <a:alpha val="50000"/>
              </a:schemeClr>
            </a:solidFill>
            <a:ln w="0">
              <a:noFill/>
              <a:miter lim="800000"/>
            </a:ln>
          </p:spPr>
          <p:txBody>
            <a:bodyPr/>
            <a:lstStyle/>
            <a:p>
              <a:endParaRPr lang="zh-CN" altLang="en-US"/>
            </a:p>
          </p:txBody>
        </p:sp>
        <p:sp>
          <p:nvSpPr>
            <p:cNvPr id="48158" name="Rectangle 30"/>
            <p:cNvSpPr>
              <a:spLocks noChangeArrowheads="1"/>
            </p:cNvSpPr>
            <p:nvPr>
              <p:custDataLst>
                <p:tags r:id="rId30"/>
              </p:custDataLst>
            </p:nvPr>
          </p:nvSpPr>
          <p:spPr bwMode="auto">
            <a:xfrm>
              <a:off x="829" y="23"/>
              <a:ext cx="21" cy="101"/>
            </a:xfrm>
            <a:prstGeom prst="rect">
              <a:avLst/>
            </a:prstGeom>
            <a:solidFill>
              <a:schemeClr val="bg2">
                <a:alpha val="50000"/>
              </a:schemeClr>
            </a:solidFill>
            <a:ln w="0">
              <a:noFill/>
              <a:miter lim="800000"/>
            </a:ln>
          </p:spPr>
          <p:txBody>
            <a:bodyPr/>
            <a:lstStyle/>
            <a:p>
              <a:endParaRPr lang="zh-CN" altLang="en-US"/>
            </a:p>
          </p:txBody>
        </p:sp>
        <p:sp>
          <p:nvSpPr>
            <p:cNvPr id="48159" name="Freeform 31"/>
            <p:cNvSpPr>
              <a:spLocks noEditPoints="1"/>
            </p:cNvSpPr>
            <p:nvPr>
              <p:custDataLst>
                <p:tags r:id="rId31"/>
              </p:custDataLst>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0" name="Freeform 32"/>
            <p:cNvSpPr>
              <a:spLocks noEditPoints="1"/>
            </p:cNvSpPr>
            <p:nvPr>
              <p:custDataLst>
                <p:tags r:id="rId32"/>
              </p:custDataLst>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1" name="Freeform 33"/>
            <p:cNvSpPr>
              <a:spLocks noEditPoints="1"/>
            </p:cNvSpPr>
            <p:nvPr>
              <p:custDataLst>
                <p:tags r:id="rId33"/>
              </p:custDataLst>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2" name="Freeform 34"/>
            <p:cNvSpPr>
              <a:spLocks noEditPoints="1"/>
            </p:cNvSpPr>
            <p:nvPr>
              <p:custDataLst>
                <p:tags r:id="rId34"/>
              </p:custDataLst>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3" name="Freeform 35"/>
            <p:cNvSpPr>
              <a:spLocks noEditPoints="1"/>
            </p:cNvSpPr>
            <p:nvPr>
              <p:custDataLst>
                <p:tags r:id="rId35"/>
              </p:custDataLst>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4" name="Freeform 36"/>
            <p:cNvSpPr>
              <a:spLocks noEditPoints="1"/>
            </p:cNvSpPr>
            <p:nvPr>
              <p:custDataLst>
                <p:tags r:id="rId36"/>
              </p:custDataLst>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5" name="Freeform 37"/>
            <p:cNvSpPr>
              <a:spLocks noEditPoints="1"/>
            </p:cNvSpPr>
            <p:nvPr>
              <p:custDataLst>
                <p:tags r:id="rId37"/>
              </p:custDataLst>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6" name="Freeform 38"/>
            <p:cNvSpPr>
              <a:spLocks noEditPoints="1"/>
            </p:cNvSpPr>
            <p:nvPr>
              <p:custDataLst>
                <p:tags r:id="rId38"/>
              </p:custDataLst>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7" name="Freeform 39"/>
            <p:cNvSpPr>
              <a:spLocks noEditPoints="1"/>
            </p:cNvSpPr>
            <p:nvPr>
              <p:custDataLst>
                <p:tags r:id="rId39"/>
              </p:custDataLst>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8" name="Freeform 40"/>
            <p:cNvSpPr>
              <a:spLocks noEditPoints="1"/>
            </p:cNvSpPr>
            <p:nvPr>
              <p:custDataLst>
                <p:tags r:id="rId40"/>
              </p:custDataLst>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69" name="Rectangle 41"/>
            <p:cNvSpPr>
              <a:spLocks noChangeArrowheads="1"/>
            </p:cNvSpPr>
            <p:nvPr>
              <p:custDataLst>
                <p:tags r:id="rId41"/>
              </p:custDataLst>
            </p:nvPr>
          </p:nvSpPr>
          <p:spPr bwMode="auto">
            <a:xfrm>
              <a:off x="829" y="4269"/>
              <a:ext cx="21" cy="51"/>
            </a:xfrm>
            <a:prstGeom prst="rect">
              <a:avLst/>
            </a:prstGeom>
            <a:solidFill>
              <a:schemeClr val="bg2">
                <a:alpha val="50000"/>
              </a:schemeClr>
            </a:solidFill>
            <a:ln w="0">
              <a:noFill/>
              <a:miter lim="800000"/>
            </a:ln>
          </p:spPr>
          <p:txBody>
            <a:bodyPr/>
            <a:lstStyle/>
            <a:p>
              <a:endParaRPr lang="zh-CN" altLang="en-US"/>
            </a:p>
          </p:txBody>
        </p:sp>
        <p:sp>
          <p:nvSpPr>
            <p:cNvPr id="48170" name="Rectangle 42"/>
            <p:cNvSpPr>
              <a:spLocks noChangeArrowheads="1"/>
            </p:cNvSpPr>
            <p:nvPr>
              <p:custDataLst>
                <p:tags r:id="rId42"/>
              </p:custDataLst>
            </p:nvPr>
          </p:nvSpPr>
          <p:spPr bwMode="auto">
            <a:xfrm>
              <a:off x="1279" y="23"/>
              <a:ext cx="21" cy="101"/>
            </a:xfrm>
            <a:prstGeom prst="rect">
              <a:avLst/>
            </a:prstGeom>
            <a:solidFill>
              <a:schemeClr val="bg2">
                <a:alpha val="50000"/>
              </a:schemeClr>
            </a:solidFill>
            <a:ln w="0">
              <a:noFill/>
              <a:miter lim="800000"/>
            </a:ln>
          </p:spPr>
          <p:txBody>
            <a:bodyPr/>
            <a:lstStyle/>
            <a:p>
              <a:endParaRPr lang="zh-CN" altLang="en-US"/>
            </a:p>
          </p:txBody>
        </p:sp>
        <p:sp>
          <p:nvSpPr>
            <p:cNvPr id="48171" name="Freeform 43"/>
            <p:cNvSpPr>
              <a:spLocks noEditPoints="1"/>
            </p:cNvSpPr>
            <p:nvPr>
              <p:custDataLst>
                <p:tags r:id="rId43"/>
              </p:custDataLst>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2" name="Freeform 44"/>
            <p:cNvSpPr>
              <a:spLocks noEditPoints="1"/>
            </p:cNvSpPr>
            <p:nvPr>
              <p:custDataLst>
                <p:tags r:id="rId44"/>
              </p:custDataLst>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3" name="Freeform 45"/>
            <p:cNvSpPr>
              <a:spLocks noEditPoints="1"/>
            </p:cNvSpPr>
            <p:nvPr>
              <p:custDataLst>
                <p:tags r:id="rId45"/>
              </p:custDataLst>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4" name="Freeform 46"/>
            <p:cNvSpPr>
              <a:spLocks noEditPoints="1"/>
            </p:cNvSpPr>
            <p:nvPr>
              <p:custDataLst>
                <p:tags r:id="rId46"/>
              </p:custDataLst>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5" name="Freeform 47"/>
            <p:cNvSpPr>
              <a:spLocks noEditPoints="1"/>
            </p:cNvSpPr>
            <p:nvPr>
              <p:custDataLst>
                <p:tags r:id="rId47"/>
              </p:custDataLst>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6" name="Freeform 48"/>
            <p:cNvSpPr>
              <a:spLocks noEditPoints="1"/>
            </p:cNvSpPr>
            <p:nvPr>
              <p:custDataLst>
                <p:tags r:id="rId48"/>
              </p:custDataLst>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7" name="Freeform 49"/>
            <p:cNvSpPr>
              <a:spLocks noEditPoints="1"/>
            </p:cNvSpPr>
            <p:nvPr>
              <p:custDataLst>
                <p:tags r:id="rId49"/>
              </p:custDataLst>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8" name="Freeform 50"/>
            <p:cNvSpPr>
              <a:spLocks noEditPoints="1"/>
            </p:cNvSpPr>
            <p:nvPr>
              <p:custDataLst>
                <p:tags r:id="rId50"/>
              </p:custDataLst>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79" name="Freeform 51"/>
            <p:cNvSpPr>
              <a:spLocks noEditPoints="1"/>
            </p:cNvSpPr>
            <p:nvPr>
              <p:custDataLst>
                <p:tags r:id="rId51"/>
              </p:custDataLst>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0" name="Freeform 52"/>
            <p:cNvSpPr>
              <a:spLocks noEditPoints="1"/>
            </p:cNvSpPr>
            <p:nvPr>
              <p:custDataLst>
                <p:tags r:id="rId52"/>
              </p:custDataLst>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1" name="Rectangle 53"/>
            <p:cNvSpPr>
              <a:spLocks noChangeArrowheads="1"/>
            </p:cNvSpPr>
            <p:nvPr>
              <p:custDataLst>
                <p:tags r:id="rId53"/>
              </p:custDataLst>
            </p:nvPr>
          </p:nvSpPr>
          <p:spPr bwMode="auto">
            <a:xfrm>
              <a:off x="1279" y="4269"/>
              <a:ext cx="21" cy="51"/>
            </a:xfrm>
            <a:prstGeom prst="rect">
              <a:avLst/>
            </a:prstGeom>
            <a:solidFill>
              <a:schemeClr val="bg2">
                <a:alpha val="50000"/>
              </a:schemeClr>
            </a:solidFill>
            <a:ln w="0">
              <a:noFill/>
              <a:miter lim="800000"/>
            </a:ln>
          </p:spPr>
          <p:txBody>
            <a:bodyPr/>
            <a:lstStyle/>
            <a:p>
              <a:endParaRPr lang="zh-CN" altLang="en-US"/>
            </a:p>
          </p:txBody>
        </p:sp>
        <p:sp>
          <p:nvSpPr>
            <p:cNvPr id="48182" name="Rectangle 54"/>
            <p:cNvSpPr>
              <a:spLocks noChangeArrowheads="1"/>
            </p:cNvSpPr>
            <p:nvPr>
              <p:custDataLst>
                <p:tags r:id="rId54"/>
              </p:custDataLst>
            </p:nvPr>
          </p:nvSpPr>
          <p:spPr bwMode="auto">
            <a:xfrm>
              <a:off x="1724" y="23"/>
              <a:ext cx="21" cy="101"/>
            </a:xfrm>
            <a:prstGeom prst="rect">
              <a:avLst/>
            </a:prstGeom>
            <a:solidFill>
              <a:schemeClr val="bg2">
                <a:alpha val="50000"/>
              </a:schemeClr>
            </a:solidFill>
            <a:ln w="0">
              <a:noFill/>
              <a:miter lim="800000"/>
            </a:ln>
          </p:spPr>
          <p:txBody>
            <a:bodyPr/>
            <a:lstStyle/>
            <a:p>
              <a:endParaRPr lang="zh-CN" altLang="en-US"/>
            </a:p>
          </p:txBody>
        </p:sp>
        <p:sp>
          <p:nvSpPr>
            <p:cNvPr id="48183" name="Freeform 55"/>
            <p:cNvSpPr>
              <a:spLocks noEditPoints="1"/>
            </p:cNvSpPr>
            <p:nvPr>
              <p:custDataLst>
                <p:tags r:id="rId55"/>
              </p:custDataLst>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4" name="Freeform 56"/>
            <p:cNvSpPr>
              <a:spLocks noEditPoints="1"/>
            </p:cNvSpPr>
            <p:nvPr>
              <p:custDataLst>
                <p:tags r:id="rId56"/>
              </p:custDataLst>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5" name="Freeform 57"/>
            <p:cNvSpPr>
              <a:spLocks noEditPoints="1"/>
            </p:cNvSpPr>
            <p:nvPr>
              <p:custDataLst>
                <p:tags r:id="rId57"/>
              </p:custDataLst>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6" name="Freeform 58"/>
            <p:cNvSpPr>
              <a:spLocks noEditPoints="1"/>
            </p:cNvSpPr>
            <p:nvPr>
              <p:custDataLst>
                <p:tags r:id="rId58"/>
              </p:custDataLst>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7" name="Freeform 59"/>
            <p:cNvSpPr>
              <a:spLocks noEditPoints="1"/>
            </p:cNvSpPr>
            <p:nvPr>
              <p:custDataLst>
                <p:tags r:id="rId59"/>
              </p:custDataLst>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8" name="Freeform 60"/>
            <p:cNvSpPr>
              <a:spLocks noEditPoints="1"/>
            </p:cNvSpPr>
            <p:nvPr>
              <p:custDataLst>
                <p:tags r:id="rId60"/>
              </p:custDataLst>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89" name="Freeform 61"/>
            <p:cNvSpPr>
              <a:spLocks noEditPoints="1"/>
            </p:cNvSpPr>
            <p:nvPr>
              <p:custDataLst>
                <p:tags r:id="rId61"/>
              </p:custDataLst>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0" name="Freeform 62"/>
            <p:cNvSpPr>
              <a:spLocks noEditPoints="1"/>
            </p:cNvSpPr>
            <p:nvPr>
              <p:custDataLst>
                <p:tags r:id="rId62"/>
              </p:custDataLst>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1" name="Freeform 63"/>
            <p:cNvSpPr>
              <a:spLocks noEditPoints="1"/>
            </p:cNvSpPr>
            <p:nvPr>
              <p:custDataLst>
                <p:tags r:id="rId63"/>
              </p:custDataLst>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2" name="Freeform 64"/>
            <p:cNvSpPr>
              <a:spLocks noEditPoints="1"/>
            </p:cNvSpPr>
            <p:nvPr>
              <p:custDataLst>
                <p:tags r:id="rId64"/>
              </p:custDataLst>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3" name="Rectangle 65"/>
            <p:cNvSpPr>
              <a:spLocks noChangeArrowheads="1"/>
            </p:cNvSpPr>
            <p:nvPr>
              <p:custDataLst>
                <p:tags r:id="rId65"/>
              </p:custDataLst>
            </p:nvPr>
          </p:nvSpPr>
          <p:spPr bwMode="auto">
            <a:xfrm>
              <a:off x="1724" y="4269"/>
              <a:ext cx="21" cy="51"/>
            </a:xfrm>
            <a:prstGeom prst="rect">
              <a:avLst/>
            </a:prstGeom>
            <a:solidFill>
              <a:schemeClr val="bg2">
                <a:alpha val="50000"/>
              </a:schemeClr>
            </a:solidFill>
            <a:ln w="0">
              <a:noFill/>
              <a:miter lim="800000"/>
            </a:ln>
          </p:spPr>
          <p:txBody>
            <a:bodyPr/>
            <a:lstStyle/>
            <a:p>
              <a:endParaRPr lang="zh-CN" altLang="en-US"/>
            </a:p>
          </p:txBody>
        </p:sp>
        <p:sp>
          <p:nvSpPr>
            <p:cNvPr id="48194" name="Rectangle 66"/>
            <p:cNvSpPr>
              <a:spLocks noChangeArrowheads="1"/>
            </p:cNvSpPr>
            <p:nvPr>
              <p:custDataLst>
                <p:tags r:id="rId66"/>
              </p:custDataLst>
            </p:nvPr>
          </p:nvSpPr>
          <p:spPr bwMode="auto">
            <a:xfrm>
              <a:off x="2169" y="23"/>
              <a:ext cx="21" cy="101"/>
            </a:xfrm>
            <a:prstGeom prst="rect">
              <a:avLst/>
            </a:prstGeom>
            <a:solidFill>
              <a:schemeClr val="bg2">
                <a:alpha val="50000"/>
              </a:schemeClr>
            </a:solidFill>
            <a:ln w="0">
              <a:noFill/>
              <a:miter lim="800000"/>
            </a:ln>
          </p:spPr>
          <p:txBody>
            <a:bodyPr/>
            <a:lstStyle/>
            <a:p>
              <a:endParaRPr lang="zh-CN" altLang="en-US"/>
            </a:p>
          </p:txBody>
        </p:sp>
        <p:sp>
          <p:nvSpPr>
            <p:cNvPr id="48195" name="Freeform 67"/>
            <p:cNvSpPr>
              <a:spLocks noEditPoints="1"/>
            </p:cNvSpPr>
            <p:nvPr>
              <p:custDataLst>
                <p:tags r:id="rId67"/>
              </p:custDataLst>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6" name="Freeform 68"/>
            <p:cNvSpPr>
              <a:spLocks noEditPoints="1"/>
            </p:cNvSpPr>
            <p:nvPr>
              <p:custDataLst>
                <p:tags r:id="rId68"/>
              </p:custDataLst>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7" name="Freeform 69"/>
            <p:cNvSpPr>
              <a:spLocks noEditPoints="1"/>
            </p:cNvSpPr>
            <p:nvPr>
              <p:custDataLst>
                <p:tags r:id="rId69"/>
              </p:custDataLst>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8" name="Freeform 70"/>
            <p:cNvSpPr>
              <a:spLocks noEditPoints="1"/>
            </p:cNvSpPr>
            <p:nvPr>
              <p:custDataLst>
                <p:tags r:id="rId70"/>
              </p:custDataLst>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199" name="Freeform 71"/>
            <p:cNvSpPr>
              <a:spLocks noEditPoints="1"/>
            </p:cNvSpPr>
            <p:nvPr>
              <p:custDataLst>
                <p:tags r:id="rId71"/>
              </p:custDataLst>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0" name="Freeform 72"/>
            <p:cNvSpPr>
              <a:spLocks noEditPoints="1"/>
            </p:cNvSpPr>
            <p:nvPr>
              <p:custDataLst>
                <p:tags r:id="rId72"/>
              </p:custDataLst>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1" name="Freeform 73"/>
            <p:cNvSpPr>
              <a:spLocks noEditPoints="1"/>
            </p:cNvSpPr>
            <p:nvPr>
              <p:custDataLst>
                <p:tags r:id="rId73"/>
              </p:custDataLst>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2" name="Freeform 74"/>
            <p:cNvSpPr>
              <a:spLocks noEditPoints="1"/>
            </p:cNvSpPr>
            <p:nvPr>
              <p:custDataLst>
                <p:tags r:id="rId74"/>
              </p:custDataLst>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3" name="Freeform 75"/>
            <p:cNvSpPr>
              <a:spLocks noEditPoints="1"/>
            </p:cNvSpPr>
            <p:nvPr>
              <p:custDataLst>
                <p:tags r:id="rId75"/>
              </p:custDataLst>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4" name="Freeform 76"/>
            <p:cNvSpPr>
              <a:spLocks noEditPoints="1"/>
            </p:cNvSpPr>
            <p:nvPr>
              <p:custDataLst>
                <p:tags r:id="rId76"/>
              </p:custDataLst>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5" name="Rectangle 77"/>
            <p:cNvSpPr>
              <a:spLocks noChangeArrowheads="1"/>
            </p:cNvSpPr>
            <p:nvPr>
              <p:custDataLst>
                <p:tags r:id="rId77"/>
              </p:custDataLst>
            </p:nvPr>
          </p:nvSpPr>
          <p:spPr bwMode="auto">
            <a:xfrm>
              <a:off x="2169" y="4269"/>
              <a:ext cx="21" cy="51"/>
            </a:xfrm>
            <a:prstGeom prst="rect">
              <a:avLst/>
            </a:prstGeom>
            <a:solidFill>
              <a:schemeClr val="bg2">
                <a:alpha val="50000"/>
              </a:schemeClr>
            </a:solidFill>
            <a:ln w="0">
              <a:noFill/>
              <a:miter lim="800000"/>
            </a:ln>
          </p:spPr>
          <p:txBody>
            <a:bodyPr/>
            <a:lstStyle/>
            <a:p>
              <a:endParaRPr lang="zh-CN" altLang="en-US"/>
            </a:p>
          </p:txBody>
        </p:sp>
        <p:sp>
          <p:nvSpPr>
            <p:cNvPr id="48206" name="Rectangle 78"/>
            <p:cNvSpPr>
              <a:spLocks noChangeArrowheads="1"/>
            </p:cNvSpPr>
            <p:nvPr>
              <p:custDataLst>
                <p:tags r:id="rId78"/>
              </p:custDataLst>
            </p:nvPr>
          </p:nvSpPr>
          <p:spPr bwMode="auto">
            <a:xfrm>
              <a:off x="2620" y="23"/>
              <a:ext cx="20" cy="101"/>
            </a:xfrm>
            <a:prstGeom prst="rect">
              <a:avLst/>
            </a:prstGeom>
            <a:solidFill>
              <a:schemeClr val="bg2">
                <a:alpha val="50000"/>
              </a:schemeClr>
            </a:solidFill>
            <a:ln w="0">
              <a:noFill/>
              <a:miter lim="800000"/>
            </a:ln>
          </p:spPr>
          <p:txBody>
            <a:bodyPr/>
            <a:lstStyle/>
            <a:p>
              <a:endParaRPr lang="zh-CN" altLang="en-US"/>
            </a:p>
          </p:txBody>
        </p:sp>
        <p:sp>
          <p:nvSpPr>
            <p:cNvPr id="48207" name="Freeform 79"/>
            <p:cNvSpPr>
              <a:spLocks noEditPoints="1"/>
            </p:cNvSpPr>
            <p:nvPr>
              <p:custDataLst>
                <p:tags r:id="rId79"/>
              </p:custDataLst>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8" name="Freeform 80"/>
            <p:cNvSpPr>
              <a:spLocks noEditPoints="1"/>
            </p:cNvSpPr>
            <p:nvPr>
              <p:custDataLst>
                <p:tags r:id="rId80"/>
              </p:custDataLst>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09" name="Freeform 81"/>
            <p:cNvSpPr>
              <a:spLocks noEditPoints="1"/>
            </p:cNvSpPr>
            <p:nvPr>
              <p:custDataLst>
                <p:tags r:id="rId81"/>
              </p:custDataLst>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0" name="Freeform 82"/>
            <p:cNvSpPr>
              <a:spLocks noEditPoints="1"/>
            </p:cNvSpPr>
            <p:nvPr>
              <p:custDataLst>
                <p:tags r:id="rId82"/>
              </p:custDataLst>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1" name="Freeform 83"/>
            <p:cNvSpPr>
              <a:spLocks noEditPoints="1"/>
            </p:cNvSpPr>
            <p:nvPr>
              <p:custDataLst>
                <p:tags r:id="rId83"/>
              </p:custDataLst>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2" name="Freeform 84"/>
            <p:cNvSpPr>
              <a:spLocks noEditPoints="1"/>
            </p:cNvSpPr>
            <p:nvPr>
              <p:custDataLst>
                <p:tags r:id="rId84"/>
              </p:custDataLst>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3" name="Freeform 85"/>
            <p:cNvSpPr>
              <a:spLocks noEditPoints="1"/>
            </p:cNvSpPr>
            <p:nvPr>
              <p:custDataLst>
                <p:tags r:id="rId85"/>
              </p:custDataLst>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4" name="Freeform 86"/>
            <p:cNvSpPr>
              <a:spLocks noEditPoints="1"/>
            </p:cNvSpPr>
            <p:nvPr>
              <p:custDataLst>
                <p:tags r:id="rId86"/>
              </p:custDataLst>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5" name="Freeform 87"/>
            <p:cNvSpPr>
              <a:spLocks noEditPoints="1"/>
            </p:cNvSpPr>
            <p:nvPr>
              <p:custDataLst>
                <p:tags r:id="rId87"/>
              </p:custDataLst>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6" name="Freeform 88"/>
            <p:cNvSpPr>
              <a:spLocks noEditPoints="1"/>
            </p:cNvSpPr>
            <p:nvPr>
              <p:custDataLst>
                <p:tags r:id="rId88"/>
              </p:custDataLst>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17" name="Rectangle 89"/>
            <p:cNvSpPr>
              <a:spLocks noChangeArrowheads="1"/>
            </p:cNvSpPr>
            <p:nvPr>
              <p:custDataLst>
                <p:tags r:id="rId89"/>
              </p:custDataLst>
            </p:nvPr>
          </p:nvSpPr>
          <p:spPr bwMode="auto">
            <a:xfrm>
              <a:off x="2620" y="4269"/>
              <a:ext cx="20" cy="51"/>
            </a:xfrm>
            <a:prstGeom prst="rect">
              <a:avLst/>
            </a:prstGeom>
            <a:solidFill>
              <a:schemeClr val="bg2">
                <a:alpha val="50000"/>
              </a:schemeClr>
            </a:solidFill>
            <a:ln w="0">
              <a:noFill/>
              <a:miter lim="800000"/>
            </a:ln>
          </p:spPr>
          <p:txBody>
            <a:bodyPr/>
            <a:lstStyle/>
            <a:p>
              <a:endParaRPr lang="zh-CN" altLang="en-US"/>
            </a:p>
          </p:txBody>
        </p:sp>
        <p:sp>
          <p:nvSpPr>
            <p:cNvPr id="48218" name="Rectangle 90"/>
            <p:cNvSpPr>
              <a:spLocks noChangeArrowheads="1"/>
            </p:cNvSpPr>
            <p:nvPr>
              <p:custDataLst>
                <p:tags r:id="rId90"/>
              </p:custDataLst>
            </p:nvPr>
          </p:nvSpPr>
          <p:spPr bwMode="auto">
            <a:xfrm>
              <a:off x="3065" y="23"/>
              <a:ext cx="20" cy="101"/>
            </a:xfrm>
            <a:prstGeom prst="rect">
              <a:avLst/>
            </a:prstGeom>
            <a:solidFill>
              <a:schemeClr val="bg2">
                <a:alpha val="50000"/>
              </a:schemeClr>
            </a:solidFill>
            <a:ln w="0">
              <a:noFill/>
              <a:miter lim="800000"/>
            </a:ln>
          </p:spPr>
          <p:txBody>
            <a:bodyPr/>
            <a:lstStyle/>
            <a:p>
              <a:endParaRPr lang="zh-CN" altLang="en-US"/>
            </a:p>
          </p:txBody>
        </p:sp>
        <p:sp>
          <p:nvSpPr>
            <p:cNvPr id="48219" name="Freeform 91"/>
            <p:cNvSpPr>
              <a:spLocks noEditPoints="1"/>
            </p:cNvSpPr>
            <p:nvPr>
              <p:custDataLst>
                <p:tags r:id="rId91"/>
              </p:custDataLst>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0" name="Freeform 92"/>
            <p:cNvSpPr>
              <a:spLocks noEditPoints="1"/>
            </p:cNvSpPr>
            <p:nvPr>
              <p:custDataLst>
                <p:tags r:id="rId92"/>
              </p:custDataLst>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1" name="Freeform 93"/>
            <p:cNvSpPr>
              <a:spLocks noEditPoints="1"/>
            </p:cNvSpPr>
            <p:nvPr>
              <p:custDataLst>
                <p:tags r:id="rId93"/>
              </p:custDataLst>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2" name="Freeform 94"/>
            <p:cNvSpPr>
              <a:spLocks noEditPoints="1"/>
            </p:cNvSpPr>
            <p:nvPr>
              <p:custDataLst>
                <p:tags r:id="rId94"/>
              </p:custDataLst>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3" name="Freeform 95"/>
            <p:cNvSpPr>
              <a:spLocks noEditPoints="1"/>
            </p:cNvSpPr>
            <p:nvPr>
              <p:custDataLst>
                <p:tags r:id="rId95"/>
              </p:custDataLst>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4" name="Freeform 96"/>
            <p:cNvSpPr>
              <a:spLocks noEditPoints="1"/>
            </p:cNvSpPr>
            <p:nvPr>
              <p:custDataLst>
                <p:tags r:id="rId96"/>
              </p:custDataLst>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5" name="Freeform 97"/>
            <p:cNvSpPr>
              <a:spLocks noEditPoints="1"/>
            </p:cNvSpPr>
            <p:nvPr>
              <p:custDataLst>
                <p:tags r:id="rId97"/>
              </p:custDataLst>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6" name="Freeform 98"/>
            <p:cNvSpPr>
              <a:spLocks noEditPoints="1"/>
            </p:cNvSpPr>
            <p:nvPr>
              <p:custDataLst>
                <p:tags r:id="rId98"/>
              </p:custDataLst>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7" name="Freeform 99"/>
            <p:cNvSpPr>
              <a:spLocks noEditPoints="1"/>
            </p:cNvSpPr>
            <p:nvPr>
              <p:custDataLst>
                <p:tags r:id="rId99"/>
              </p:custDataLst>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8" name="Freeform 100"/>
            <p:cNvSpPr>
              <a:spLocks noEditPoints="1"/>
            </p:cNvSpPr>
            <p:nvPr>
              <p:custDataLst>
                <p:tags r:id="rId100"/>
              </p:custDataLst>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29" name="Rectangle 101"/>
            <p:cNvSpPr>
              <a:spLocks noChangeArrowheads="1"/>
            </p:cNvSpPr>
            <p:nvPr>
              <p:custDataLst>
                <p:tags r:id="rId101"/>
              </p:custDataLst>
            </p:nvPr>
          </p:nvSpPr>
          <p:spPr bwMode="auto">
            <a:xfrm>
              <a:off x="3065" y="4269"/>
              <a:ext cx="20" cy="51"/>
            </a:xfrm>
            <a:prstGeom prst="rect">
              <a:avLst/>
            </a:prstGeom>
            <a:solidFill>
              <a:schemeClr val="bg2">
                <a:alpha val="50000"/>
              </a:schemeClr>
            </a:solidFill>
            <a:ln w="0">
              <a:noFill/>
              <a:miter lim="800000"/>
            </a:ln>
          </p:spPr>
          <p:txBody>
            <a:bodyPr/>
            <a:lstStyle/>
            <a:p>
              <a:endParaRPr lang="zh-CN" altLang="en-US"/>
            </a:p>
          </p:txBody>
        </p:sp>
        <p:sp>
          <p:nvSpPr>
            <p:cNvPr id="48230" name="Rectangle 102"/>
            <p:cNvSpPr>
              <a:spLocks noChangeArrowheads="1"/>
            </p:cNvSpPr>
            <p:nvPr>
              <p:custDataLst>
                <p:tags r:id="rId102"/>
              </p:custDataLst>
            </p:nvPr>
          </p:nvSpPr>
          <p:spPr bwMode="auto">
            <a:xfrm>
              <a:off x="3510" y="23"/>
              <a:ext cx="20" cy="101"/>
            </a:xfrm>
            <a:prstGeom prst="rect">
              <a:avLst/>
            </a:prstGeom>
            <a:solidFill>
              <a:schemeClr val="bg2">
                <a:alpha val="50000"/>
              </a:schemeClr>
            </a:solidFill>
            <a:ln w="0">
              <a:noFill/>
              <a:miter lim="800000"/>
            </a:ln>
          </p:spPr>
          <p:txBody>
            <a:bodyPr/>
            <a:lstStyle/>
            <a:p>
              <a:endParaRPr lang="zh-CN" altLang="en-US"/>
            </a:p>
          </p:txBody>
        </p:sp>
        <p:sp>
          <p:nvSpPr>
            <p:cNvPr id="48231" name="Freeform 103"/>
            <p:cNvSpPr>
              <a:spLocks noEditPoints="1"/>
            </p:cNvSpPr>
            <p:nvPr>
              <p:custDataLst>
                <p:tags r:id="rId103"/>
              </p:custDataLst>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2" name="Freeform 104"/>
            <p:cNvSpPr>
              <a:spLocks noEditPoints="1"/>
            </p:cNvSpPr>
            <p:nvPr>
              <p:custDataLst>
                <p:tags r:id="rId104"/>
              </p:custDataLst>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3" name="Freeform 105"/>
            <p:cNvSpPr>
              <a:spLocks noEditPoints="1"/>
            </p:cNvSpPr>
            <p:nvPr>
              <p:custDataLst>
                <p:tags r:id="rId105"/>
              </p:custDataLst>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4" name="Freeform 106"/>
            <p:cNvSpPr>
              <a:spLocks noEditPoints="1"/>
            </p:cNvSpPr>
            <p:nvPr>
              <p:custDataLst>
                <p:tags r:id="rId106"/>
              </p:custDataLst>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5" name="Freeform 107"/>
            <p:cNvSpPr>
              <a:spLocks noEditPoints="1"/>
            </p:cNvSpPr>
            <p:nvPr>
              <p:custDataLst>
                <p:tags r:id="rId107"/>
              </p:custDataLst>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6" name="Freeform 108"/>
            <p:cNvSpPr>
              <a:spLocks noEditPoints="1"/>
            </p:cNvSpPr>
            <p:nvPr>
              <p:custDataLst>
                <p:tags r:id="rId108"/>
              </p:custDataLst>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7" name="Freeform 109"/>
            <p:cNvSpPr>
              <a:spLocks noEditPoints="1"/>
            </p:cNvSpPr>
            <p:nvPr>
              <p:custDataLst>
                <p:tags r:id="rId109"/>
              </p:custDataLst>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8" name="Freeform 110"/>
            <p:cNvSpPr>
              <a:spLocks noEditPoints="1"/>
            </p:cNvSpPr>
            <p:nvPr>
              <p:custDataLst>
                <p:tags r:id="rId110"/>
              </p:custDataLst>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39" name="Freeform 111"/>
            <p:cNvSpPr>
              <a:spLocks noEditPoints="1"/>
            </p:cNvSpPr>
            <p:nvPr>
              <p:custDataLst>
                <p:tags r:id="rId111"/>
              </p:custDataLst>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0" name="Freeform 112"/>
            <p:cNvSpPr>
              <a:spLocks noEditPoints="1"/>
            </p:cNvSpPr>
            <p:nvPr>
              <p:custDataLst>
                <p:tags r:id="rId112"/>
              </p:custDataLst>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1" name="Rectangle 113"/>
            <p:cNvSpPr>
              <a:spLocks noChangeArrowheads="1"/>
            </p:cNvSpPr>
            <p:nvPr>
              <p:custDataLst>
                <p:tags r:id="rId113"/>
              </p:custDataLst>
            </p:nvPr>
          </p:nvSpPr>
          <p:spPr bwMode="auto">
            <a:xfrm>
              <a:off x="3510" y="4269"/>
              <a:ext cx="20" cy="51"/>
            </a:xfrm>
            <a:prstGeom prst="rect">
              <a:avLst/>
            </a:prstGeom>
            <a:solidFill>
              <a:schemeClr val="bg2">
                <a:alpha val="50000"/>
              </a:schemeClr>
            </a:solidFill>
            <a:ln w="0">
              <a:noFill/>
              <a:miter lim="800000"/>
            </a:ln>
          </p:spPr>
          <p:txBody>
            <a:bodyPr/>
            <a:lstStyle/>
            <a:p>
              <a:endParaRPr lang="zh-CN" altLang="en-US"/>
            </a:p>
          </p:txBody>
        </p:sp>
        <p:sp>
          <p:nvSpPr>
            <p:cNvPr id="48242" name="Rectangle 114"/>
            <p:cNvSpPr>
              <a:spLocks noChangeArrowheads="1"/>
            </p:cNvSpPr>
            <p:nvPr>
              <p:custDataLst>
                <p:tags r:id="rId114"/>
              </p:custDataLst>
            </p:nvPr>
          </p:nvSpPr>
          <p:spPr bwMode="auto">
            <a:xfrm>
              <a:off x="3960" y="23"/>
              <a:ext cx="20" cy="101"/>
            </a:xfrm>
            <a:prstGeom prst="rect">
              <a:avLst/>
            </a:prstGeom>
            <a:solidFill>
              <a:schemeClr val="bg2">
                <a:alpha val="50000"/>
              </a:schemeClr>
            </a:solidFill>
            <a:ln w="0">
              <a:noFill/>
              <a:miter lim="800000"/>
            </a:ln>
          </p:spPr>
          <p:txBody>
            <a:bodyPr/>
            <a:lstStyle/>
            <a:p>
              <a:endParaRPr lang="zh-CN" altLang="en-US"/>
            </a:p>
          </p:txBody>
        </p:sp>
        <p:sp>
          <p:nvSpPr>
            <p:cNvPr id="48243" name="Freeform 115"/>
            <p:cNvSpPr>
              <a:spLocks noEditPoints="1"/>
            </p:cNvSpPr>
            <p:nvPr>
              <p:custDataLst>
                <p:tags r:id="rId115"/>
              </p:custDataLst>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4" name="Freeform 116"/>
            <p:cNvSpPr>
              <a:spLocks noEditPoints="1"/>
            </p:cNvSpPr>
            <p:nvPr>
              <p:custDataLst>
                <p:tags r:id="rId116"/>
              </p:custDataLst>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5" name="Freeform 117"/>
            <p:cNvSpPr>
              <a:spLocks noEditPoints="1"/>
            </p:cNvSpPr>
            <p:nvPr>
              <p:custDataLst>
                <p:tags r:id="rId117"/>
              </p:custDataLst>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6" name="Freeform 118"/>
            <p:cNvSpPr>
              <a:spLocks noEditPoints="1"/>
            </p:cNvSpPr>
            <p:nvPr>
              <p:custDataLst>
                <p:tags r:id="rId118"/>
              </p:custDataLst>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7" name="Freeform 119"/>
            <p:cNvSpPr>
              <a:spLocks noEditPoints="1"/>
            </p:cNvSpPr>
            <p:nvPr>
              <p:custDataLst>
                <p:tags r:id="rId119"/>
              </p:custDataLst>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8" name="Freeform 120"/>
            <p:cNvSpPr>
              <a:spLocks noEditPoints="1"/>
            </p:cNvSpPr>
            <p:nvPr>
              <p:custDataLst>
                <p:tags r:id="rId120"/>
              </p:custDataLst>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49" name="Freeform 121"/>
            <p:cNvSpPr>
              <a:spLocks noEditPoints="1"/>
            </p:cNvSpPr>
            <p:nvPr>
              <p:custDataLst>
                <p:tags r:id="rId121"/>
              </p:custDataLst>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0" name="Freeform 122"/>
            <p:cNvSpPr>
              <a:spLocks noEditPoints="1"/>
            </p:cNvSpPr>
            <p:nvPr>
              <p:custDataLst>
                <p:tags r:id="rId122"/>
              </p:custDataLst>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1" name="Freeform 123"/>
            <p:cNvSpPr>
              <a:spLocks noEditPoints="1"/>
            </p:cNvSpPr>
            <p:nvPr>
              <p:custDataLst>
                <p:tags r:id="rId123"/>
              </p:custDataLst>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2" name="Freeform 124"/>
            <p:cNvSpPr>
              <a:spLocks noEditPoints="1"/>
            </p:cNvSpPr>
            <p:nvPr>
              <p:custDataLst>
                <p:tags r:id="rId124"/>
              </p:custDataLst>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3" name="Rectangle 125"/>
            <p:cNvSpPr>
              <a:spLocks noChangeArrowheads="1"/>
            </p:cNvSpPr>
            <p:nvPr>
              <p:custDataLst>
                <p:tags r:id="rId125"/>
              </p:custDataLst>
            </p:nvPr>
          </p:nvSpPr>
          <p:spPr bwMode="auto">
            <a:xfrm>
              <a:off x="3960" y="4269"/>
              <a:ext cx="20" cy="51"/>
            </a:xfrm>
            <a:prstGeom prst="rect">
              <a:avLst/>
            </a:prstGeom>
            <a:solidFill>
              <a:schemeClr val="bg2">
                <a:alpha val="50000"/>
              </a:schemeClr>
            </a:solidFill>
            <a:ln w="0">
              <a:noFill/>
              <a:miter lim="800000"/>
            </a:ln>
          </p:spPr>
          <p:txBody>
            <a:bodyPr/>
            <a:lstStyle/>
            <a:p>
              <a:endParaRPr lang="zh-CN" altLang="en-US"/>
            </a:p>
          </p:txBody>
        </p:sp>
        <p:sp>
          <p:nvSpPr>
            <p:cNvPr id="48254" name="Rectangle 126"/>
            <p:cNvSpPr>
              <a:spLocks noChangeArrowheads="1"/>
            </p:cNvSpPr>
            <p:nvPr>
              <p:custDataLst>
                <p:tags r:id="rId126"/>
              </p:custDataLst>
            </p:nvPr>
          </p:nvSpPr>
          <p:spPr bwMode="auto">
            <a:xfrm>
              <a:off x="4405" y="23"/>
              <a:ext cx="20" cy="101"/>
            </a:xfrm>
            <a:prstGeom prst="rect">
              <a:avLst/>
            </a:prstGeom>
            <a:solidFill>
              <a:schemeClr val="bg2">
                <a:alpha val="50000"/>
              </a:schemeClr>
            </a:solidFill>
            <a:ln w="0">
              <a:noFill/>
              <a:miter lim="800000"/>
            </a:ln>
          </p:spPr>
          <p:txBody>
            <a:bodyPr/>
            <a:lstStyle/>
            <a:p>
              <a:endParaRPr lang="zh-CN" altLang="en-US"/>
            </a:p>
          </p:txBody>
        </p:sp>
        <p:sp>
          <p:nvSpPr>
            <p:cNvPr id="48255" name="Freeform 127"/>
            <p:cNvSpPr>
              <a:spLocks noEditPoints="1"/>
            </p:cNvSpPr>
            <p:nvPr>
              <p:custDataLst>
                <p:tags r:id="rId127"/>
              </p:custDataLst>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6" name="Freeform 128"/>
            <p:cNvSpPr>
              <a:spLocks noEditPoints="1"/>
            </p:cNvSpPr>
            <p:nvPr>
              <p:custDataLst>
                <p:tags r:id="rId128"/>
              </p:custDataLst>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7" name="Freeform 129"/>
            <p:cNvSpPr>
              <a:spLocks noEditPoints="1"/>
            </p:cNvSpPr>
            <p:nvPr>
              <p:custDataLst>
                <p:tags r:id="rId129"/>
              </p:custDataLst>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8" name="Freeform 130"/>
            <p:cNvSpPr>
              <a:spLocks noEditPoints="1"/>
            </p:cNvSpPr>
            <p:nvPr>
              <p:custDataLst>
                <p:tags r:id="rId130"/>
              </p:custDataLst>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59" name="Freeform 131"/>
            <p:cNvSpPr>
              <a:spLocks noEditPoints="1"/>
            </p:cNvSpPr>
            <p:nvPr>
              <p:custDataLst>
                <p:tags r:id="rId131"/>
              </p:custDataLst>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0" name="Freeform 132"/>
            <p:cNvSpPr>
              <a:spLocks noEditPoints="1"/>
            </p:cNvSpPr>
            <p:nvPr>
              <p:custDataLst>
                <p:tags r:id="rId132"/>
              </p:custDataLst>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1" name="Freeform 133"/>
            <p:cNvSpPr>
              <a:spLocks noEditPoints="1"/>
            </p:cNvSpPr>
            <p:nvPr>
              <p:custDataLst>
                <p:tags r:id="rId133"/>
              </p:custDataLst>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2" name="Freeform 134"/>
            <p:cNvSpPr>
              <a:spLocks noEditPoints="1"/>
            </p:cNvSpPr>
            <p:nvPr>
              <p:custDataLst>
                <p:tags r:id="rId134"/>
              </p:custDataLst>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3" name="Freeform 135"/>
            <p:cNvSpPr>
              <a:spLocks noEditPoints="1"/>
            </p:cNvSpPr>
            <p:nvPr>
              <p:custDataLst>
                <p:tags r:id="rId135"/>
              </p:custDataLst>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4" name="Freeform 136"/>
            <p:cNvSpPr>
              <a:spLocks noEditPoints="1"/>
            </p:cNvSpPr>
            <p:nvPr>
              <p:custDataLst>
                <p:tags r:id="rId136"/>
              </p:custDataLst>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5" name="Rectangle 137"/>
            <p:cNvSpPr>
              <a:spLocks noChangeArrowheads="1"/>
            </p:cNvSpPr>
            <p:nvPr>
              <p:custDataLst>
                <p:tags r:id="rId137"/>
              </p:custDataLst>
            </p:nvPr>
          </p:nvSpPr>
          <p:spPr bwMode="auto">
            <a:xfrm>
              <a:off x="4405" y="4269"/>
              <a:ext cx="20" cy="51"/>
            </a:xfrm>
            <a:prstGeom prst="rect">
              <a:avLst/>
            </a:prstGeom>
            <a:solidFill>
              <a:schemeClr val="bg2">
                <a:alpha val="50000"/>
              </a:schemeClr>
            </a:solidFill>
            <a:ln w="0">
              <a:noFill/>
              <a:miter lim="800000"/>
            </a:ln>
          </p:spPr>
          <p:txBody>
            <a:bodyPr/>
            <a:lstStyle/>
            <a:p>
              <a:endParaRPr lang="zh-CN" altLang="en-US"/>
            </a:p>
          </p:txBody>
        </p:sp>
        <p:sp>
          <p:nvSpPr>
            <p:cNvPr id="48266" name="Rectangle 138"/>
            <p:cNvSpPr>
              <a:spLocks noChangeArrowheads="1"/>
            </p:cNvSpPr>
            <p:nvPr>
              <p:custDataLst>
                <p:tags r:id="rId138"/>
              </p:custDataLst>
            </p:nvPr>
          </p:nvSpPr>
          <p:spPr bwMode="auto">
            <a:xfrm>
              <a:off x="4850" y="23"/>
              <a:ext cx="20" cy="101"/>
            </a:xfrm>
            <a:prstGeom prst="rect">
              <a:avLst/>
            </a:prstGeom>
            <a:solidFill>
              <a:schemeClr val="bg2">
                <a:alpha val="50000"/>
              </a:schemeClr>
            </a:solidFill>
            <a:ln w="0">
              <a:noFill/>
              <a:miter lim="800000"/>
            </a:ln>
          </p:spPr>
          <p:txBody>
            <a:bodyPr/>
            <a:lstStyle/>
            <a:p>
              <a:endParaRPr lang="zh-CN" altLang="en-US"/>
            </a:p>
          </p:txBody>
        </p:sp>
        <p:sp>
          <p:nvSpPr>
            <p:cNvPr id="48267" name="Freeform 139"/>
            <p:cNvSpPr>
              <a:spLocks noEditPoints="1"/>
            </p:cNvSpPr>
            <p:nvPr>
              <p:custDataLst>
                <p:tags r:id="rId139"/>
              </p:custDataLst>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8" name="Freeform 140"/>
            <p:cNvSpPr>
              <a:spLocks noEditPoints="1"/>
            </p:cNvSpPr>
            <p:nvPr>
              <p:custDataLst>
                <p:tags r:id="rId140"/>
              </p:custDataLst>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69" name="Freeform 141"/>
            <p:cNvSpPr>
              <a:spLocks noEditPoints="1"/>
            </p:cNvSpPr>
            <p:nvPr>
              <p:custDataLst>
                <p:tags r:id="rId141"/>
              </p:custDataLst>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0" name="Freeform 142"/>
            <p:cNvSpPr>
              <a:spLocks noEditPoints="1"/>
            </p:cNvSpPr>
            <p:nvPr>
              <p:custDataLst>
                <p:tags r:id="rId142"/>
              </p:custDataLst>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1" name="Freeform 143"/>
            <p:cNvSpPr>
              <a:spLocks noEditPoints="1"/>
            </p:cNvSpPr>
            <p:nvPr>
              <p:custDataLst>
                <p:tags r:id="rId143"/>
              </p:custDataLst>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2" name="Freeform 144"/>
            <p:cNvSpPr>
              <a:spLocks noEditPoints="1"/>
            </p:cNvSpPr>
            <p:nvPr>
              <p:custDataLst>
                <p:tags r:id="rId144"/>
              </p:custDataLst>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3" name="Freeform 145"/>
            <p:cNvSpPr>
              <a:spLocks noEditPoints="1"/>
            </p:cNvSpPr>
            <p:nvPr>
              <p:custDataLst>
                <p:tags r:id="rId145"/>
              </p:custDataLst>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4" name="Freeform 146"/>
            <p:cNvSpPr>
              <a:spLocks noEditPoints="1"/>
            </p:cNvSpPr>
            <p:nvPr>
              <p:custDataLst>
                <p:tags r:id="rId146"/>
              </p:custDataLst>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5" name="Freeform 147"/>
            <p:cNvSpPr>
              <a:spLocks noEditPoints="1"/>
            </p:cNvSpPr>
            <p:nvPr>
              <p:custDataLst>
                <p:tags r:id="rId147"/>
              </p:custDataLst>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6" name="Freeform 148"/>
            <p:cNvSpPr>
              <a:spLocks noEditPoints="1"/>
            </p:cNvSpPr>
            <p:nvPr>
              <p:custDataLst>
                <p:tags r:id="rId148"/>
              </p:custDataLst>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77" name="Rectangle 149"/>
            <p:cNvSpPr>
              <a:spLocks noChangeArrowheads="1"/>
            </p:cNvSpPr>
            <p:nvPr>
              <p:custDataLst>
                <p:tags r:id="rId149"/>
              </p:custDataLst>
            </p:nvPr>
          </p:nvSpPr>
          <p:spPr bwMode="auto">
            <a:xfrm>
              <a:off x="4850" y="4269"/>
              <a:ext cx="20" cy="51"/>
            </a:xfrm>
            <a:prstGeom prst="rect">
              <a:avLst/>
            </a:prstGeom>
            <a:solidFill>
              <a:schemeClr val="bg2">
                <a:alpha val="50000"/>
              </a:schemeClr>
            </a:solidFill>
            <a:ln w="0">
              <a:noFill/>
              <a:miter lim="800000"/>
            </a:ln>
          </p:spPr>
          <p:txBody>
            <a:bodyPr/>
            <a:lstStyle/>
            <a:p>
              <a:endParaRPr lang="zh-CN" altLang="en-US"/>
            </a:p>
          </p:txBody>
        </p:sp>
        <p:sp>
          <p:nvSpPr>
            <p:cNvPr id="48278" name="Rectangle 150"/>
            <p:cNvSpPr>
              <a:spLocks noChangeArrowheads="1"/>
            </p:cNvSpPr>
            <p:nvPr>
              <p:custDataLst>
                <p:tags r:id="rId150"/>
              </p:custDataLst>
            </p:nvPr>
          </p:nvSpPr>
          <p:spPr bwMode="auto">
            <a:xfrm>
              <a:off x="5300" y="23"/>
              <a:ext cx="20" cy="101"/>
            </a:xfrm>
            <a:prstGeom prst="rect">
              <a:avLst/>
            </a:prstGeom>
            <a:solidFill>
              <a:schemeClr val="bg2">
                <a:alpha val="50000"/>
              </a:schemeClr>
            </a:solidFill>
            <a:ln w="0">
              <a:noFill/>
              <a:miter lim="800000"/>
            </a:ln>
          </p:spPr>
          <p:txBody>
            <a:bodyPr/>
            <a:lstStyle/>
            <a:p>
              <a:endParaRPr lang="zh-CN" altLang="en-US"/>
            </a:p>
          </p:txBody>
        </p:sp>
        <p:sp>
          <p:nvSpPr>
            <p:cNvPr id="48279" name="Freeform 151"/>
            <p:cNvSpPr>
              <a:spLocks noEditPoints="1"/>
            </p:cNvSpPr>
            <p:nvPr>
              <p:custDataLst>
                <p:tags r:id="rId151"/>
              </p:custDataLst>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0" name="Freeform 152"/>
            <p:cNvSpPr>
              <a:spLocks noEditPoints="1"/>
            </p:cNvSpPr>
            <p:nvPr>
              <p:custDataLst>
                <p:tags r:id="rId152"/>
              </p:custDataLst>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1" name="Freeform 153"/>
            <p:cNvSpPr>
              <a:spLocks noEditPoints="1"/>
            </p:cNvSpPr>
            <p:nvPr>
              <p:custDataLst>
                <p:tags r:id="rId153"/>
              </p:custDataLst>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2" name="Freeform 154"/>
            <p:cNvSpPr>
              <a:spLocks noEditPoints="1"/>
            </p:cNvSpPr>
            <p:nvPr>
              <p:custDataLst>
                <p:tags r:id="rId154"/>
              </p:custDataLst>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3" name="Freeform 155"/>
            <p:cNvSpPr>
              <a:spLocks noEditPoints="1"/>
            </p:cNvSpPr>
            <p:nvPr>
              <p:custDataLst>
                <p:tags r:id="rId155"/>
              </p:custDataLst>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4" name="Freeform 156"/>
            <p:cNvSpPr>
              <a:spLocks noEditPoints="1"/>
            </p:cNvSpPr>
            <p:nvPr>
              <p:custDataLst>
                <p:tags r:id="rId156"/>
              </p:custDataLst>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5" name="Freeform 157"/>
            <p:cNvSpPr>
              <a:spLocks noEditPoints="1"/>
            </p:cNvSpPr>
            <p:nvPr>
              <p:custDataLst>
                <p:tags r:id="rId157"/>
              </p:custDataLst>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6" name="Freeform 158"/>
            <p:cNvSpPr>
              <a:spLocks noEditPoints="1"/>
            </p:cNvSpPr>
            <p:nvPr>
              <p:custDataLst>
                <p:tags r:id="rId158"/>
              </p:custDataLst>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7" name="Freeform 159"/>
            <p:cNvSpPr>
              <a:spLocks noEditPoints="1"/>
            </p:cNvSpPr>
            <p:nvPr>
              <p:custDataLst>
                <p:tags r:id="rId159"/>
              </p:custDataLst>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8" name="Freeform 160"/>
            <p:cNvSpPr>
              <a:spLocks noEditPoints="1"/>
            </p:cNvSpPr>
            <p:nvPr>
              <p:custDataLst>
                <p:tags r:id="rId160"/>
              </p:custDataLst>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endParaRPr lang="zh-CN" altLang="en-US"/>
            </a:p>
          </p:txBody>
        </p:sp>
        <p:sp>
          <p:nvSpPr>
            <p:cNvPr id="48289" name="Rectangle 161"/>
            <p:cNvSpPr>
              <a:spLocks noChangeArrowheads="1"/>
            </p:cNvSpPr>
            <p:nvPr>
              <p:custDataLst>
                <p:tags r:id="rId161"/>
              </p:custDataLst>
            </p:nvPr>
          </p:nvSpPr>
          <p:spPr bwMode="auto">
            <a:xfrm>
              <a:off x="5300" y="4269"/>
              <a:ext cx="20" cy="51"/>
            </a:xfrm>
            <a:prstGeom prst="rect">
              <a:avLst/>
            </a:prstGeom>
            <a:solidFill>
              <a:schemeClr val="bg2">
                <a:alpha val="50000"/>
              </a:schemeClr>
            </a:solidFill>
            <a:ln w="0">
              <a:noFill/>
              <a:miter lim="800000"/>
            </a:ln>
          </p:spPr>
          <p:txBody>
            <a:bodyPr/>
            <a:lstStyle/>
            <a:p>
              <a:endParaRPr lang="zh-CN" altLang="en-US"/>
            </a:p>
          </p:txBody>
        </p:sp>
        <p:sp>
          <p:nvSpPr>
            <p:cNvPr id="48290" name="Freeform 162"/>
            <p:cNvSpPr/>
            <p:nvPr>
              <p:custDataLst>
                <p:tags r:id="rId162"/>
              </p:custDataLst>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endParaRPr lang="zh-CN" altLang="en-US"/>
            </a:p>
          </p:txBody>
        </p:sp>
      </p:grpSp>
      <p:sp>
        <p:nvSpPr>
          <p:cNvPr id="48291" name="Rectangle 163"/>
          <p:cNvSpPr>
            <a:spLocks noGrp="1" noRot="1" noChangeArrowheads="1"/>
          </p:cNvSpPr>
          <p:nvPr>
            <p:ph type="ctrTitle"/>
            <p:custDataLst>
              <p:tags r:id="rId163"/>
            </p:custDataLst>
          </p:nvPr>
        </p:nvSpPr>
        <p:spPr>
          <a:xfrm>
            <a:off x="685800" y="2057400"/>
            <a:ext cx="7772400" cy="1143000"/>
          </a:xfrm>
        </p:spPr>
        <p:txBody>
          <a:bodyPr/>
          <a:lstStyle>
            <a:lvl1pPr>
              <a:defRPr/>
            </a:lvl1pPr>
          </a:lstStyle>
          <a:p>
            <a:r>
              <a:rPr lang="zh-CN" altLang="en-US"/>
              <a:t>单击此处编辑母版标题样式</a:t>
            </a:r>
            <a:endParaRPr lang="zh-CN" altLang="en-US"/>
          </a:p>
        </p:txBody>
      </p:sp>
      <p:sp>
        <p:nvSpPr>
          <p:cNvPr id="48292" name="Rectangle 164"/>
          <p:cNvSpPr>
            <a:spLocks noGrp="1" noChangeArrowheads="1"/>
          </p:cNvSpPr>
          <p:nvPr>
            <p:ph type="dt" sz="half" idx="2"/>
            <p:custDataLst>
              <p:tags r:id="rId164"/>
            </p:custDataLst>
          </p:nvPr>
        </p:nvSpPr>
        <p:spPr>
          <a:xfrm>
            <a:off x="301625" y="6248400"/>
            <a:ext cx="2289175" cy="476250"/>
          </a:xfrm>
        </p:spPr>
        <p:txBody>
          <a:bodyPr/>
          <a:lstStyle>
            <a:lvl1pPr>
              <a:defRPr/>
            </a:lvl1pPr>
          </a:lstStyle>
          <a:p>
            <a:fld id="{51A3A37C-3060-4C4F-ABB0-E90E5E596D78}" type="datetimeFigureOut">
              <a:rPr lang="zh-CN" altLang="en-US"/>
            </a:fld>
            <a:endParaRPr lang="en-US" altLang="zh-CN"/>
          </a:p>
        </p:txBody>
      </p:sp>
      <p:sp>
        <p:nvSpPr>
          <p:cNvPr id="48293" name="Rectangle 165"/>
          <p:cNvSpPr>
            <a:spLocks noGrp="1" noChangeArrowheads="1"/>
          </p:cNvSpPr>
          <p:nvPr>
            <p:ph type="ftr" sz="quarter" idx="3"/>
            <p:custDataLst>
              <p:tags r:id="rId165"/>
            </p:custDataLst>
          </p:nvPr>
        </p:nvSpPr>
        <p:spPr>
          <a:xfrm>
            <a:off x="3124200" y="6248400"/>
            <a:ext cx="2895600" cy="476250"/>
          </a:xfrm>
        </p:spPr>
        <p:txBody>
          <a:bodyPr/>
          <a:lstStyle>
            <a:lvl1pPr>
              <a:defRPr/>
            </a:lvl1pPr>
          </a:lstStyle>
          <a:p>
            <a:endParaRPr lang="en-US" altLang="zh-CN"/>
          </a:p>
        </p:txBody>
      </p:sp>
      <p:sp>
        <p:nvSpPr>
          <p:cNvPr id="48294" name="Rectangle 166"/>
          <p:cNvSpPr>
            <a:spLocks noGrp="1" noChangeArrowheads="1"/>
          </p:cNvSpPr>
          <p:nvPr>
            <p:ph type="sldNum" sz="quarter" idx="4"/>
            <p:custDataLst>
              <p:tags r:id="rId166"/>
            </p:custDataLst>
          </p:nvPr>
        </p:nvSpPr>
        <p:spPr>
          <a:xfrm>
            <a:off x="6553200" y="6248400"/>
            <a:ext cx="2289175" cy="476250"/>
          </a:xfrm>
        </p:spPr>
        <p:txBody>
          <a:bodyPr/>
          <a:lstStyle>
            <a:lvl1pPr>
              <a:defRPr/>
            </a:lvl1pPr>
          </a:lstStyle>
          <a:p>
            <a:fld id="{8831159D-8C0B-4767-BBB9-8676E1A369B9}" type="slidenum">
              <a:rPr lang="zh-CN" altLang="en-US"/>
            </a:fld>
            <a:endParaRPr lang="en-US" altLang="zh-CN"/>
          </a:p>
        </p:txBody>
      </p:sp>
      <p:sp>
        <p:nvSpPr>
          <p:cNvPr id="48295" name="Rectangle 167"/>
          <p:cNvSpPr>
            <a:spLocks noGrp="1" noRot="1" noChangeArrowheads="1"/>
          </p:cNvSpPr>
          <p:nvPr>
            <p:ph type="subTitle" idx="1"/>
            <p:custDataLst>
              <p:tags r:id="rId167"/>
            </p:custDataLst>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grpSp>
        <p:nvGrpSpPr>
          <p:cNvPr id="48296" name="Group 168"/>
          <p:cNvGrpSpPr/>
          <p:nvPr>
            <p:custDataLst>
              <p:tags r:id="rId168"/>
            </p:custDataLst>
          </p:nvPr>
        </p:nvGrpSpPr>
        <p:grpSpPr>
          <a:xfrm>
            <a:off x="152400" y="4724400"/>
            <a:ext cx="1685925" cy="1557338"/>
            <a:chOff x="96" y="2784"/>
            <a:chExt cx="1062" cy="981"/>
          </a:xfrm>
        </p:grpSpPr>
        <p:sp>
          <p:nvSpPr>
            <p:cNvPr id="48297" name="Freeform 169"/>
            <p:cNvSpPr/>
            <p:nvPr userDrawn="1">
              <p:custDataLst>
                <p:tags r:id="rId169"/>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endParaRPr lang="zh-CN" altLang="en-US"/>
            </a:p>
          </p:txBody>
        </p:sp>
        <p:sp>
          <p:nvSpPr>
            <p:cNvPr id="48298" name="Freeform 170"/>
            <p:cNvSpPr>
              <a:spLocks noEditPoints="1"/>
            </p:cNvSpPr>
            <p:nvPr userDrawn="1">
              <p:custDataLst>
                <p:tags r:id="rId170"/>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endParaRPr lang="zh-CN" altLang="en-US"/>
            </a:p>
          </p:txBody>
        </p:sp>
        <p:sp>
          <p:nvSpPr>
            <p:cNvPr id="48299" name="Freeform 171"/>
            <p:cNvSpPr/>
            <p:nvPr userDrawn="1">
              <p:custDataLst>
                <p:tags r:id="rId171"/>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endParaRPr lang="zh-CN" altLang="en-US"/>
            </a:p>
          </p:txBody>
        </p:sp>
        <p:sp>
          <p:nvSpPr>
            <p:cNvPr id="48300" name="Freeform 172"/>
            <p:cNvSpPr/>
            <p:nvPr userDrawn="1">
              <p:custDataLst>
                <p:tags r:id="rId172"/>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endParaRPr lang="zh-CN" altLang="en-US"/>
            </a:p>
          </p:txBody>
        </p:sp>
        <p:sp>
          <p:nvSpPr>
            <p:cNvPr id="48301" name="Freeform 173"/>
            <p:cNvSpPr/>
            <p:nvPr userDrawn="1">
              <p:custDataLst>
                <p:tags r:id="rId173"/>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endParaRPr lang="zh-CN" altLang="en-US"/>
            </a:p>
          </p:txBody>
        </p:sp>
        <p:sp>
          <p:nvSpPr>
            <p:cNvPr id="48302" name="Freeform 174"/>
            <p:cNvSpPr/>
            <p:nvPr userDrawn="1">
              <p:custDataLst>
                <p:tags r:id="rId174"/>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endParaRPr lang="zh-CN" altLang="en-US"/>
            </a:p>
          </p:txBody>
        </p:sp>
        <p:sp>
          <p:nvSpPr>
            <p:cNvPr id="48303" name="Freeform 175"/>
            <p:cNvSpPr/>
            <p:nvPr userDrawn="1">
              <p:custDataLst>
                <p:tags r:id="rId175"/>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endParaRPr lang="zh-CN" altLang="en-US"/>
            </a:p>
          </p:txBody>
        </p:sp>
        <p:sp>
          <p:nvSpPr>
            <p:cNvPr id="48304" name="Freeform 176"/>
            <p:cNvSpPr/>
            <p:nvPr userDrawn="1">
              <p:custDataLst>
                <p:tags r:id="rId176"/>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endParaRPr lang="zh-CN" altLang="en-US"/>
            </a:p>
          </p:txBody>
        </p:sp>
        <p:sp>
          <p:nvSpPr>
            <p:cNvPr id="48305" name="Freeform 177"/>
            <p:cNvSpPr/>
            <p:nvPr userDrawn="1">
              <p:custDataLst>
                <p:tags r:id="rId177"/>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endParaRPr lang="zh-CN" altLang="en-US"/>
            </a:p>
          </p:txBody>
        </p:sp>
        <p:sp>
          <p:nvSpPr>
            <p:cNvPr id="48306" name="Freeform 178"/>
            <p:cNvSpPr/>
            <p:nvPr userDrawn="1">
              <p:custDataLst>
                <p:tags r:id="rId178"/>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endParaRPr lang="zh-CN" altLang="en-US"/>
            </a:p>
          </p:txBody>
        </p:sp>
        <p:sp>
          <p:nvSpPr>
            <p:cNvPr id="48307" name="Freeform 179"/>
            <p:cNvSpPr/>
            <p:nvPr userDrawn="1">
              <p:custDataLst>
                <p:tags r:id="rId179"/>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endParaRPr lang="zh-CN" altLang="en-US"/>
            </a:p>
          </p:txBody>
        </p:sp>
        <p:sp>
          <p:nvSpPr>
            <p:cNvPr id="48308" name="Freeform 180"/>
            <p:cNvSpPr/>
            <p:nvPr userDrawn="1">
              <p:custDataLst>
                <p:tags r:id="rId180"/>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endParaRPr lang="zh-CN" altLang="en-US"/>
            </a:p>
          </p:txBody>
        </p:sp>
        <p:sp>
          <p:nvSpPr>
            <p:cNvPr id="48309" name="Freeform 181"/>
            <p:cNvSpPr/>
            <p:nvPr userDrawn="1">
              <p:custDataLst>
                <p:tags r:id="rId181"/>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endParaRPr lang="zh-CN" altLang="en-US"/>
            </a:p>
          </p:txBody>
        </p:sp>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lvl1pPr>
              <a:defRPr/>
            </a:lvl1pPr>
          </a:lstStyle>
          <a:p>
            <a:fld id="{DC2A201E-977D-4B92-969B-C68F9BEFEE3E}" type="datetimeFigureOut">
              <a:rPr lang="zh-CN" altLang="en-US"/>
            </a:fld>
            <a:endParaRPr lang="en-US" altLang="zh-CN"/>
          </a:p>
        </p:txBody>
      </p:sp>
      <p:sp>
        <p:nvSpPr>
          <p:cNvPr id="5" name="页脚占位符 4"/>
          <p:cNvSpPr>
            <a:spLocks noGrp="1"/>
          </p:cNvSpPr>
          <p:nvPr>
            <p:ph type="ftr" sz="quarter" idx="11"/>
            <p:custDataLst>
              <p:tags r:id="rId5"/>
            </p:custDataLst>
          </p:nvPr>
        </p:nvSpPr>
        <p:spPr/>
        <p:txBody>
          <a:bodyPr/>
          <a:lstStyle>
            <a:lvl1pPr>
              <a:defRPr/>
            </a:lvl1pPr>
          </a:lstStyle>
          <a:p>
            <a:endParaRPr lang="en-US" altLang="zh-CN"/>
          </a:p>
        </p:txBody>
      </p:sp>
      <p:sp>
        <p:nvSpPr>
          <p:cNvPr id="6" name="灯片编号占位符 5"/>
          <p:cNvSpPr>
            <a:spLocks noGrp="1"/>
          </p:cNvSpPr>
          <p:nvPr>
            <p:ph type="sldNum" sz="quarter" idx="12"/>
            <p:custDataLst>
              <p:tags r:id="rId6"/>
            </p:custDataLst>
          </p:nvPr>
        </p:nvSpPr>
        <p:spPr/>
        <p:txBody>
          <a:bodyPr/>
          <a:lstStyle>
            <a:lvl1pPr>
              <a:defRPr/>
            </a:lvl1pPr>
          </a:lstStyle>
          <a:p>
            <a:fld id="{EAB71DC1-B336-4F1B-9B7C-A5530ABA2A8B}" type="slidenum">
              <a:rPr lang="zh-CN" altLang="en-US"/>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6704013" y="228600"/>
            <a:ext cx="2135187" cy="5870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298450" y="228600"/>
            <a:ext cx="6253163" cy="58705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lvl1pPr>
              <a:defRPr/>
            </a:lvl1pPr>
          </a:lstStyle>
          <a:p>
            <a:fld id="{0AB3044A-746A-47D3-887F-4F4DDA9CEDC8}" type="datetimeFigureOut">
              <a:rPr lang="zh-CN" altLang="en-US"/>
            </a:fld>
            <a:endParaRPr lang="en-US" altLang="zh-CN"/>
          </a:p>
        </p:txBody>
      </p:sp>
      <p:sp>
        <p:nvSpPr>
          <p:cNvPr id="5" name="页脚占位符 4"/>
          <p:cNvSpPr>
            <a:spLocks noGrp="1"/>
          </p:cNvSpPr>
          <p:nvPr>
            <p:ph type="ftr" sz="quarter" idx="11"/>
            <p:custDataLst>
              <p:tags r:id="rId5"/>
            </p:custDataLst>
          </p:nvPr>
        </p:nvSpPr>
        <p:spPr/>
        <p:txBody>
          <a:bodyPr/>
          <a:lstStyle>
            <a:lvl1pPr>
              <a:defRPr/>
            </a:lvl1pPr>
          </a:lstStyle>
          <a:p>
            <a:endParaRPr lang="en-US" altLang="zh-CN"/>
          </a:p>
        </p:txBody>
      </p:sp>
      <p:sp>
        <p:nvSpPr>
          <p:cNvPr id="6" name="灯片编号占位符 5"/>
          <p:cNvSpPr>
            <a:spLocks noGrp="1"/>
          </p:cNvSpPr>
          <p:nvPr>
            <p:ph type="sldNum" sz="quarter" idx="12"/>
            <p:custDataLst>
              <p:tags r:id="rId6"/>
            </p:custDataLst>
          </p:nvPr>
        </p:nvSpPr>
        <p:spPr/>
        <p:txBody>
          <a:bodyPr/>
          <a:lstStyle>
            <a:lvl1pPr>
              <a:defRPr/>
            </a:lvl1pPr>
          </a:lstStyle>
          <a:p>
            <a:fld id="{574BCDD8-3AE0-4D18-B7DE-948A8AD5C33B}"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lvl1pPr>
              <a:defRPr/>
            </a:lvl1pPr>
          </a:lstStyle>
          <a:p>
            <a:fld id="{6F363764-4DF9-4F7A-B1B7-5BDA2591831C}" type="datetimeFigureOut">
              <a:rPr lang="zh-CN" altLang="en-US"/>
            </a:fld>
            <a:endParaRPr lang="en-US" altLang="zh-CN"/>
          </a:p>
        </p:txBody>
      </p:sp>
      <p:sp>
        <p:nvSpPr>
          <p:cNvPr id="5" name="页脚占位符 4"/>
          <p:cNvSpPr>
            <a:spLocks noGrp="1"/>
          </p:cNvSpPr>
          <p:nvPr>
            <p:ph type="ftr" sz="quarter" idx="11"/>
            <p:custDataLst>
              <p:tags r:id="rId5"/>
            </p:custDataLst>
          </p:nvPr>
        </p:nvSpPr>
        <p:spPr/>
        <p:txBody>
          <a:bodyPr/>
          <a:lstStyle>
            <a:lvl1pPr>
              <a:defRPr/>
            </a:lvl1pPr>
          </a:lstStyle>
          <a:p>
            <a:endParaRPr lang="en-US" altLang="zh-CN"/>
          </a:p>
        </p:txBody>
      </p:sp>
      <p:sp>
        <p:nvSpPr>
          <p:cNvPr id="6" name="灯片编号占位符 5"/>
          <p:cNvSpPr>
            <a:spLocks noGrp="1"/>
          </p:cNvSpPr>
          <p:nvPr>
            <p:ph type="sldNum" sz="quarter" idx="12"/>
            <p:custDataLst>
              <p:tags r:id="rId6"/>
            </p:custDataLst>
          </p:nvPr>
        </p:nvSpPr>
        <p:spPr/>
        <p:txBody>
          <a:bodyPr/>
          <a:lstStyle>
            <a:lvl1pPr>
              <a:defRPr/>
            </a:lvl1pPr>
          </a:lstStyle>
          <a:p>
            <a:fld id="{8F62A42F-B58E-4BB5-833B-20878B0A82C4}" type="slidenum">
              <a:rPr lang="zh-CN" altLang="en-US"/>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4"/>
            </p:custDataLst>
          </p:nvPr>
        </p:nvSpPr>
        <p:spPr/>
        <p:txBody>
          <a:bodyPr/>
          <a:lstStyle>
            <a:lvl1pPr>
              <a:defRPr/>
            </a:lvl1pPr>
          </a:lstStyle>
          <a:p>
            <a:fld id="{D23E2EF4-4BC0-4270-8053-087BAF7912D8}" type="datetimeFigureOut">
              <a:rPr lang="zh-CN" altLang="en-US"/>
            </a:fld>
            <a:endParaRPr lang="en-US" altLang="zh-CN"/>
          </a:p>
        </p:txBody>
      </p:sp>
      <p:sp>
        <p:nvSpPr>
          <p:cNvPr id="5" name="页脚占位符 4"/>
          <p:cNvSpPr>
            <a:spLocks noGrp="1"/>
          </p:cNvSpPr>
          <p:nvPr>
            <p:ph type="ftr" sz="quarter" idx="11"/>
            <p:custDataLst>
              <p:tags r:id="rId5"/>
            </p:custDataLst>
          </p:nvPr>
        </p:nvSpPr>
        <p:spPr/>
        <p:txBody>
          <a:bodyPr/>
          <a:lstStyle>
            <a:lvl1pPr>
              <a:defRPr/>
            </a:lvl1pPr>
          </a:lstStyle>
          <a:p>
            <a:endParaRPr lang="en-US" altLang="zh-CN"/>
          </a:p>
        </p:txBody>
      </p:sp>
      <p:sp>
        <p:nvSpPr>
          <p:cNvPr id="6" name="灯片编号占位符 5"/>
          <p:cNvSpPr>
            <a:spLocks noGrp="1"/>
          </p:cNvSpPr>
          <p:nvPr>
            <p:ph type="sldNum" sz="quarter" idx="12"/>
            <p:custDataLst>
              <p:tags r:id="rId6"/>
            </p:custDataLst>
          </p:nvPr>
        </p:nvSpPr>
        <p:spPr/>
        <p:txBody>
          <a:bodyPr/>
          <a:lstStyle>
            <a:lvl1pPr>
              <a:defRPr/>
            </a:lvl1pPr>
          </a:lstStyle>
          <a:p>
            <a:fld id="{396E3A0B-3331-4F70-8436-E597C93B83A4}" type="slidenum">
              <a:rPr lang="zh-CN" altLang="en-US"/>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lvl1pPr>
              <a:defRPr/>
            </a:lvl1pPr>
          </a:lstStyle>
          <a:p>
            <a:fld id="{CBC36094-3099-46E4-88D0-BBC6F5D99FA4}" type="datetimeFigureOut">
              <a:rPr lang="zh-CN" altLang="en-US"/>
            </a:fld>
            <a:endParaRPr lang="en-US" altLang="zh-CN"/>
          </a:p>
        </p:txBody>
      </p:sp>
      <p:sp>
        <p:nvSpPr>
          <p:cNvPr id="6" name="页脚占位符 5"/>
          <p:cNvSpPr>
            <a:spLocks noGrp="1"/>
          </p:cNvSpPr>
          <p:nvPr>
            <p:ph type="ftr" sz="quarter" idx="11"/>
            <p:custDataLst>
              <p:tags r:id="rId6"/>
            </p:custDataLst>
          </p:nvPr>
        </p:nvSpPr>
        <p:spPr/>
        <p:txBody>
          <a:bodyPr/>
          <a:lstStyle>
            <a:lvl1pPr>
              <a:defRPr/>
            </a:lvl1pPr>
          </a:lstStyle>
          <a:p>
            <a:endParaRPr lang="en-US" altLang="zh-CN"/>
          </a:p>
        </p:txBody>
      </p:sp>
      <p:sp>
        <p:nvSpPr>
          <p:cNvPr id="7" name="灯片编号占位符 6"/>
          <p:cNvSpPr>
            <a:spLocks noGrp="1"/>
          </p:cNvSpPr>
          <p:nvPr>
            <p:ph type="sldNum" sz="quarter" idx="12"/>
            <p:custDataLst>
              <p:tags r:id="rId7"/>
            </p:custDataLst>
          </p:nvPr>
        </p:nvSpPr>
        <p:spPr/>
        <p:txBody>
          <a:bodyPr/>
          <a:lstStyle>
            <a:lvl1pPr>
              <a:defRPr/>
            </a:lvl1pPr>
          </a:lstStyle>
          <a:p>
            <a:fld id="{5C9B0243-D132-40CF-A092-3B7EBB06D4EF}" type="slidenum">
              <a:rPr lang="zh-CN" altLang="en-US"/>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lvl1pPr>
              <a:defRPr/>
            </a:lvl1pPr>
          </a:lstStyle>
          <a:p>
            <a:fld id="{8837A85F-2B89-4FA1-A499-B7849CAF0E90}" type="datetimeFigureOut">
              <a:rPr lang="zh-CN" altLang="en-US"/>
            </a:fld>
            <a:endParaRPr lang="en-US" altLang="zh-CN"/>
          </a:p>
        </p:txBody>
      </p:sp>
      <p:sp>
        <p:nvSpPr>
          <p:cNvPr id="8" name="页脚占位符 7"/>
          <p:cNvSpPr>
            <a:spLocks noGrp="1"/>
          </p:cNvSpPr>
          <p:nvPr>
            <p:ph type="ftr" sz="quarter" idx="11"/>
            <p:custDataLst>
              <p:tags r:id="rId8"/>
            </p:custDataLst>
          </p:nvPr>
        </p:nvSpPr>
        <p:spPr/>
        <p:txBody>
          <a:bodyPr/>
          <a:lstStyle>
            <a:lvl1pPr>
              <a:defRPr/>
            </a:lvl1pPr>
          </a:lstStyle>
          <a:p>
            <a:endParaRPr lang="en-US" altLang="zh-CN"/>
          </a:p>
        </p:txBody>
      </p:sp>
      <p:sp>
        <p:nvSpPr>
          <p:cNvPr id="9" name="灯片编号占位符 8"/>
          <p:cNvSpPr>
            <a:spLocks noGrp="1"/>
          </p:cNvSpPr>
          <p:nvPr>
            <p:ph type="sldNum" sz="quarter" idx="12"/>
            <p:custDataLst>
              <p:tags r:id="rId9"/>
            </p:custDataLst>
          </p:nvPr>
        </p:nvSpPr>
        <p:spPr/>
        <p:txBody>
          <a:bodyPr/>
          <a:lstStyle>
            <a:lvl1pPr>
              <a:defRPr/>
            </a:lvl1pPr>
          </a:lstStyle>
          <a:p>
            <a:fld id="{58594040-C93E-4A2D-978D-FCF00B8AE4C5}" type="slidenum">
              <a:rPr lang="zh-CN" altLang="en-US"/>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lvl1pPr>
              <a:defRPr/>
            </a:lvl1pPr>
          </a:lstStyle>
          <a:p>
            <a:fld id="{59E57611-5A3A-4F22-A62C-ADE318AFD519}" type="datetimeFigureOut">
              <a:rPr lang="zh-CN" altLang="en-US"/>
            </a:fld>
            <a:endParaRPr lang="en-US" altLang="zh-CN"/>
          </a:p>
        </p:txBody>
      </p:sp>
      <p:sp>
        <p:nvSpPr>
          <p:cNvPr id="4" name="页脚占位符 3"/>
          <p:cNvSpPr>
            <a:spLocks noGrp="1"/>
          </p:cNvSpPr>
          <p:nvPr>
            <p:ph type="ftr" sz="quarter" idx="11"/>
            <p:custDataLst>
              <p:tags r:id="rId4"/>
            </p:custDataLst>
          </p:nvPr>
        </p:nvSpPr>
        <p:spPr/>
        <p:txBody>
          <a:bodyPr/>
          <a:lstStyle>
            <a:lvl1pPr>
              <a:defRPr/>
            </a:lvl1pPr>
          </a:lstStyle>
          <a:p>
            <a:endParaRPr lang="en-US" altLang="zh-CN"/>
          </a:p>
        </p:txBody>
      </p:sp>
      <p:sp>
        <p:nvSpPr>
          <p:cNvPr id="5" name="灯片编号占位符 4"/>
          <p:cNvSpPr>
            <a:spLocks noGrp="1"/>
          </p:cNvSpPr>
          <p:nvPr>
            <p:ph type="sldNum" sz="quarter" idx="12"/>
            <p:custDataLst>
              <p:tags r:id="rId5"/>
            </p:custDataLst>
          </p:nvPr>
        </p:nvSpPr>
        <p:spPr/>
        <p:txBody>
          <a:bodyPr/>
          <a:lstStyle>
            <a:lvl1pPr>
              <a:defRPr/>
            </a:lvl1pPr>
          </a:lstStyle>
          <a:p>
            <a:fld id="{744E1F32-3248-45B9-BF2C-635FED400783}" type="slidenum">
              <a:rPr lang="zh-CN" altLang="en-US"/>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vl1pPr>
          </a:lstStyle>
          <a:p>
            <a:fld id="{F7F34CE7-ACB3-464B-B5CF-996527F4E2A9}" type="datetimeFigureOut">
              <a:rPr lang="zh-CN" altLang="en-US"/>
            </a:fld>
            <a:endParaRPr lang="en-US" altLang="zh-CN"/>
          </a:p>
        </p:txBody>
      </p:sp>
      <p:sp>
        <p:nvSpPr>
          <p:cNvPr id="3" name="页脚占位符 2"/>
          <p:cNvSpPr>
            <a:spLocks noGrp="1"/>
          </p:cNvSpPr>
          <p:nvPr>
            <p:ph type="ftr" sz="quarter" idx="11"/>
            <p:custDataLst>
              <p:tags r:id="rId3"/>
            </p:custDataLst>
          </p:nvPr>
        </p:nvSpPr>
        <p:spPr/>
        <p:txBody>
          <a:bodyPr/>
          <a:lstStyle>
            <a:lvl1pPr>
              <a:defRPr/>
            </a:lvl1pPr>
          </a:lstStyle>
          <a:p>
            <a:endParaRPr lang="en-US" altLang="zh-CN"/>
          </a:p>
        </p:txBody>
      </p:sp>
      <p:sp>
        <p:nvSpPr>
          <p:cNvPr id="4" name="灯片编号占位符 3"/>
          <p:cNvSpPr>
            <a:spLocks noGrp="1"/>
          </p:cNvSpPr>
          <p:nvPr>
            <p:ph type="sldNum" sz="quarter" idx="12"/>
            <p:custDataLst>
              <p:tags r:id="rId4"/>
            </p:custDataLst>
          </p:nvPr>
        </p:nvSpPr>
        <p:spPr/>
        <p:txBody>
          <a:bodyPr/>
          <a:lstStyle>
            <a:lvl1pPr>
              <a:defRPr/>
            </a:lvl1pPr>
          </a:lstStyle>
          <a:p>
            <a:fld id="{251EE66A-D421-4361-97AA-86CB49C2AE67}" type="slidenum">
              <a:rPr lang="zh-CN" altLang="en-US"/>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custDataLst>
              <p:tags r:id="rId4"/>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5"/>
            </p:custDataLst>
          </p:nvPr>
        </p:nvSpPr>
        <p:spPr/>
        <p:txBody>
          <a:bodyPr/>
          <a:lstStyle>
            <a:lvl1pPr>
              <a:defRPr/>
            </a:lvl1pPr>
          </a:lstStyle>
          <a:p>
            <a:fld id="{75554F57-5F42-4AC7-9482-E1D314B7DC8E}" type="datetimeFigureOut">
              <a:rPr lang="zh-CN" altLang="en-US"/>
            </a:fld>
            <a:endParaRPr lang="en-US" altLang="zh-CN"/>
          </a:p>
        </p:txBody>
      </p:sp>
      <p:sp>
        <p:nvSpPr>
          <p:cNvPr id="6" name="页脚占位符 5"/>
          <p:cNvSpPr>
            <a:spLocks noGrp="1"/>
          </p:cNvSpPr>
          <p:nvPr>
            <p:ph type="ftr" sz="quarter" idx="11"/>
            <p:custDataLst>
              <p:tags r:id="rId6"/>
            </p:custDataLst>
          </p:nvPr>
        </p:nvSpPr>
        <p:spPr/>
        <p:txBody>
          <a:bodyPr/>
          <a:lstStyle>
            <a:lvl1pPr>
              <a:defRPr/>
            </a:lvl1pPr>
          </a:lstStyle>
          <a:p>
            <a:endParaRPr lang="en-US" altLang="zh-CN"/>
          </a:p>
        </p:txBody>
      </p:sp>
      <p:sp>
        <p:nvSpPr>
          <p:cNvPr id="7" name="灯片编号占位符 6"/>
          <p:cNvSpPr>
            <a:spLocks noGrp="1"/>
          </p:cNvSpPr>
          <p:nvPr>
            <p:ph type="sldNum" sz="quarter" idx="12"/>
            <p:custDataLst>
              <p:tags r:id="rId7"/>
            </p:custDataLst>
          </p:nvPr>
        </p:nvSpPr>
        <p:spPr/>
        <p:txBody>
          <a:bodyPr/>
          <a:lstStyle>
            <a:lvl1pPr>
              <a:defRPr/>
            </a:lvl1pPr>
          </a:lstStyle>
          <a:p>
            <a:fld id="{F1D36A6D-0C3E-40F4-AD1C-3944454DF9A7}" type="slidenum">
              <a:rPr lang="zh-CN" altLang="en-US"/>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custDataLst>
              <p:tags r:id="rId3"/>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custDataLst>
              <p:tags r:id="rId4"/>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5"/>
            </p:custDataLst>
          </p:nvPr>
        </p:nvSpPr>
        <p:spPr/>
        <p:txBody>
          <a:bodyPr/>
          <a:lstStyle>
            <a:lvl1pPr>
              <a:defRPr/>
            </a:lvl1pPr>
          </a:lstStyle>
          <a:p>
            <a:fld id="{D7AC6AC2-B161-4876-86BA-1BBACE82D129}" type="datetimeFigureOut">
              <a:rPr lang="zh-CN" altLang="en-US"/>
            </a:fld>
            <a:endParaRPr lang="en-US" altLang="zh-CN"/>
          </a:p>
        </p:txBody>
      </p:sp>
      <p:sp>
        <p:nvSpPr>
          <p:cNvPr id="6" name="页脚占位符 5"/>
          <p:cNvSpPr>
            <a:spLocks noGrp="1"/>
          </p:cNvSpPr>
          <p:nvPr>
            <p:ph type="ftr" sz="quarter" idx="11"/>
            <p:custDataLst>
              <p:tags r:id="rId6"/>
            </p:custDataLst>
          </p:nvPr>
        </p:nvSpPr>
        <p:spPr/>
        <p:txBody>
          <a:bodyPr/>
          <a:lstStyle>
            <a:lvl1pPr>
              <a:defRPr/>
            </a:lvl1pPr>
          </a:lstStyle>
          <a:p>
            <a:endParaRPr lang="en-US" altLang="zh-CN"/>
          </a:p>
        </p:txBody>
      </p:sp>
      <p:sp>
        <p:nvSpPr>
          <p:cNvPr id="7" name="灯片编号占位符 6"/>
          <p:cNvSpPr>
            <a:spLocks noGrp="1"/>
          </p:cNvSpPr>
          <p:nvPr>
            <p:ph type="sldNum" sz="quarter" idx="12"/>
            <p:custDataLst>
              <p:tags r:id="rId7"/>
            </p:custDataLst>
          </p:nvPr>
        </p:nvSpPr>
        <p:spPr/>
        <p:txBody>
          <a:bodyPr/>
          <a:lstStyle>
            <a:lvl1pPr>
              <a:defRPr/>
            </a:lvl1pPr>
          </a:lstStyle>
          <a:p>
            <a:fld id="{2AEE07B6-47C5-40C5-ADAF-9A3F44637CBA}" type="slidenum">
              <a:rPr lang="zh-CN" altLang="en-US"/>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9" Type="http://schemas.openxmlformats.org/officeDocument/2006/relationships/tags" Target="../tags/tag321.xml"/><Relationship Id="rId98" Type="http://schemas.openxmlformats.org/officeDocument/2006/relationships/tags" Target="../tags/tag320.xml"/><Relationship Id="rId97" Type="http://schemas.openxmlformats.org/officeDocument/2006/relationships/tags" Target="../tags/tag319.xml"/><Relationship Id="rId96" Type="http://schemas.openxmlformats.org/officeDocument/2006/relationships/tags" Target="../tags/tag318.xml"/><Relationship Id="rId95" Type="http://schemas.openxmlformats.org/officeDocument/2006/relationships/tags" Target="../tags/tag317.xml"/><Relationship Id="rId94" Type="http://schemas.openxmlformats.org/officeDocument/2006/relationships/tags" Target="../tags/tag316.xml"/><Relationship Id="rId93" Type="http://schemas.openxmlformats.org/officeDocument/2006/relationships/tags" Target="../tags/tag315.xml"/><Relationship Id="rId92" Type="http://schemas.openxmlformats.org/officeDocument/2006/relationships/tags" Target="../tags/tag314.xml"/><Relationship Id="rId91" Type="http://schemas.openxmlformats.org/officeDocument/2006/relationships/tags" Target="../tags/tag313.xml"/><Relationship Id="rId90" Type="http://schemas.openxmlformats.org/officeDocument/2006/relationships/tags" Target="../tags/tag312.xml"/><Relationship Id="rId9" Type="http://schemas.openxmlformats.org/officeDocument/2006/relationships/slideLayout" Target="../slideLayouts/slideLayout9.xml"/><Relationship Id="rId89" Type="http://schemas.openxmlformats.org/officeDocument/2006/relationships/tags" Target="../tags/tag311.xml"/><Relationship Id="rId88" Type="http://schemas.openxmlformats.org/officeDocument/2006/relationships/tags" Target="../tags/tag310.xml"/><Relationship Id="rId87" Type="http://schemas.openxmlformats.org/officeDocument/2006/relationships/tags" Target="../tags/tag309.xml"/><Relationship Id="rId86" Type="http://schemas.openxmlformats.org/officeDocument/2006/relationships/tags" Target="../tags/tag308.xml"/><Relationship Id="rId85" Type="http://schemas.openxmlformats.org/officeDocument/2006/relationships/tags" Target="../tags/tag307.xml"/><Relationship Id="rId84" Type="http://schemas.openxmlformats.org/officeDocument/2006/relationships/tags" Target="../tags/tag306.xml"/><Relationship Id="rId83" Type="http://schemas.openxmlformats.org/officeDocument/2006/relationships/tags" Target="../tags/tag305.xml"/><Relationship Id="rId82" Type="http://schemas.openxmlformats.org/officeDocument/2006/relationships/tags" Target="../tags/tag304.xml"/><Relationship Id="rId81" Type="http://schemas.openxmlformats.org/officeDocument/2006/relationships/tags" Target="../tags/tag303.xml"/><Relationship Id="rId80" Type="http://schemas.openxmlformats.org/officeDocument/2006/relationships/tags" Target="../tags/tag302.xml"/><Relationship Id="rId8" Type="http://schemas.openxmlformats.org/officeDocument/2006/relationships/slideLayout" Target="../slideLayouts/slideLayout8.xml"/><Relationship Id="rId79" Type="http://schemas.openxmlformats.org/officeDocument/2006/relationships/tags" Target="../tags/tag301.xml"/><Relationship Id="rId78" Type="http://schemas.openxmlformats.org/officeDocument/2006/relationships/tags" Target="../tags/tag300.xml"/><Relationship Id="rId77" Type="http://schemas.openxmlformats.org/officeDocument/2006/relationships/tags" Target="../tags/tag299.xml"/><Relationship Id="rId76" Type="http://schemas.openxmlformats.org/officeDocument/2006/relationships/tags" Target="../tags/tag298.xml"/><Relationship Id="rId75" Type="http://schemas.openxmlformats.org/officeDocument/2006/relationships/tags" Target="../tags/tag297.xml"/><Relationship Id="rId74" Type="http://schemas.openxmlformats.org/officeDocument/2006/relationships/tags" Target="../tags/tag296.xml"/><Relationship Id="rId73" Type="http://schemas.openxmlformats.org/officeDocument/2006/relationships/tags" Target="../tags/tag295.xml"/><Relationship Id="rId72" Type="http://schemas.openxmlformats.org/officeDocument/2006/relationships/tags" Target="../tags/tag294.xml"/><Relationship Id="rId71" Type="http://schemas.openxmlformats.org/officeDocument/2006/relationships/tags" Target="../tags/tag293.xml"/><Relationship Id="rId70" Type="http://schemas.openxmlformats.org/officeDocument/2006/relationships/tags" Target="../tags/tag292.xml"/><Relationship Id="rId7" Type="http://schemas.openxmlformats.org/officeDocument/2006/relationships/slideLayout" Target="../slideLayouts/slideLayout7.xml"/><Relationship Id="rId69" Type="http://schemas.openxmlformats.org/officeDocument/2006/relationships/tags" Target="../tags/tag291.xml"/><Relationship Id="rId68" Type="http://schemas.openxmlformats.org/officeDocument/2006/relationships/tags" Target="../tags/tag290.xml"/><Relationship Id="rId67" Type="http://schemas.openxmlformats.org/officeDocument/2006/relationships/tags" Target="../tags/tag289.xml"/><Relationship Id="rId66" Type="http://schemas.openxmlformats.org/officeDocument/2006/relationships/tags" Target="../tags/tag288.xml"/><Relationship Id="rId65" Type="http://schemas.openxmlformats.org/officeDocument/2006/relationships/tags" Target="../tags/tag287.xml"/><Relationship Id="rId64" Type="http://schemas.openxmlformats.org/officeDocument/2006/relationships/tags" Target="../tags/tag286.xml"/><Relationship Id="rId63" Type="http://schemas.openxmlformats.org/officeDocument/2006/relationships/tags" Target="../tags/tag285.xml"/><Relationship Id="rId62" Type="http://schemas.openxmlformats.org/officeDocument/2006/relationships/tags" Target="../tags/tag284.xml"/><Relationship Id="rId61" Type="http://schemas.openxmlformats.org/officeDocument/2006/relationships/tags" Target="../tags/tag283.xml"/><Relationship Id="rId60" Type="http://schemas.openxmlformats.org/officeDocument/2006/relationships/tags" Target="../tags/tag282.xml"/><Relationship Id="rId6" Type="http://schemas.openxmlformats.org/officeDocument/2006/relationships/slideLayout" Target="../slideLayouts/slideLayout6.xml"/><Relationship Id="rId59" Type="http://schemas.openxmlformats.org/officeDocument/2006/relationships/tags" Target="../tags/tag281.xml"/><Relationship Id="rId58" Type="http://schemas.openxmlformats.org/officeDocument/2006/relationships/tags" Target="../tags/tag280.xml"/><Relationship Id="rId57" Type="http://schemas.openxmlformats.org/officeDocument/2006/relationships/tags" Target="../tags/tag279.xml"/><Relationship Id="rId56" Type="http://schemas.openxmlformats.org/officeDocument/2006/relationships/tags" Target="../tags/tag278.xml"/><Relationship Id="rId55" Type="http://schemas.openxmlformats.org/officeDocument/2006/relationships/tags" Target="../tags/tag277.xml"/><Relationship Id="rId54" Type="http://schemas.openxmlformats.org/officeDocument/2006/relationships/tags" Target="../tags/tag276.xml"/><Relationship Id="rId53" Type="http://schemas.openxmlformats.org/officeDocument/2006/relationships/tags" Target="../tags/tag275.xml"/><Relationship Id="rId52" Type="http://schemas.openxmlformats.org/officeDocument/2006/relationships/tags" Target="../tags/tag274.xml"/><Relationship Id="rId51" Type="http://schemas.openxmlformats.org/officeDocument/2006/relationships/tags" Target="../tags/tag273.xml"/><Relationship Id="rId50" Type="http://schemas.openxmlformats.org/officeDocument/2006/relationships/tags" Target="../tags/tag272.xml"/><Relationship Id="rId5" Type="http://schemas.openxmlformats.org/officeDocument/2006/relationships/slideLayout" Target="../slideLayouts/slideLayout5.xml"/><Relationship Id="rId49" Type="http://schemas.openxmlformats.org/officeDocument/2006/relationships/tags" Target="../tags/tag271.xml"/><Relationship Id="rId48" Type="http://schemas.openxmlformats.org/officeDocument/2006/relationships/tags" Target="../tags/tag270.xml"/><Relationship Id="rId47" Type="http://schemas.openxmlformats.org/officeDocument/2006/relationships/tags" Target="../tags/tag269.xml"/><Relationship Id="rId46" Type="http://schemas.openxmlformats.org/officeDocument/2006/relationships/tags" Target="../tags/tag268.xml"/><Relationship Id="rId45" Type="http://schemas.openxmlformats.org/officeDocument/2006/relationships/tags" Target="../tags/tag267.xml"/><Relationship Id="rId44" Type="http://schemas.openxmlformats.org/officeDocument/2006/relationships/tags" Target="../tags/tag266.xml"/><Relationship Id="rId43" Type="http://schemas.openxmlformats.org/officeDocument/2006/relationships/tags" Target="../tags/tag265.xml"/><Relationship Id="rId42" Type="http://schemas.openxmlformats.org/officeDocument/2006/relationships/tags" Target="../tags/tag264.xml"/><Relationship Id="rId41" Type="http://schemas.openxmlformats.org/officeDocument/2006/relationships/tags" Target="../tags/tag263.xml"/><Relationship Id="rId40" Type="http://schemas.openxmlformats.org/officeDocument/2006/relationships/tags" Target="../tags/tag262.xml"/><Relationship Id="rId4" Type="http://schemas.openxmlformats.org/officeDocument/2006/relationships/slideLayout" Target="../slideLayouts/slideLayout4.xml"/><Relationship Id="rId39" Type="http://schemas.openxmlformats.org/officeDocument/2006/relationships/tags" Target="../tags/tag261.xml"/><Relationship Id="rId38" Type="http://schemas.openxmlformats.org/officeDocument/2006/relationships/tags" Target="../tags/tag260.xml"/><Relationship Id="rId37" Type="http://schemas.openxmlformats.org/officeDocument/2006/relationships/tags" Target="../tags/tag259.xml"/><Relationship Id="rId36" Type="http://schemas.openxmlformats.org/officeDocument/2006/relationships/tags" Target="../tags/tag258.xml"/><Relationship Id="rId35" Type="http://schemas.openxmlformats.org/officeDocument/2006/relationships/tags" Target="../tags/tag257.xml"/><Relationship Id="rId34" Type="http://schemas.openxmlformats.org/officeDocument/2006/relationships/tags" Target="../tags/tag256.xml"/><Relationship Id="rId33" Type="http://schemas.openxmlformats.org/officeDocument/2006/relationships/tags" Target="../tags/tag255.xml"/><Relationship Id="rId32" Type="http://schemas.openxmlformats.org/officeDocument/2006/relationships/tags" Target="../tags/tag254.xml"/><Relationship Id="rId31" Type="http://schemas.openxmlformats.org/officeDocument/2006/relationships/tags" Target="../tags/tag253.xml"/><Relationship Id="rId30" Type="http://schemas.openxmlformats.org/officeDocument/2006/relationships/tags" Target="../tags/tag252.xml"/><Relationship Id="rId3" Type="http://schemas.openxmlformats.org/officeDocument/2006/relationships/slideLayout" Target="../slideLayouts/slideLayout3.xml"/><Relationship Id="rId29" Type="http://schemas.openxmlformats.org/officeDocument/2006/relationships/tags" Target="../tags/tag251.xml"/><Relationship Id="rId28" Type="http://schemas.openxmlformats.org/officeDocument/2006/relationships/tags" Target="../tags/tag250.xml"/><Relationship Id="rId27" Type="http://schemas.openxmlformats.org/officeDocument/2006/relationships/tags" Target="../tags/tag249.xml"/><Relationship Id="rId266" Type="http://schemas.openxmlformats.org/officeDocument/2006/relationships/theme" Target="../theme/theme1.xml"/><Relationship Id="rId265" Type="http://schemas.openxmlformats.org/officeDocument/2006/relationships/image" Target="file:///D:\qq&#25991;&#20214;\712321467\Image\C2C\Image2\%7b75232B38-A165-1FB7-499C-2E1C792CACB5%7d.png" TargetMode="External"/><Relationship Id="rId264" Type="http://schemas.openxmlformats.org/officeDocument/2006/relationships/image" Target="../media/image1.png"/><Relationship Id="rId263" Type="http://schemas.openxmlformats.org/officeDocument/2006/relationships/tags" Target="../tags/tag485.xml"/><Relationship Id="rId262" Type="http://schemas.openxmlformats.org/officeDocument/2006/relationships/tags" Target="../tags/tag484.xml"/><Relationship Id="rId261" Type="http://schemas.openxmlformats.org/officeDocument/2006/relationships/tags" Target="../tags/tag483.xml"/><Relationship Id="rId260" Type="http://schemas.openxmlformats.org/officeDocument/2006/relationships/tags" Target="../tags/tag482.xml"/><Relationship Id="rId26" Type="http://schemas.openxmlformats.org/officeDocument/2006/relationships/tags" Target="../tags/tag248.xml"/><Relationship Id="rId259" Type="http://schemas.openxmlformats.org/officeDocument/2006/relationships/tags" Target="../tags/tag481.xml"/><Relationship Id="rId258" Type="http://schemas.openxmlformats.org/officeDocument/2006/relationships/tags" Target="../tags/tag480.xml"/><Relationship Id="rId257" Type="http://schemas.openxmlformats.org/officeDocument/2006/relationships/tags" Target="../tags/tag479.xml"/><Relationship Id="rId256" Type="http://schemas.openxmlformats.org/officeDocument/2006/relationships/tags" Target="../tags/tag478.xml"/><Relationship Id="rId255" Type="http://schemas.openxmlformats.org/officeDocument/2006/relationships/tags" Target="../tags/tag477.xml"/><Relationship Id="rId254" Type="http://schemas.openxmlformats.org/officeDocument/2006/relationships/tags" Target="../tags/tag476.xml"/><Relationship Id="rId253" Type="http://schemas.openxmlformats.org/officeDocument/2006/relationships/tags" Target="../tags/tag475.xml"/><Relationship Id="rId252" Type="http://schemas.openxmlformats.org/officeDocument/2006/relationships/tags" Target="../tags/tag474.xml"/><Relationship Id="rId251" Type="http://schemas.openxmlformats.org/officeDocument/2006/relationships/tags" Target="../tags/tag473.xml"/><Relationship Id="rId250" Type="http://schemas.openxmlformats.org/officeDocument/2006/relationships/tags" Target="../tags/tag472.xml"/><Relationship Id="rId25" Type="http://schemas.openxmlformats.org/officeDocument/2006/relationships/tags" Target="../tags/tag247.xml"/><Relationship Id="rId249" Type="http://schemas.openxmlformats.org/officeDocument/2006/relationships/tags" Target="../tags/tag471.xml"/><Relationship Id="rId248" Type="http://schemas.openxmlformats.org/officeDocument/2006/relationships/tags" Target="../tags/tag470.xml"/><Relationship Id="rId247" Type="http://schemas.openxmlformats.org/officeDocument/2006/relationships/tags" Target="../tags/tag469.xml"/><Relationship Id="rId246" Type="http://schemas.openxmlformats.org/officeDocument/2006/relationships/tags" Target="../tags/tag468.xml"/><Relationship Id="rId245" Type="http://schemas.openxmlformats.org/officeDocument/2006/relationships/tags" Target="../tags/tag467.xml"/><Relationship Id="rId244" Type="http://schemas.openxmlformats.org/officeDocument/2006/relationships/tags" Target="../tags/tag466.xml"/><Relationship Id="rId243" Type="http://schemas.openxmlformats.org/officeDocument/2006/relationships/tags" Target="../tags/tag465.xml"/><Relationship Id="rId242" Type="http://schemas.openxmlformats.org/officeDocument/2006/relationships/tags" Target="../tags/tag464.xml"/><Relationship Id="rId241" Type="http://schemas.openxmlformats.org/officeDocument/2006/relationships/tags" Target="../tags/tag463.xml"/><Relationship Id="rId240" Type="http://schemas.openxmlformats.org/officeDocument/2006/relationships/tags" Target="../tags/tag462.xml"/><Relationship Id="rId24" Type="http://schemas.openxmlformats.org/officeDocument/2006/relationships/tags" Target="../tags/tag246.xml"/><Relationship Id="rId239" Type="http://schemas.openxmlformats.org/officeDocument/2006/relationships/tags" Target="../tags/tag461.xml"/><Relationship Id="rId238" Type="http://schemas.openxmlformats.org/officeDocument/2006/relationships/tags" Target="../tags/tag460.xml"/><Relationship Id="rId237" Type="http://schemas.openxmlformats.org/officeDocument/2006/relationships/tags" Target="../tags/tag459.xml"/><Relationship Id="rId236" Type="http://schemas.openxmlformats.org/officeDocument/2006/relationships/tags" Target="../tags/tag458.xml"/><Relationship Id="rId235" Type="http://schemas.openxmlformats.org/officeDocument/2006/relationships/tags" Target="../tags/tag457.xml"/><Relationship Id="rId234" Type="http://schemas.openxmlformats.org/officeDocument/2006/relationships/tags" Target="../tags/tag456.xml"/><Relationship Id="rId233" Type="http://schemas.openxmlformats.org/officeDocument/2006/relationships/tags" Target="../tags/tag455.xml"/><Relationship Id="rId232" Type="http://schemas.openxmlformats.org/officeDocument/2006/relationships/tags" Target="../tags/tag454.xml"/><Relationship Id="rId231" Type="http://schemas.openxmlformats.org/officeDocument/2006/relationships/tags" Target="../tags/tag453.xml"/><Relationship Id="rId230" Type="http://schemas.openxmlformats.org/officeDocument/2006/relationships/tags" Target="../tags/tag452.xml"/><Relationship Id="rId23" Type="http://schemas.openxmlformats.org/officeDocument/2006/relationships/tags" Target="../tags/tag245.xml"/><Relationship Id="rId229" Type="http://schemas.openxmlformats.org/officeDocument/2006/relationships/tags" Target="../tags/tag451.xml"/><Relationship Id="rId228" Type="http://schemas.openxmlformats.org/officeDocument/2006/relationships/tags" Target="../tags/tag450.xml"/><Relationship Id="rId227" Type="http://schemas.openxmlformats.org/officeDocument/2006/relationships/tags" Target="../tags/tag449.xml"/><Relationship Id="rId226" Type="http://schemas.openxmlformats.org/officeDocument/2006/relationships/tags" Target="../tags/tag448.xml"/><Relationship Id="rId225" Type="http://schemas.openxmlformats.org/officeDocument/2006/relationships/tags" Target="../tags/tag447.xml"/><Relationship Id="rId224" Type="http://schemas.openxmlformats.org/officeDocument/2006/relationships/tags" Target="../tags/tag446.xml"/><Relationship Id="rId223" Type="http://schemas.openxmlformats.org/officeDocument/2006/relationships/tags" Target="../tags/tag445.xml"/><Relationship Id="rId222" Type="http://schemas.openxmlformats.org/officeDocument/2006/relationships/tags" Target="../tags/tag444.xml"/><Relationship Id="rId221" Type="http://schemas.openxmlformats.org/officeDocument/2006/relationships/tags" Target="../tags/tag443.xml"/><Relationship Id="rId220" Type="http://schemas.openxmlformats.org/officeDocument/2006/relationships/tags" Target="../tags/tag442.xml"/><Relationship Id="rId22" Type="http://schemas.openxmlformats.org/officeDocument/2006/relationships/tags" Target="../tags/tag244.xml"/><Relationship Id="rId219" Type="http://schemas.openxmlformats.org/officeDocument/2006/relationships/tags" Target="../tags/tag441.xml"/><Relationship Id="rId218" Type="http://schemas.openxmlformats.org/officeDocument/2006/relationships/tags" Target="../tags/tag440.xml"/><Relationship Id="rId217" Type="http://schemas.openxmlformats.org/officeDocument/2006/relationships/tags" Target="../tags/tag439.xml"/><Relationship Id="rId216" Type="http://schemas.openxmlformats.org/officeDocument/2006/relationships/tags" Target="../tags/tag438.xml"/><Relationship Id="rId215" Type="http://schemas.openxmlformats.org/officeDocument/2006/relationships/tags" Target="../tags/tag437.xml"/><Relationship Id="rId214" Type="http://schemas.openxmlformats.org/officeDocument/2006/relationships/tags" Target="../tags/tag436.xml"/><Relationship Id="rId213" Type="http://schemas.openxmlformats.org/officeDocument/2006/relationships/tags" Target="../tags/tag435.xml"/><Relationship Id="rId212" Type="http://schemas.openxmlformats.org/officeDocument/2006/relationships/tags" Target="../tags/tag434.xml"/><Relationship Id="rId211" Type="http://schemas.openxmlformats.org/officeDocument/2006/relationships/tags" Target="../tags/tag433.xml"/><Relationship Id="rId210" Type="http://schemas.openxmlformats.org/officeDocument/2006/relationships/tags" Target="../tags/tag432.xml"/><Relationship Id="rId21" Type="http://schemas.openxmlformats.org/officeDocument/2006/relationships/tags" Target="../tags/tag243.xml"/><Relationship Id="rId209" Type="http://schemas.openxmlformats.org/officeDocument/2006/relationships/tags" Target="../tags/tag431.xml"/><Relationship Id="rId208" Type="http://schemas.openxmlformats.org/officeDocument/2006/relationships/tags" Target="../tags/tag430.xml"/><Relationship Id="rId207" Type="http://schemas.openxmlformats.org/officeDocument/2006/relationships/tags" Target="../tags/tag429.xml"/><Relationship Id="rId206" Type="http://schemas.openxmlformats.org/officeDocument/2006/relationships/tags" Target="../tags/tag428.xml"/><Relationship Id="rId205" Type="http://schemas.openxmlformats.org/officeDocument/2006/relationships/tags" Target="../tags/tag427.xml"/><Relationship Id="rId204" Type="http://schemas.openxmlformats.org/officeDocument/2006/relationships/tags" Target="../tags/tag426.xml"/><Relationship Id="rId203" Type="http://schemas.openxmlformats.org/officeDocument/2006/relationships/tags" Target="../tags/tag425.xml"/><Relationship Id="rId202" Type="http://schemas.openxmlformats.org/officeDocument/2006/relationships/tags" Target="../tags/tag424.xml"/><Relationship Id="rId201" Type="http://schemas.openxmlformats.org/officeDocument/2006/relationships/tags" Target="../tags/tag423.xml"/><Relationship Id="rId200" Type="http://schemas.openxmlformats.org/officeDocument/2006/relationships/tags" Target="../tags/tag422.xml"/><Relationship Id="rId20" Type="http://schemas.openxmlformats.org/officeDocument/2006/relationships/tags" Target="../tags/tag242.xml"/><Relationship Id="rId2" Type="http://schemas.openxmlformats.org/officeDocument/2006/relationships/slideLayout" Target="../slideLayouts/slideLayout2.xml"/><Relationship Id="rId199" Type="http://schemas.openxmlformats.org/officeDocument/2006/relationships/tags" Target="../tags/tag421.xml"/><Relationship Id="rId198" Type="http://schemas.openxmlformats.org/officeDocument/2006/relationships/tags" Target="../tags/tag420.xml"/><Relationship Id="rId197" Type="http://schemas.openxmlformats.org/officeDocument/2006/relationships/tags" Target="../tags/tag419.xml"/><Relationship Id="rId196" Type="http://schemas.openxmlformats.org/officeDocument/2006/relationships/tags" Target="../tags/tag418.xml"/><Relationship Id="rId195" Type="http://schemas.openxmlformats.org/officeDocument/2006/relationships/tags" Target="../tags/tag417.xml"/><Relationship Id="rId194" Type="http://schemas.openxmlformats.org/officeDocument/2006/relationships/tags" Target="../tags/tag416.xml"/><Relationship Id="rId193" Type="http://schemas.openxmlformats.org/officeDocument/2006/relationships/tags" Target="../tags/tag415.xml"/><Relationship Id="rId192" Type="http://schemas.openxmlformats.org/officeDocument/2006/relationships/tags" Target="../tags/tag414.xml"/><Relationship Id="rId191" Type="http://schemas.openxmlformats.org/officeDocument/2006/relationships/tags" Target="../tags/tag413.xml"/><Relationship Id="rId190" Type="http://schemas.openxmlformats.org/officeDocument/2006/relationships/tags" Target="../tags/tag412.xml"/><Relationship Id="rId19" Type="http://schemas.openxmlformats.org/officeDocument/2006/relationships/tags" Target="../tags/tag241.xml"/><Relationship Id="rId189" Type="http://schemas.openxmlformats.org/officeDocument/2006/relationships/tags" Target="../tags/tag411.xml"/><Relationship Id="rId188" Type="http://schemas.openxmlformats.org/officeDocument/2006/relationships/tags" Target="../tags/tag410.xml"/><Relationship Id="rId187" Type="http://schemas.openxmlformats.org/officeDocument/2006/relationships/tags" Target="../tags/tag409.xml"/><Relationship Id="rId186" Type="http://schemas.openxmlformats.org/officeDocument/2006/relationships/tags" Target="../tags/tag408.xml"/><Relationship Id="rId185" Type="http://schemas.openxmlformats.org/officeDocument/2006/relationships/tags" Target="../tags/tag407.xml"/><Relationship Id="rId184" Type="http://schemas.openxmlformats.org/officeDocument/2006/relationships/tags" Target="../tags/tag406.xml"/><Relationship Id="rId183" Type="http://schemas.openxmlformats.org/officeDocument/2006/relationships/tags" Target="../tags/tag405.xml"/><Relationship Id="rId182" Type="http://schemas.openxmlformats.org/officeDocument/2006/relationships/tags" Target="../tags/tag404.xml"/><Relationship Id="rId181" Type="http://schemas.openxmlformats.org/officeDocument/2006/relationships/tags" Target="../tags/tag403.xml"/><Relationship Id="rId180" Type="http://schemas.openxmlformats.org/officeDocument/2006/relationships/tags" Target="../tags/tag402.xml"/><Relationship Id="rId18" Type="http://schemas.openxmlformats.org/officeDocument/2006/relationships/tags" Target="../tags/tag240.xml"/><Relationship Id="rId179" Type="http://schemas.openxmlformats.org/officeDocument/2006/relationships/tags" Target="../tags/tag401.xml"/><Relationship Id="rId178" Type="http://schemas.openxmlformats.org/officeDocument/2006/relationships/tags" Target="../tags/tag400.xml"/><Relationship Id="rId177" Type="http://schemas.openxmlformats.org/officeDocument/2006/relationships/tags" Target="../tags/tag399.xml"/><Relationship Id="rId176" Type="http://schemas.openxmlformats.org/officeDocument/2006/relationships/tags" Target="../tags/tag398.xml"/><Relationship Id="rId175" Type="http://schemas.openxmlformats.org/officeDocument/2006/relationships/tags" Target="../tags/tag397.xml"/><Relationship Id="rId174" Type="http://schemas.openxmlformats.org/officeDocument/2006/relationships/tags" Target="../tags/tag396.xml"/><Relationship Id="rId173" Type="http://schemas.openxmlformats.org/officeDocument/2006/relationships/tags" Target="../tags/tag395.xml"/><Relationship Id="rId172" Type="http://schemas.openxmlformats.org/officeDocument/2006/relationships/tags" Target="../tags/tag394.xml"/><Relationship Id="rId171" Type="http://schemas.openxmlformats.org/officeDocument/2006/relationships/tags" Target="../tags/tag393.xml"/><Relationship Id="rId170" Type="http://schemas.openxmlformats.org/officeDocument/2006/relationships/tags" Target="../tags/tag392.xml"/><Relationship Id="rId17" Type="http://schemas.openxmlformats.org/officeDocument/2006/relationships/tags" Target="../tags/tag239.xml"/><Relationship Id="rId169" Type="http://schemas.openxmlformats.org/officeDocument/2006/relationships/tags" Target="../tags/tag391.xml"/><Relationship Id="rId168" Type="http://schemas.openxmlformats.org/officeDocument/2006/relationships/tags" Target="../tags/tag390.xml"/><Relationship Id="rId167" Type="http://schemas.openxmlformats.org/officeDocument/2006/relationships/tags" Target="../tags/tag389.xml"/><Relationship Id="rId166" Type="http://schemas.openxmlformats.org/officeDocument/2006/relationships/tags" Target="../tags/tag388.xml"/><Relationship Id="rId165" Type="http://schemas.openxmlformats.org/officeDocument/2006/relationships/tags" Target="../tags/tag387.xml"/><Relationship Id="rId164" Type="http://schemas.openxmlformats.org/officeDocument/2006/relationships/tags" Target="../tags/tag386.xml"/><Relationship Id="rId163" Type="http://schemas.openxmlformats.org/officeDocument/2006/relationships/tags" Target="../tags/tag385.xml"/><Relationship Id="rId162" Type="http://schemas.openxmlformats.org/officeDocument/2006/relationships/tags" Target="../tags/tag384.xml"/><Relationship Id="rId161" Type="http://schemas.openxmlformats.org/officeDocument/2006/relationships/tags" Target="../tags/tag383.xml"/><Relationship Id="rId160" Type="http://schemas.openxmlformats.org/officeDocument/2006/relationships/tags" Target="../tags/tag382.xml"/><Relationship Id="rId16" Type="http://schemas.openxmlformats.org/officeDocument/2006/relationships/tags" Target="../tags/tag238.xml"/><Relationship Id="rId159" Type="http://schemas.openxmlformats.org/officeDocument/2006/relationships/tags" Target="../tags/tag381.xml"/><Relationship Id="rId158" Type="http://schemas.openxmlformats.org/officeDocument/2006/relationships/tags" Target="../tags/tag380.xml"/><Relationship Id="rId157" Type="http://schemas.openxmlformats.org/officeDocument/2006/relationships/tags" Target="../tags/tag379.xml"/><Relationship Id="rId156" Type="http://schemas.openxmlformats.org/officeDocument/2006/relationships/tags" Target="../tags/tag378.xml"/><Relationship Id="rId155" Type="http://schemas.openxmlformats.org/officeDocument/2006/relationships/tags" Target="../tags/tag377.xml"/><Relationship Id="rId154" Type="http://schemas.openxmlformats.org/officeDocument/2006/relationships/tags" Target="../tags/tag376.xml"/><Relationship Id="rId153" Type="http://schemas.openxmlformats.org/officeDocument/2006/relationships/tags" Target="../tags/tag375.xml"/><Relationship Id="rId152" Type="http://schemas.openxmlformats.org/officeDocument/2006/relationships/tags" Target="../tags/tag374.xml"/><Relationship Id="rId151" Type="http://schemas.openxmlformats.org/officeDocument/2006/relationships/tags" Target="../tags/tag373.xml"/><Relationship Id="rId150" Type="http://schemas.openxmlformats.org/officeDocument/2006/relationships/tags" Target="../tags/tag372.xml"/><Relationship Id="rId15" Type="http://schemas.openxmlformats.org/officeDocument/2006/relationships/tags" Target="../tags/tag237.xml"/><Relationship Id="rId149" Type="http://schemas.openxmlformats.org/officeDocument/2006/relationships/tags" Target="../tags/tag371.xml"/><Relationship Id="rId148" Type="http://schemas.openxmlformats.org/officeDocument/2006/relationships/tags" Target="../tags/tag370.xml"/><Relationship Id="rId147" Type="http://schemas.openxmlformats.org/officeDocument/2006/relationships/tags" Target="../tags/tag369.xml"/><Relationship Id="rId146" Type="http://schemas.openxmlformats.org/officeDocument/2006/relationships/tags" Target="../tags/tag368.xml"/><Relationship Id="rId145" Type="http://schemas.openxmlformats.org/officeDocument/2006/relationships/tags" Target="../tags/tag367.xml"/><Relationship Id="rId144" Type="http://schemas.openxmlformats.org/officeDocument/2006/relationships/tags" Target="../tags/tag366.xml"/><Relationship Id="rId143" Type="http://schemas.openxmlformats.org/officeDocument/2006/relationships/tags" Target="../tags/tag365.xml"/><Relationship Id="rId142" Type="http://schemas.openxmlformats.org/officeDocument/2006/relationships/tags" Target="../tags/tag364.xml"/><Relationship Id="rId141" Type="http://schemas.openxmlformats.org/officeDocument/2006/relationships/tags" Target="../tags/tag363.xml"/><Relationship Id="rId140" Type="http://schemas.openxmlformats.org/officeDocument/2006/relationships/tags" Target="../tags/tag362.xml"/><Relationship Id="rId14" Type="http://schemas.openxmlformats.org/officeDocument/2006/relationships/tags" Target="../tags/tag236.xml"/><Relationship Id="rId139" Type="http://schemas.openxmlformats.org/officeDocument/2006/relationships/tags" Target="../tags/tag361.xml"/><Relationship Id="rId138" Type="http://schemas.openxmlformats.org/officeDocument/2006/relationships/tags" Target="../tags/tag360.xml"/><Relationship Id="rId137" Type="http://schemas.openxmlformats.org/officeDocument/2006/relationships/tags" Target="../tags/tag359.xml"/><Relationship Id="rId136" Type="http://schemas.openxmlformats.org/officeDocument/2006/relationships/tags" Target="../tags/tag358.xml"/><Relationship Id="rId135" Type="http://schemas.openxmlformats.org/officeDocument/2006/relationships/tags" Target="../tags/tag357.xml"/><Relationship Id="rId134" Type="http://schemas.openxmlformats.org/officeDocument/2006/relationships/tags" Target="../tags/tag356.xml"/><Relationship Id="rId133" Type="http://schemas.openxmlformats.org/officeDocument/2006/relationships/tags" Target="../tags/tag355.xml"/><Relationship Id="rId132" Type="http://schemas.openxmlformats.org/officeDocument/2006/relationships/tags" Target="../tags/tag354.xml"/><Relationship Id="rId131" Type="http://schemas.openxmlformats.org/officeDocument/2006/relationships/tags" Target="../tags/tag353.xml"/><Relationship Id="rId130" Type="http://schemas.openxmlformats.org/officeDocument/2006/relationships/tags" Target="../tags/tag352.xml"/><Relationship Id="rId13" Type="http://schemas.openxmlformats.org/officeDocument/2006/relationships/tags" Target="../tags/tag235.xml"/><Relationship Id="rId129" Type="http://schemas.openxmlformats.org/officeDocument/2006/relationships/tags" Target="../tags/tag351.xml"/><Relationship Id="rId128" Type="http://schemas.openxmlformats.org/officeDocument/2006/relationships/tags" Target="../tags/tag350.xml"/><Relationship Id="rId127" Type="http://schemas.openxmlformats.org/officeDocument/2006/relationships/tags" Target="../tags/tag349.xml"/><Relationship Id="rId126" Type="http://schemas.openxmlformats.org/officeDocument/2006/relationships/tags" Target="../tags/tag348.xml"/><Relationship Id="rId125" Type="http://schemas.openxmlformats.org/officeDocument/2006/relationships/tags" Target="../tags/tag347.xml"/><Relationship Id="rId124" Type="http://schemas.openxmlformats.org/officeDocument/2006/relationships/tags" Target="../tags/tag346.xml"/><Relationship Id="rId123" Type="http://schemas.openxmlformats.org/officeDocument/2006/relationships/tags" Target="../tags/tag345.xml"/><Relationship Id="rId122" Type="http://schemas.openxmlformats.org/officeDocument/2006/relationships/tags" Target="../tags/tag344.xml"/><Relationship Id="rId121" Type="http://schemas.openxmlformats.org/officeDocument/2006/relationships/tags" Target="../tags/tag343.xml"/><Relationship Id="rId120" Type="http://schemas.openxmlformats.org/officeDocument/2006/relationships/tags" Target="../tags/tag342.xml"/><Relationship Id="rId12" Type="http://schemas.openxmlformats.org/officeDocument/2006/relationships/tags" Target="../tags/tag234.xml"/><Relationship Id="rId119" Type="http://schemas.openxmlformats.org/officeDocument/2006/relationships/tags" Target="../tags/tag341.xml"/><Relationship Id="rId118" Type="http://schemas.openxmlformats.org/officeDocument/2006/relationships/tags" Target="../tags/tag340.xml"/><Relationship Id="rId117" Type="http://schemas.openxmlformats.org/officeDocument/2006/relationships/tags" Target="../tags/tag339.xml"/><Relationship Id="rId116" Type="http://schemas.openxmlformats.org/officeDocument/2006/relationships/tags" Target="../tags/tag338.xml"/><Relationship Id="rId115" Type="http://schemas.openxmlformats.org/officeDocument/2006/relationships/tags" Target="../tags/tag337.xml"/><Relationship Id="rId114" Type="http://schemas.openxmlformats.org/officeDocument/2006/relationships/tags" Target="../tags/tag336.xml"/><Relationship Id="rId113" Type="http://schemas.openxmlformats.org/officeDocument/2006/relationships/tags" Target="../tags/tag335.xml"/><Relationship Id="rId112" Type="http://schemas.openxmlformats.org/officeDocument/2006/relationships/tags" Target="../tags/tag334.xml"/><Relationship Id="rId111" Type="http://schemas.openxmlformats.org/officeDocument/2006/relationships/tags" Target="../tags/tag333.xml"/><Relationship Id="rId110" Type="http://schemas.openxmlformats.org/officeDocument/2006/relationships/tags" Target="../tags/tag332.xml"/><Relationship Id="rId11" Type="http://schemas.openxmlformats.org/officeDocument/2006/relationships/slideLayout" Target="../slideLayouts/slideLayout11.xml"/><Relationship Id="rId109" Type="http://schemas.openxmlformats.org/officeDocument/2006/relationships/tags" Target="../tags/tag331.xml"/><Relationship Id="rId108" Type="http://schemas.openxmlformats.org/officeDocument/2006/relationships/tags" Target="../tags/tag330.xml"/><Relationship Id="rId107" Type="http://schemas.openxmlformats.org/officeDocument/2006/relationships/tags" Target="../tags/tag329.xml"/><Relationship Id="rId106" Type="http://schemas.openxmlformats.org/officeDocument/2006/relationships/tags" Target="../tags/tag328.xml"/><Relationship Id="rId105" Type="http://schemas.openxmlformats.org/officeDocument/2006/relationships/tags" Target="../tags/tag327.xml"/><Relationship Id="rId104" Type="http://schemas.openxmlformats.org/officeDocument/2006/relationships/tags" Target="../tags/tag326.xml"/><Relationship Id="rId103" Type="http://schemas.openxmlformats.org/officeDocument/2006/relationships/tags" Target="../tags/tag325.xml"/><Relationship Id="rId102" Type="http://schemas.openxmlformats.org/officeDocument/2006/relationships/tags" Target="../tags/tag324.xml"/><Relationship Id="rId101" Type="http://schemas.openxmlformats.org/officeDocument/2006/relationships/tags" Target="../tags/tag323.xml"/><Relationship Id="rId100" Type="http://schemas.openxmlformats.org/officeDocument/2006/relationships/tags" Target="../tags/tag32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106" name="Group 2"/>
          <p:cNvGrpSpPr/>
          <p:nvPr>
            <p:custDataLst>
              <p:tags r:id="rId12"/>
            </p:custDataLst>
          </p:nvPr>
        </p:nvGrpSpPr>
        <p:grpSpPr>
          <a:xfrm>
            <a:off x="566738" y="0"/>
            <a:ext cx="7891462" cy="6821488"/>
            <a:chOff x="349" y="23"/>
            <a:chExt cx="4971" cy="4297"/>
          </a:xfrm>
        </p:grpSpPr>
        <p:sp>
          <p:nvSpPr>
            <p:cNvPr id="47107" name="Rectangle 3"/>
            <p:cNvSpPr>
              <a:spLocks noChangeArrowheads="1"/>
            </p:cNvSpPr>
            <p:nvPr>
              <p:custDataLst>
                <p:tags r:id="rId13"/>
              </p:custDataLst>
            </p:nvPr>
          </p:nvSpPr>
          <p:spPr bwMode="auto">
            <a:xfrm>
              <a:off x="384" y="23"/>
              <a:ext cx="21" cy="101"/>
            </a:xfrm>
            <a:prstGeom prst="rect">
              <a:avLst/>
            </a:prstGeom>
            <a:solidFill>
              <a:schemeClr val="bg2">
                <a:alpha val="60001"/>
              </a:schemeClr>
            </a:solidFill>
            <a:ln w="0">
              <a:noFill/>
              <a:miter lim="800000"/>
            </a:ln>
          </p:spPr>
          <p:txBody>
            <a:bodyPr/>
            <a:lstStyle/>
            <a:p>
              <a:endParaRPr lang="zh-CN" altLang="en-US"/>
            </a:p>
          </p:txBody>
        </p:sp>
        <p:sp>
          <p:nvSpPr>
            <p:cNvPr id="47108" name="Freeform 4"/>
            <p:cNvSpPr>
              <a:spLocks noEditPoints="1"/>
            </p:cNvSpPr>
            <p:nvPr>
              <p:custDataLst>
                <p:tags r:id="rId14"/>
              </p:custDataLst>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09" name="Freeform 5"/>
            <p:cNvSpPr>
              <a:spLocks noEditPoints="1"/>
            </p:cNvSpPr>
            <p:nvPr>
              <p:custDataLst>
                <p:tags r:id="rId15"/>
              </p:custDataLst>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0" name="Freeform 6"/>
            <p:cNvSpPr>
              <a:spLocks noEditPoints="1"/>
            </p:cNvSpPr>
            <p:nvPr>
              <p:custDataLst>
                <p:tags r:id="rId16"/>
              </p:custDataLst>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1" name="Freeform 7"/>
            <p:cNvSpPr>
              <a:spLocks noEditPoints="1"/>
            </p:cNvSpPr>
            <p:nvPr>
              <p:custDataLst>
                <p:tags r:id="rId17"/>
              </p:custDataLst>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2" name="Freeform 8"/>
            <p:cNvSpPr>
              <a:spLocks noEditPoints="1"/>
            </p:cNvSpPr>
            <p:nvPr>
              <p:custDataLst>
                <p:tags r:id="rId18"/>
              </p:custDataLst>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3" name="Freeform 9"/>
            <p:cNvSpPr>
              <a:spLocks noEditPoints="1"/>
            </p:cNvSpPr>
            <p:nvPr>
              <p:custDataLst>
                <p:tags r:id="rId19"/>
              </p:custDataLst>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4" name="Freeform 10"/>
            <p:cNvSpPr>
              <a:spLocks noEditPoints="1"/>
            </p:cNvSpPr>
            <p:nvPr>
              <p:custDataLst>
                <p:tags r:id="rId20"/>
              </p:custDataLst>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5" name="Freeform 11"/>
            <p:cNvSpPr>
              <a:spLocks noEditPoints="1"/>
            </p:cNvSpPr>
            <p:nvPr>
              <p:custDataLst>
                <p:tags r:id="rId21"/>
              </p:custDataLst>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6" name="Freeform 12"/>
            <p:cNvSpPr>
              <a:spLocks noEditPoints="1"/>
            </p:cNvSpPr>
            <p:nvPr>
              <p:custDataLst>
                <p:tags r:id="rId22"/>
              </p:custDataLst>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7" name="Freeform 13"/>
            <p:cNvSpPr>
              <a:spLocks noEditPoints="1"/>
            </p:cNvSpPr>
            <p:nvPr>
              <p:custDataLst>
                <p:tags r:id="rId23"/>
              </p:custDataLst>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18" name="Rectangle 14"/>
            <p:cNvSpPr>
              <a:spLocks noChangeArrowheads="1"/>
            </p:cNvSpPr>
            <p:nvPr>
              <p:custDataLst>
                <p:tags r:id="rId24"/>
              </p:custDataLst>
            </p:nvPr>
          </p:nvSpPr>
          <p:spPr bwMode="auto">
            <a:xfrm>
              <a:off x="384" y="4269"/>
              <a:ext cx="21" cy="51"/>
            </a:xfrm>
            <a:prstGeom prst="rect">
              <a:avLst/>
            </a:prstGeom>
            <a:solidFill>
              <a:schemeClr val="bg2">
                <a:alpha val="60001"/>
              </a:schemeClr>
            </a:solidFill>
            <a:ln w="0">
              <a:noFill/>
              <a:miter lim="800000"/>
            </a:ln>
          </p:spPr>
          <p:txBody>
            <a:bodyPr/>
            <a:lstStyle/>
            <a:p>
              <a:endParaRPr lang="zh-CN" altLang="en-US"/>
            </a:p>
          </p:txBody>
        </p:sp>
        <p:sp>
          <p:nvSpPr>
            <p:cNvPr id="47119" name="Rectangle 15"/>
            <p:cNvSpPr>
              <a:spLocks noChangeArrowheads="1"/>
            </p:cNvSpPr>
            <p:nvPr>
              <p:custDataLst>
                <p:tags r:id="rId25"/>
              </p:custDataLst>
            </p:nvPr>
          </p:nvSpPr>
          <p:spPr bwMode="auto">
            <a:xfrm>
              <a:off x="829" y="23"/>
              <a:ext cx="21" cy="101"/>
            </a:xfrm>
            <a:prstGeom prst="rect">
              <a:avLst/>
            </a:prstGeom>
            <a:solidFill>
              <a:schemeClr val="bg2">
                <a:alpha val="60001"/>
              </a:schemeClr>
            </a:solidFill>
            <a:ln w="0">
              <a:noFill/>
              <a:miter lim="800000"/>
            </a:ln>
          </p:spPr>
          <p:txBody>
            <a:bodyPr/>
            <a:lstStyle/>
            <a:p>
              <a:endParaRPr lang="zh-CN" altLang="en-US"/>
            </a:p>
          </p:txBody>
        </p:sp>
        <p:sp>
          <p:nvSpPr>
            <p:cNvPr id="47120" name="Freeform 16"/>
            <p:cNvSpPr>
              <a:spLocks noEditPoints="1"/>
            </p:cNvSpPr>
            <p:nvPr>
              <p:custDataLst>
                <p:tags r:id="rId26"/>
              </p:custDataLst>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1" name="Freeform 17"/>
            <p:cNvSpPr>
              <a:spLocks noEditPoints="1"/>
            </p:cNvSpPr>
            <p:nvPr>
              <p:custDataLst>
                <p:tags r:id="rId27"/>
              </p:custDataLst>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2" name="Freeform 18"/>
            <p:cNvSpPr>
              <a:spLocks noEditPoints="1"/>
            </p:cNvSpPr>
            <p:nvPr>
              <p:custDataLst>
                <p:tags r:id="rId28"/>
              </p:custDataLst>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3" name="Freeform 19"/>
            <p:cNvSpPr>
              <a:spLocks noEditPoints="1"/>
            </p:cNvSpPr>
            <p:nvPr>
              <p:custDataLst>
                <p:tags r:id="rId29"/>
              </p:custDataLst>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4" name="Freeform 20"/>
            <p:cNvSpPr>
              <a:spLocks noEditPoints="1"/>
            </p:cNvSpPr>
            <p:nvPr>
              <p:custDataLst>
                <p:tags r:id="rId30"/>
              </p:custDataLst>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5" name="Freeform 21"/>
            <p:cNvSpPr>
              <a:spLocks noEditPoints="1"/>
            </p:cNvSpPr>
            <p:nvPr>
              <p:custDataLst>
                <p:tags r:id="rId31"/>
              </p:custDataLst>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6" name="Freeform 22"/>
            <p:cNvSpPr>
              <a:spLocks noEditPoints="1"/>
            </p:cNvSpPr>
            <p:nvPr>
              <p:custDataLst>
                <p:tags r:id="rId32"/>
              </p:custDataLst>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7" name="Freeform 23"/>
            <p:cNvSpPr>
              <a:spLocks noEditPoints="1"/>
            </p:cNvSpPr>
            <p:nvPr>
              <p:custDataLst>
                <p:tags r:id="rId33"/>
              </p:custDataLst>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8" name="Freeform 24"/>
            <p:cNvSpPr>
              <a:spLocks noEditPoints="1"/>
            </p:cNvSpPr>
            <p:nvPr>
              <p:custDataLst>
                <p:tags r:id="rId34"/>
              </p:custDataLst>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29" name="Freeform 25"/>
            <p:cNvSpPr>
              <a:spLocks noEditPoints="1"/>
            </p:cNvSpPr>
            <p:nvPr>
              <p:custDataLst>
                <p:tags r:id="rId35"/>
              </p:custDataLst>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0" name="Rectangle 26"/>
            <p:cNvSpPr>
              <a:spLocks noChangeArrowheads="1"/>
            </p:cNvSpPr>
            <p:nvPr>
              <p:custDataLst>
                <p:tags r:id="rId36"/>
              </p:custDataLst>
            </p:nvPr>
          </p:nvSpPr>
          <p:spPr bwMode="auto">
            <a:xfrm>
              <a:off x="829" y="4269"/>
              <a:ext cx="21" cy="51"/>
            </a:xfrm>
            <a:prstGeom prst="rect">
              <a:avLst/>
            </a:prstGeom>
            <a:solidFill>
              <a:schemeClr val="bg2">
                <a:alpha val="60001"/>
              </a:schemeClr>
            </a:solidFill>
            <a:ln w="0">
              <a:noFill/>
              <a:miter lim="800000"/>
            </a:ln>
          </p:spPr>
          <p:txBody>
            <a:bodyPr/>
            <a:lstStyle/>
            <a:p>
              <a:endParaRPr lang="zh-CN" altLang="en-US"/>
            </a:p>
          </p:txBody>
        </p:sp>
        <p:sp>
          <p:nvSpPr>
            <p:cNvPr id="47131" name="Rectangle 27"/>
            <p:cNvSpPr>
              <a:spLocks noChangeArrowheads="1"/>
            </p:cNvSpPr>
            <p:nvPr>
              <p:custDataLst>
                <p:tags r:id="rId37"/>
              </p:custDataLst>
            </p:nvPr>
          </p:nvSpPr>
          <p:spPr bwMode="auto">
            <a:xfrm>
              <a:off x="1279" y="23"/>
              <a:ext cx="21" cy="101"/>
            </a:xfrm>
            <a:prstGeom prst="rect">
              <a:avLst/>
            </a:prstGeom>
            <a:solidFill>
              <a:schemeClr val="bg2">
                <a:alpha val="60001"/>
              </a:schemeClr>
            </a:solidFill>
            <a:ln w="0">
              <a:noFill/>
              <a:miter lim="800000"/>
            </a:ln>
          </p:spPr>
          <p:txBody>
            <a:bodyPr/>
            <a:lstStyle/>
            <a:p>
              <a:endParaRPr lang="zh-CN" altLang="en-US"/>
            </a:p>
          </p:txBody>
        </p:sp>
        <p:sp>
          <p:nvSpPr>
            <p:cNvPr id="47132" name="Freeform 28"/>
            <p:cNvSpPr>
              <a:spLocks noEditPoints="1"/>
            </p:cNvSpPr>
            <p:nvPr>
              <p:custDataLst>
                <p:tags r:id="rId38"/>
              </p:custDataLst>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3" name="Freeform 29"/>
            <p:cNvSpPr>
              <a:spLocks noEditPoints="1"/>
            </p:cNvSpPr>
            <p:nvPr>
              <p:custDataLst>
                <p:tags r:id="rId39"/>
              </p:custDataLst>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4" name="Freeform 30"/>
            <p:cNvSpPr>
              <a:spLocks noEditPoints="1"/>
            </p:cNvSpPr>
            <p:nvPr>
              <p:custDataLst>
                <p:tags r:id="rId40"/>
              </p:custDataLst>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5" name="Freeform 31"/>
            <p:cNvSpPr>
              <a:spLocks noEditPoints="1"/>
            </p:cNvSpPr>
            <p:nvPr>
              <p:custDataLst>
                <p:tags r:id="rId41"/>
              </p:custDataLst>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6" name="Freeform 32"/>
            <p:cNvSpPr>
              <a:spLocks noEditPoints="1"/>
            </p:cNvSpPr>
            <p:nvPr>
              <p:custDataLst>
                <p:tags r:id="rId42"/>
              </p:custDataLst>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7" name="Freeform 33"/>
            <p:cNvSpPr>
              <a:spLocks noEditPoints="1"/>
            </p:cNvSpPr>
            <p:nvPr>
              <p:custDataLst>
                <p:tags r:id="rId43"/>
              </p:custDataLst>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8" name="Freeform 34"/>
            <p:cNvSpPr>
              <a:spLocks noEditPoints="1"/>
            </p:cNvSpPr>
            <p:nvPr>
              <p:custDataLst>
                <p:tags r:id="rId44"/>
              </p:custDataLst>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39" name="Freeform 35"/>
            <p:cNvSpPr>
              <a:spLocks noEditPoints="1"/>
            </p:cNvSpPr>
            <p:nvPr>
              <p:custDataLst>
                <p:tags r:id="rId45"/>
              </p:custDataLst>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0" name="Freeform 36"/>
            <p:cNvSpPr>
              <a:spLocks noEditPoints="1"/>
            </p:cNvSpPr>
            <p:nvPr>
              <p:custDataLst>
                <p:tags r:id="rId46"/>
              </p:custDataLst>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1" name="Freeform 37"/>
            <p:cNvSpPr>
              <a:spLocks noEditPoints="1"/>
            </p:cNvSpPr>
            <p:nvPr>
              <p:custDataLst>
                <p:tags r:id="rId47"/>
              </p:custDataLst>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2" name="Rectangle 38"/>
            <p:cNvSpPr>
              <a:spLocks noChangeArrowheads="1"/>
            </p:cNvSpPr>
            <p:nvPr>
              <p:custDataLst>
                <p:tags r:id="rId48"/>
              </p:custDataLst>
            </p:nvPr>
          </p:nvSpPr>
          <p:spPr bwMode="auto">
            <a:xfrm>
              <a:off x="1279" y="4269"/>
              <a:ext cx="21" cy="51"/>
            </a:xfrm>
            <a:prstGeom prst="rect">
              <a:avLst/>
            </a:prstGeom>
            <a:solidFill>
              <a:schemeClr val="bg2">
                <a:alpha val="60001"/>
              </a:schemeClr>
            </a:solidFill>
            <a:ln w="0">
              <a:noFill/>
              <a:miter lim="800000"/>
            </a:ln>
          </p:spPr>
          <p:txBody>
            <a:bodyPr/>
            <a:lstStyle/>
            <a:p>
              <a:endParaRPr lang="zh-CN" altLang="en-US"/>
            </a:p>
          </p:txBody>
        </p:sp>
        <p:sp>
          <p:nvSpPr>
            <p:cNvPr id="47143" name="Rectangle 39"/>
            <p:cNvSpPr>
              <a:spLocks noChangeArrowheads="1"/>
            </p:cNvSpPr>
            <p:nvPr>
              <p:custDataLst>
                <p:tags r:id="rId49"/>
              </p:custDataLst>
            </p:nvPr>
          </p:nvSpPr>
          <p:spPr bwMode="auto">
            <a:xfrm>
              <a:off x="1724" y="23"/>
              <a:ext cx="21" cy="101"/>
            </a:xfrm>
            <a:prstGeom prst="rect">
              <a:avLst/>
            </a:prstGeom>
            <a:solidFill>
              <a:schemeClr val="bg2">
                <a:alpha val="60001"/>
              </a:schemeClr>
            </a:solidFill>
            <a:ln w="0">
              <a:noFill/>
              <a:miter lim="800000"/>
            </a:ln>
          </p:spPr>
          <p:txBody>
            <a:bodyPr/>
            <a:lstStyle/>
            <a:p>
              <a:endParaRPr lang="zh-CN" altLang="en-US"/>
            </a:p>
          </p:txBody>
        </p:sp>
        <p:sp>
          <p:nvSpPr>
            <p:cNvPr id="47144" name="Freeform 40"/>
            <p:cNvSpPr>
              <a:spLocks noEditPoints="1"/>
            </p:cNvSpPr>
            <p:nvPr>
              <p:custDataLst>
                <p:tags r:id="rId50"/>
              </p:custDataLst>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5" name="Freeform 41"/>
            <p:cNvSpPr>
              <a:spLocks noEditPoints="1"/>
            </p:cNvSpPr>
            <p:nvPr>
              <p:custDataLst>
                <p:tags r:id="rId51"/>
              </p:custDataLst>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6" name="Freeform 42"/>
            <p:cNvSpPr>
              <a:spLocks noEditPoints="1"/>
            </p:cNvSpPr>
            <p:nvPr>
              <p:custDataLst>
                <p:tags r:id="rId52"/>
              </p:custDataLst>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7" name="Freeform 43"/>
            <p:cNvSpPr>
              <a:spLocks noEditPoints="1"/>
            </p:cNvSpPr>
            <p:nvPr>
              <p:custDataLst>
                <p:tags r:id="rId53"/>
              </p:custDataLst>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8" name="Freeform 44"/>
            <p:cNvSpPr>
              <a:spLocks noEditPoints="1"/>
            </p:cNvSpPr>
            <p:nvPr>
              <p:custDataLst>
                <p:tags r:id="rId54"/>
              </p:custDataLst>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49" name="Freeform 45"/>
            <p:cNvSpPr>
              <a:spLocks noEditPoints="1"/>
            </p:cNvSpPr>
            <p:nvPr>
              <p:custDataLst>
                <p:tags r:id="rId55"/>
              </p:custDataLst>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0" name="Freeform 46"/>
            <p:cNvSpPr>
              <a:spLocks noEditPoints="1"/>
            </p:cNvSpPr>
            <p:nvPr>
              <p:custDataLst>
                <p:tags r:id="rId56"/>
              </p:custDataLst>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1" name="Freeform 47"/>
            <p:cNvSpPr>
              <a:spLocks noEditPoints="1"/>
            </p:cNvSpPr>
            <p:nvPr>
              <p:custDataLst>
                <p:tags r:id="rId57"/>
              </p:custDataLst>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2" name="Freeform 48"/>
            <p:cNvSpPr>
              <a:spLocks noEditPoints="1"/>
            </p:cNvSpPr>
            <p:nvPr>
              <p:custDataLst>
                <p:tags r:id="rId58"/>
              </p:custDataLst>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3" name="Freeform 49"/>
            <p:cNvSpPr>
              <a:spLocks noEditPoints="1"/>
            </p:cNvSpPr>
            <p:nvPr>
              <p:custDataLst>
                <p:tags r:id="rId59"/>
              </p:custDataLst>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4" name="Rectangle 50"/>
            <p:cNvSpPr>
              <a:spLocks noChangeArrowheads="1"/>
            </p:cNvSpPr>
            <p:nvPr>
              <p:custDataLst>
                <p:tags r:id="rId60"/>
              </p:custDataLst>
            </p:nvPr>
          </p:nvSpPr>
          <p:spPr bwMode="auto">
            <a:xfrm>
              <a:off x="1724" y="4269"/>
              <a:ext cx="21" cy="51"/>
            </a:xfrm>
            <a:prstGeom prst="rect">
              <a:avLst/>
            </a:prstGeom>
            <a:solidFill>
              <a:schemeClr val="bg2">
                <a:alpha val="60001"/>
              </a:schemeClr>
            </a:solidFill>
            <a:ln w="0">
              <a:noFill/>
              <a:miter lim="800000"/>
            </a:ln>
          </p:spPr>
          <p:txBody>
            <a:bodyPr/>
            <a:lstStyle/>
            <a:p>
              <a:endParaRPr lang="zh-CN" altLang="en-US"/>
            </a:p>
          </p:txBody>
        </p:sp>
        <p:sp>
          <p:nvSpPr>
            <p:cNvPr id="47155" name="Rectangle 51"/>
            <p:cNvSpPr>
              <a:spLocks noChangeArrowheads="1"/>
            </p:cNvSpPr>
            <p:nvPr>
              <p:custDataLst>
                <p:tags r:id="rId61"/>
              </p:custDataLst>
            </p:nvPr>
          </p:nvSpPr>
          <p:spPr bwMode="auto">
            <a:xfrm>
              <a:off x="2169" y="23"/>
              <a:ext cx="21" cy="101"/>
            </a:xfrm>
            <a:prstGeom prst="rect">
              <a:avLst/>
            </a:prstGeom>
            <a:solidFill>
              <a:schemeClr val="bg2">
                <a:alpha val="60001"/>
              </a:schemeClr>
            </a:solidFill>
            <a:ln w="0">
              <a:noFill/>
              <a:miter lim="800000"/>
            </a:ln>
          </p:spPr>
          <p:txBody>
            <a:bodyPr/>
            <a:lstStyle/>
            <a:p>
              <a:endParaRPr lang="zh-CN" altLang="en-US"/>
            </a:p>
          </p:txBody>
        </p:sp>
        <p:sp>
          <p:nvSpPr>
            <p:cNvPr id="47156" name="Freeform 52"/>
            <p:cNvSpPr>
              <a:spLocks noEditPoints="1"/>
            </p:cNvSpPr>
            <p:nvPr>
              <p:custDataLst>
                <p:tags r:id="rId62"/>
              </p:custDataLst>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7" name="Freeform 53"/>
            <p:cNvSpPr>
              <a:spLocks noEditPoints="1"/>
            </p:cNvSpPr>
            <p:nvPr>
              <p:custDataLst>
                <p:tags r:id="rId63"/>
              </p:custDataLst>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8" name="Freeform 54"/>
            <p:cNvSpPr>
              <a:spLocks noEditPoints="1"/>
            </p:cNvSpPr>
            <p:nvPr>
              <p:custDataLst>
                <p:tags r:id="rId64"/>
              </p:custDataLst>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59" name="Freeform 55"/>
            <p:cNvSpPr>
              <a:spLocks noEditPoints="1"/>
            </p:cNvSpPr>
            <p:nvPr>
              <p:custDataLst>
                <p:tags r:id="rId65"/>
              </p:custDataLst>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0" name="Freeform 56"/>
            <p:cNvSpPr>
              <a:spLocks noEditPoints="1"/>
            </p:cNvSpPr>
            <p:nvPr>
              <p:custDataLst>
                <p:tags r:id="rId66"/>
              </p:custDataLst>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1" name="Freeform 57"/>
            <p:cNvSpPr>
              <a:spLocks noEditPoints="1"/>
            </p:cNvSpPr>
            <p:nvPr>
              <p:custDataLst>
                <p:tags r:id="rId67"/>
              </p:custDataLst>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2" name="Freeform 58"/>
            <p:cNvSpPr>
              <a:spLocks noEditPoints="1"/>
            </p:cNvSpPr>
            <p:nvPr>
              <p:custDataLst>
                <p:tags r:id="rId68"/>
              </p:custDataLst>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3" name="Freeform 59"/>
            <p:cNvSpPr>
              <a:spLocks noEditPoints="1"/>
            </p:cNvSpPr>
            <p:nvPr>
              <p:custDataLst>
                <p:tags r:id="rId69"/>
              </p:custDataLst>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4" name="Freeform 60"/>
            <p:cNvSpPr>
              <a:spLocks noEditPoints="1"/>
            </p:cNvSpPr>
            <p:nvPr>
              <p:custDataLst>
                <p:tags r:id="rId70"/>
              </p:custDataLst>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5" name="Freeform 61"/>
            <p:cNvSpPr>
              <a:spLocks noEditPoints="1"/>
            </p:cNvSpPr>
            <p:nvPr>
              <p:custDataLst>
                <p:tags r:id="rId71"/>
              </p:custDataLst>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6" name="Rectangle 62"/>
            <p:cNvSpPr>
              <a:spLocks noChangeArrowheads="1"/>
            </p:cNvSpPr>
            <p:nvPr>
              <p:custDataLst>
                <p:tags r:id="rId72"/>
              </p:custDataLst>
            </p:nvPr>
          </p:nvSpPr>
          <p:spPr bwMode="auto">
            <a:xfrm>
              <a:off x="2169" y="4269"/>
              <a:ext cx="21" cy="51"/>
            </a:xfrm>
            <a:prstGeom prst="rect">
              <a:avLst/>
            </a:prstGeom>
            <a:solidFill>
              <a:schemeClr val="bg2">
                <a:alpha val="60001"/>
              </a:schemeClr>
            </a:solidFill>
            <a:ln w="0">
              <a:noFill/>
              <a:miter lim="800000"/>
            </a:ln>
          </p:spPr>
          <p:txBody>
            <a:bodyPr/>
            <a:lstStyle/>
            <a:p>
              <a:endParaRPr lang="zh-CN" altLang="en-US"/>
            </a:p>
          </p:txBody>
        </p:sp>
        <p:sp>
          <p:nvSpPr>
            <p:cNvPr id="47167" name="Rectangle 63"/>
            <p:cNvSpPr>
              <a:spLocks noChangeArrowheads="1"/>
            </p:cNvSpPr>
            <p:nvPr>
              <p:custDataLst>
                <p:tags r:id="rId73"/>
              </p:custDataLst>
            </p:nvPr>
          </p:nvSpPr>
          <p:spPr bwMode="auto">
            <a:xfrm>
              <a:off x="2620" y="23"/>
              <a:ext cx="20" cy="101"/>
            </a:xfrm>
            <a:prstGeom prst="rect">
              <a:avLst/>
            </a:prstGeom>
            <a:solidFill>
              <a:schemeClr val="bg2">
                <a:alpha val="60001"/>
              </a:schemeClr>
            </a:solidFill>
            <a:ln w="0">
              <a:noFill/>
              <a:miter lim="800000"/>
            </a:ln>
          </p:spPr>
          <p:txBody>
            <a:bodyPr/>
            <a:lstStyle/>
            <a:p>
              <a:endParaRPr lang="zh-CN" altLang="en-US"/>
            </a:p>
          </p:txBody>
        </p:sp>
        <p:sp>
          <p:nvSpPr>
            <p:cNvPr id="47168" name="Freeform 64"/>
            <p:cNvSpPr>
              <a:spLocks noEditPoints="1"/>
            </p:cNvSpPr>
            <p:nvPr>
              <p:custDataLst>
                <p:tags r:id="rId74"/>
              </p:custDataLst>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69" name="Freeform 65"/>
            <p:cNvSpPr>
              <a:spLocks noEditPoints="1"/>
            </p:cNvSpPr>
            <p:nvPr>
              <p:custDataLst>
                <p:tags r:id="rId75"/>
              </p:custDataLst>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0" name="Freeform 66"/>
            <p:cNvSpPr>
              <a:spLocks noEditPoints="1"/>
            </p:cNvSpPr>
            <p:nvPr>
              <p:custDataLst>
                <p:tags r:id="rId76"/>
              </p:custDataLst>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1" name="Freeform 67"/>
            <p:cNvSpPr>
              <a:spLocks noEditPoints="1"/>
            </p:cNvSpPr>
            <p:nvPr>
              <p:custDataLst>
                <p:tags r:id="rId77"/>
              </p:custDataLst>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2" name="Freeform 68"/>
            <p:cNvSpPr>
              <a:spLocks noEditPoints="1"/>
            </p:cNvSpPr>
            <p:nvPr>
              <p:custDataLst>
                <p:tags r:id="rId78"/>
              </p:custDataLst>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3" name="Freeform 69"/>
            <p:cNvSpPr>
              <a:spLocks noEditPoints="1"/>
            </p:cNvSpPr>
            <p:nvPr>
              <p:custDataLst>
                <p:tags r:id="rId79"/>
              </p:custDataLst>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4" name="Freeform 70"/>
            <p:cNvSpPr>
              <a:spLocks noEditPoints="1"/>
            </p:cNvSpPr>
            <p:nvPr>
              <p:custDataLst>
                <p:tags r:id="rId80"/>
              </p:custDataLst>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5" name="Freeform 71"/>
            <p:cNvSpPr>
              <a:spLocks noEditPoints="1"/>
            </p:cNvSpPr>
            <p:nvPr>
              <p:custDataLst>
                <p:tags r:id="rId81"/>
              </p:custDataLst>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6" name="Freeform 72"/>
            <p:cNvSpPr>
              <a:spLocks noEditPoints="1"/>
            </p:cNvSpPr>
            <p:nvPr>
              <p:custDataLst>
                <p:tags r:id="rId82"/>
              </p:custDataLst>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7" name="Freeform 73"/>
            <p:cNvSpPr>
              <a:spLocks noEditPoints="1"/>
            </p:cNvSpPr>
            <p:nvPr>
              <p:custDataLst>
                <p:tags r:id="rId83"/>
              </p:custDataLst>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78" name="Rectangle 74"/>
            <p:cNvSpPr>
              <a:spLocks noChangeArrowheads="1"/>
            </p:cNvSpPr>
            <p:nvPr>
              <p:custDataLst>
                <p:tags r:id="rId84"/>
              </p:custDataLst>
            </p:nvPr>
          </p:nvSpPr>
          <p:spPr bwMode="auto">
            <a:xfrm>
              <a:off x="2620" y="4269"/>
              <a:ext cx="20" cy="51"/>
            </a:xfrm>
            <a:prstGeom prst="rect">
              <a:avLst/>
            </a:prstGeom>
            <a:solidFill>
              <a:schemeClr val="bg2">
                <a:alpha val="60001"/>
              </a:schemeClr>
            </a:solidFill>
            <a:ln w="0">
              <a:noFill/>
              <a:miter lim="800000"/>
            </a:ln>
          </p:spPr>
          <p:txBody>
            <a:bodyPr/>
            <a:lstStyle/>
            <a:p>
              <a:endParaRPr lang="zh-CN" altLang="en-US"/>
            </a:p>
          </p:txBody>
        </p:sp>
        <p:sp>
          <p:nvSpPr>
            <p:cNvPr id="47179" name="Rectangle 75"/>
            <p:cNvSpPr>
              <a:spLocks noChangeArrowheads="1"/>
            </p:cNvSpPr>
            <p:nvPr>
              <p:custDataLst>
                <p:tags r:id="rId85"/>
              </p:custDataLst>
            </p:nvPr>
          </p:nvSpPr>
          <p:spPr bwMode="auto">
            <a:xfrm>
              <a:off x="3065" y="23"/>
              <a:ext cx="20" cy="101"/>
            </a:xfrm>
            <a:prstGeom prst="rect">
              <a:avLst/>
            </a:prstGeom>
            <a:solidFill>
              <a:schemeClr val="bg2">
                <a:alpha val="60001"/>
              </a:schemeClr>
            </a:solidFill>
            <a:ln w="0">
              <a:noFill/>
              <a:miter lim="800000"/>
            </a:ln>
          </p:spPr>
          <p:txBody>
            <a:bodyPr/>
            <a:lstStyle/>
            <a:p>
              <a:endParaRPr lang="zh-CN" altLang="en-US"/>
            </a:p>
          </p:txBody>
        </p:sp>
        <p:sp>
          <p:nvSpPr>
            <p:cNvPr id="47180" name="Freeform 76"/>
            <p:cNvSpPr>
              <a:spLocks noEditPoints="1"/>
            </p:cNvSpPr>
            <p:nvPr>
              <p:custDataLst>
                <p:tags r:id="rId86"/>
              </p:custDataLst>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1" name="Freeform 77"/>
            <p:cNvSpPr>
              <a:spLocks noEditPoints="1"/>
            </p:cNvSpPr>
            <p:nvPr>
              <p:custDataLst>
                <p:tags r:id="rId87"/>
              </p:custDataLst>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2" name="Freeform 78"/>
            <p:cNvSpPr>
              <a:spLocks noEditPoints="1"/>
            </p:cNvSpPr>
            <p:nvPr>
              <p:custDataLst>
                <p:tags r:id="rId88"/>
              </p:custDataLst>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3" name="Freeform 79"/>
            <p:cNvSpPr>
              <a:spLocks noEditPoints="1"/>
            </p:cNvSpPr>
            <p:nvPr>
              <p:custDataLst>
                <p:tags r:id="rId89"/>
              </p:custDataLst>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4" name="Freeform 80"/>
            <p:cNvSpPr>
              <a:spLocks noEditPoints="1"/>
            </p:cNvSpPr>
            <p:nvPr>
              <p:custDataLst>
                <p:tags r:id="rId90"/>
              </p:custDataLst>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5" name="Freeform 81"/>
            <p:cNvSpPr>
              <a:spLocks noEditPoints="1"/>
            </p:cNvSpPr>
            <p:nvPr>
              <p:custDataLst>
                <p:tags r:id="rId91"/>
              </p:custDataLst>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6" name="Freeform 82"/>
            <p:cNvSpPr>
              <a:spLocks noEditPoints="1"/>
            </p:cNvSpPr>
            <p:nvPr>
              <p:custDataLst>
                <p:tags r:id="rId92"/>
              </p:custDataLst>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7" name="Freeform 83"/>
            <p:cNvSpPr>
              <a:spLocks noEditPoints="1"/>
            </p:cNvSpPr>
            <p:nvPr>
              <p:custDataLst>
                <p:tags r:id="rId93"/>
              </p:custDataLst>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8" name="Freeform 84"/>
            <p:cNvSpPr>
              <a:spLocks noEditPoints="1"/>
            </p:cNvSpPr>
            <p:nvPr>
              <p:custDataLst>
                <p:tags r:id="rId94"/>
              </p:custDataLst>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89" name="Freeform 85"/>
            <p:cNvSpPr>
              <a:spLocks noEditPoints="1"/>
            </p:cNvSpPr>
            <p:nvPr>
              <p:custDataLst>
                <p:tags r:id="rId95"/>
              </p:custDataLst>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0" name="Rectangle 86"/>
            <p:cNvSpPr>
              <a:spLocks noChangeArrowheads="1"/>
            </p:cNvSpPr>
            <p:nvPr>
              <p:custDataLst>
                <p:tags r:id="rId96"/>
              </p:custDataLst>
            </p:nvPr>
          </p:nvSpPr>
          <p:spPr bwMode="auto">
            <a:xfrm>
              <a:off x="3065" y="4269"/>
              <a:ext cx="20" cy="51"/>
            </a:xfrm>
            <a:prstGeom prst="rect">
              <a:avLst/>
            </a:prstGeom>
            <a:solidFill>
              <a:schemeClr val="bg2">
                <a:alpha val="60001"/>
              </a:schemeClr>
            </a:solidFill>
            <a:ln w="0">
              <a:noFill/>
              <a:miter lim="800000"/>
            </a:ln>
          </p:spPr>
          <p:txBody>
            <a:bodyPr/>
            <a:lstStyle/>
            <a:p>
              <a:endParaRPr lang="zh-CN" altLang="en-US"/>
            </a:p>
          </p:txBody>
        </p:sp>
        <p:sp>
          <p:nvSpPr>
            <p:cNvPr id="47191" name="Rectangle 87"/>
            <p:cNvSpPr>
              <a:spLocks noChangeArrowheads="1"/>
            </p:cNvSpPr>
            <p:nvPr>
              <p:custDataLst>
                <p:tags r:id="rId97"/>
              </p:custDataLst>
            </p:nvPr>
          </p:nvSpPr>
          <p:spPr bwMode="auto">
            <a:xfrm>
              <a:off x="3510" y="23"/>
              <a:ext cx="20" cy="101"/>
            </a:xfrm>
            <a:prstGeom prst="rect">
              <a:avLst/>
            </a:prstGeom>
            <a:solidFill>
              <a:schemeClr val="bg2">
                <a:alpha val="60001"/>
              </a:schemeClr>
            </a:solidFill>
            <a:ln w="0">
              <a:noFill/>
              <a:miter lim="800000"/>
            </a:ln>
          </p:spPr>
          <p:txBody>
            <a:bodyPr/>
            <a:lstStyle/>
            <a:p>
              <a:endParaRPr lang="zh-CN" altLang="en-US"/>
            </a:p>
          </p:txBody>
        </p:sp>
        <p:sp>
          <p:nvSpPr>
            <p:cNvPr id="47192" name="Freeform 88"/>
            <p:cNvSpPr>
              <a:spLocks noEditPoints="1"/>
            </p:cNvSpPr>
            <p:nvPr>
              <p:custDataLst>
                <p:tags r:id="rId98"/>
              </p:custDataLst>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3" name="Freeform 89"/>
            <p:cNvSpPr>
              <a:spLocks noEditPoints="1"/>
            </p:cNvSpPr>
            <p:nvPr>
              <p:custDataLst>
                <p:tags r:id="rId99"/>
              </p:custDataLst>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4" name="Freeform 90"/>
            <p:cNvSpPr>
              <a:spLocks noEditPoints="1"/>
            </p:cNvSpPr>
            <p:nvPr>
              <p:custDataLst>
                <p:tags r:id="rId100"/>
              </p:custDataLst>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5" name="Freeform 91"/>
            <p:cNvSpPr>
              <a:spLocks noEditPoints="1"/>
            </p:cNvSpPr>
            <p:nvPr>
              <p:custDataLst>
                <p:tags r:id="rId101"/>
              </p:custDataLst>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6" name="Freeform 92"/>
            <p:cNvSpPr>
              <a:spLocks noEditPoints="1"/>
            </p:cNvSpPr>
            <p:nvPr>
              <p:custDataLst>
                <p:tags r:id="rId102"/>
              </p:custDataLst>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7" name="Freeform 93"/>
            <p:cNvSpPr>
              <a:spLocks noEditPoints="1"/>
            </p:cNvSpPr>
            <p:nvPr>
              <p:custDataLst>
                <p:tags r:id="rId103"/>
              </p:custDataLst>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8" name="Freeform 94"/>
            <p:cNvSpPr>
              <a:spLocks noEditPoints="1"/>
            </p:cNvSpPr>
            <p:nvPr>
              <p:custDataLst>
                <p:tags r:id="rId104"/>
              </p:custDataLst>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199" name="Freeform 95"/>
            <p:cNvSpPr>
              <a:spLocks noEditPoints="1"/>
            </p:cNvSpPr>
            <p:nvPr>
              <p:custDataLst>
                <p:tags r:id="rId105"/>
              </p:custDataLst>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0" name="Freeform 96"/>
            <p:cNvSpPr>
              <a:spLocks noEditPoints="1"/>
            </p:cNvSpPr>
            <p:nvPr>
              <p:custDataLst>
                <p:tags r:id="rId106"/>
              </p:custDataLst>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1" name="Freeform 97"/>
            <p:cNvSpPr>
              <a:spLocks noEditPoints="1"/>
            </p:cNvSpPr>
            <p:nvPr>
              <p:custDataLst>
                <p:tags r:id="rId107"/>
              </p:custDataLst>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2" name="Rectangle 98"/>
            <p:cNvSpPr>
              <a:spLocks noChangeArrowheads="1"/>
            </p:cNvSpPr>
            <p:nvPr>
              <p:custDataLst>
                <p:tags r:id="rId108"/>
              </p:custDataLst>
            </p:nvPr>
          </p:nvSpPr>
          <p:spPr bwMode="auto">
            <a:xfrm>
              <a:off x="3510" y="4269"/>
              <a:ext cx="20" cy="51"/>
            </a:xfrm>
            <a:prstGeom prst="rect">
              <a:avLst/>
            </a:prstGeom>
            <a:solidFill>
              <a:schemeClr val="bg2">
                <a:alpha val="60001"/>
              </a:schemeClr>
            </a:solidFill>
            <a:ln w="0">
              <a:noFill/>
              <a:miter lim="800000"/>
            </a:ln>
          </p:spPr>
          <p:txBody>
            <a:bodyPr/>
            <a:lstStyle/>
            <a:p>
              <a:endParaRPr lang="zh-CN" altLang="en-US"/>
            </a:p>
          </p:txBody>
        </p:sp>
        <p:sp>
          <p:nvSpPr>
            <p:cNvPr id="47203" name="Rectangle 99"/>
            <p:cNvSpPr>
              <a:spLocks noChangeArrowheads="1"/>
            </p:cNvSpPr>
            <p:nvPr>
              <p:custDataLst>
                <p:tags r:id="rId109"/>
              </p:custDataLst>
            </p:nvPr>
          </p:nvSpPr>
          <p:spPr bwMode="auto">
            <a:xfrm>
              <a:off x="3960" y="23"/>
              <a:ext cx="20" cy="101"/>
            </a:xfrm>
            <a:prstGeom prst="rect">
              <a:avLst/>
            </a:prstGeom>
            <a:solidFill>
              <a:schemeClr val="bg2">
                <a:alpha val="60001"/>
              </a:schemeClr>
            </a:solidFill>
            <a:ln w="0">
              <a:noFill/>
              <a:miter lim="800000"/>
            </a:ln>
          </p:spPr>
          <p:txBody>
            <a:bodyPr/>
            <a:lstStyle/>
            <a:p>
              <a:endParaRPr lang="zh-CN" altLang="en-US"/>
            </a:p>
          </p:txBody>
        </p:sp>
        <p:sp>
          <p:nvSpPr>
            <p:cNvPr id="47204" name="Freeform 100"/>
            <p:cNvSpPr>
              <a:spLocks noEditPoints="1"/>
            </p:cNvSpPr>
            <p:nvPr>
              <p:custDataLst>
                <p:tags r:id="rId110"/>
              </p:custDataLst>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5" name="Freeform 101"/>
            <p:cNvSpPr>
              <a:spLocks noEditPoints="1"/>
            </p:cNvSpPr>
            <p:nvPr>
              <p:custDataLst>
                <p:tags r:id="rId111"/>
              </p:custDataLst>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6" name="Freeform 102"/>
            <p:cNvSpPr>
              <a:spLocks noEditPoints="1"/>
            </p:cNvSpPr>
            <p:nvPr>
              <p:custDataLst>
                <p:tags r:id="rId112"/>
              </p:custDataLst>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7" name="Freeform 103"/>
            <p:cNvSpPr>
              <a:spLocks noEditPoints="1"/>
            </p:cNvSpPr>
            <p:nvPr>
              <p:custDataLst>
                <p:tags r:id="rId113"/>
              </p:custDataLst>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8" name="Freeform 104"/>
            <p:cNvSpPr>
              <a:spLocks noEditPoints="1"/>
            </p:cNvSpPr>
            <p:nvPr>
              <p:custDataLst>
                <p:tags r:id="rId114"/>
              </p:custDataLst>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09" name="Freeform 105"/>
            <p:cNvSpPr>
              <a:spLocks noEditPoints="1"/>
            </p:cNvSpPr>
            <p:nvPr>
              <p:custDataLst>
                <p:tags r:id="rId115"/>
              </p:custDataLst>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0" name="Freeform 106"/>
            <p:cNvSpPr>
              <a:spLocks noEditPoints="1"/>
            </p:cNvSpPr>
            <p:nvPr>
              <p:custDataLst>
                <p:tags r:id="rId116"/>
              </p:custDataLst>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1" name="Freeform 107"/>
            <p:cNvSpPr>
              <a:spLocks noEditPoints="1"/>
            </p:cNvSpPr>
            <p:nvPr>
              <p:custDataLst>
                <p:tags r:id="rId117"/>
              </p:custDataLst>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2" name="Freeform 108"/>
            <p:cNvSpPr>
              <a:spLocks noEditPoints="1"/>
            </p:cNvSpPr>
            <p:nvPr>
              <p:custDataLst>
                <p:tags r:id="rId118"/>
              </p:custDataLst>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3" name="Freeform 109"/>
            <p:cNvSpPr>
              <a:spLocks noEditPoints="1"/>
            </p:cNvSpPr>
            <p:nvPr>
              <p:custDataLst>
                <p:tags r:id="rId119"/>
              </p:custDataLst>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4" name="Rectangle 110"/>
            <p:cNvSpPr>
              <a:spLocks noChangeArrowheads="1"/>
            </p:cNvSpPr>
            <p:nvPr>
              <p:custDataLst>
                <p:tags r:id="rId120"/>
              </p:custDataLst>
            </p:nvPr>
          </p:nvSpPr>
          <p:spPr bwMode="auto">
            <a:xfrm>
              <a:off x="3960" y="4269"/>
              <a:ext cx="20" cy="51"/>
            </a:xfrm>
            <a:prstGeom prst="rect">
              <a:avLst/>
            </a:prstGeom>
            <a:solidFill>
              <a:schemeClr val="bg2">
                <a:alpha val="60001"/>
              </a:schemeClr>
            </a:solidFill>
            <a:ln w="0">
              <a:noFill/>
              <a:miter lim="800000"/>
            </a:ln>
          </p:spPr>
          <p:txBody>
            <a:bodyPr/>
            <a:lstStyle/>
            <a:p>
              <a:endParaRPr lang="zh-CN" altLang="en-US"/>
            </a:p>
          </p:txBody>
        </p:sp>
        <p:sp>
          <p:nvSpPr>
            <p:cNvPr id="47215" name="Rectangle 111"/>
            <p:cNvSpPr>
              <a:spLocks noChangeArrowheads="1"/>
            </p:cNvSpPr>
            <p:nvPr>
              <p:custDataLst>
                <p:tags r:id="rId121"/>
              </p:custDataLst>
            </p:nvPr>
          </p:nvSpPr>
          <p:spPr bwMode="auto">
            <a:xfrm>
              <a:off x="4405" y="23"/>
              <a:ext cx="20" cy="101"/>
            </a:xfrm>
            <a:prstGeom prst="rect">
              <a:avLst/>
            </a:prstGeom>
            <a:solidFill>
              <a:schemeClr val="bg2">
                <a:alpha val="60001"/>
              </a:schemeClr>
            </a:solidFill>
            <a:ln w="0">
              <a:noFill/>
              <a:miter lim="800000"/>
            </a:ln>
          </p:spPr>
          <p:txBody>
            <a:bodyPr/>
            <a:lstStyle/>
            <a:p>
              <a:endParaRPr lang="zh-CN" altLang="en-US"/>
            </a:p>
          </p:txBody>
        </p:sp>
        <p:sp>
          <p:nvSpPr>
            <p:cNvPr id="47216" name="Freeform 112"/>
            <p:cNvSpPr>
              <a:spLocks noEditPoints="1"/>
            </p:cNvSpPr>
            <p:nvPr>
              <p:custDataLst>
                <p:tags r:id="rId122"/>
              </p:custDataLst>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7" name="Freeform 113"/>
            <p:cNvSpPr>
              <a:spLocks noEditPoints="1"/>
            </p:cNvSpPr>
            <p:nvPr>
              <p:custDataLst>
                <p:tags r:id="rId123"/>
              </p:custDataLst>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8" name="Freeform 114"/>
            <p:cNvSpPr>
              <a:spLocks noEditPoints="1"/>
            </p:cNvSpPr>
            <p:nvPr>
              <p:custDataLst>
                <p:tags r:id="rId124"/>
              </p:custDataLst>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19" name="Freeform 115"/>
            <p:cNvSpPr>
              <a:spLocks noEditPoints="1"/>
            </p:cNvSpPr>
            <p:nvPr>
              <p:custDataLst>
                <p:tags r:id="rId125"/>
              </p:custDataLst>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0" name="Freeform 116"/>
            <p:cNvSpPr>
              <a:spLocks noEditPoints="1"/>
            </p:cNvSpPr>
            <p:nvPr>
              <p:custDataLst>
                <p:tags r:id="rId126"/>
              </p:custDataLst>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1" name="Freeform 117"/>
            <p:cNvSpPr>
              <a:spLocks noEditPoints="1"/>
            </p:cNvSpPr>
            <p:nvPr>
              <p:custDataLst>
                <p:tags r:id="rId127"/>
              </p:custDataLst>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2" name="Freeform 118"/>
            <p:cNvSpPr>
              <a:spLocks noEditPoints="1"/>
            </p:cNvSpPr>
            <p:nvPr>
              <p:custDataLst>
                <p:tags r:id="rId128"/>
              </p:custDataLst>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3" name="Freeform 119"/>
            <p:cNvSpPr>
              <a:spLocks noEditPoints="1"/>
            </p:cNvSpPr>
            <p:nvPr>
              <p:custDataLst>
                <p:tags r:id="rId129"/>
              </p:custDataLst>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4" name="Freeform 120"/>
            <p:cNvSpPr>
              <a:spLocks noEditPoints="1"/>
            </p:cNvSpPr>
            <p:nvPr>
              <p:custDataLst>
                <p:tags r:id="rId130"/>
              </p:custDataLst>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5" name="Freeform 121"/>
            <p:cNvSpPr>
              <a:spLocks noEditPoints="1"/>
            </p:cNvSpPr>
            <p:nvPr>
              <p:custDataLst>
                <p:tags r:id="rId131"/>
              </p:custDataLst>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6" name="Rectangle 122"/>
            <p:cNvSpPr>
              <a:spLocks noChangeArrowheads="1"/>
            </p:cNvSpPr>
            <p:nvPr>
              <p:custDataLst>
                <p:tags r:id="rId132"/>
              </p:custDataLst>
            </p:nvPr>
          </p:nvSpPr>
          <p:spPr bwMode="auto">
            <a:xfrm>
              <a:off x="4405" y="4269"/>
              <a:ext cx="20" cy="51"/>
            </a:xfrm>
            <a:prstGeom prst="rect">
              <a:avLst/>
            </a:prstGeom>
            <a:solidFill>
              <a:schemeClr val="bg2">
                <a:alpha val="60001"/>
              </a:schemeClr>
            </a:solidFill>
            <a:ln w="0">
              <a:noFill/>
              <a:miter lim="800000"/>
            </a:ln>
          </p:spPr>
          <p:txBody>
            <a:bodyPr/>
            <a:lstStyle/>
            <a:p>
              <a:endParaRPr lang="zh-CN" altLang="en-US"/>
            </a:p>
          </p:txBody>
        </p:sp>
        <p:sp>
          <p:nvSpPr>
            <p:cNvPr id="47227" name="Rectangle 123"/>
            <p:cNvSpPr>
              <a:spLocks noChangeArrowheads="1"/>
            </p:cNvSpPr>
            <p:nvPr>
              <p:custDataLst>
                <p:tags r:id="rId133"/>
              </p:custDataLst>
            </p:nvPr>
          </p:nvSpPr>
          <p:spPr bwMode="auto">
            <a:xfrm>
              <a:off x="4850" y="23"/>
              <a:ext cx="20" cy="101"/>
            </a:xfrm>
            <a:prstGeom prst="rect">
              <a:avLst/>
            </a:prstGeom>
            <a:solidFill>
              <a:schemeClr val="bg2">
                <a:alpha val="60001"/>
              </a:schemeClr>
            </a:solidFill>
            <a:ln w="0">
              <a:noFill/>
              <a:miter lim="800000"/>
            </a:ln>
          </p:spPr>
          <p:txBody>
            <a:bodyPr/>
            <a:lstStyle/>
            <a:p>
              <a:endParaRPr lang="zh-CN" altLang="en-US"/>
            </a:p>
          </p:txBody>
        </p:sp>
        <p:sp>
          <p:nvSpPr>
            <p:cNvPr id="47228" name="Freeform 124"/>
            <p:cNvSpPr>
              <a:spLocks noEditPoints="1"/>
            </p:cNvSpPr>
            <p:nvPr>
              <p:custDataLst>
                <p:tags r:id="rId134"/>
              </p:custDataLst>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29" name="Freeform 125"/>
            <p:cNvSpPr>
              <a:spLocks noEditPoints="1"/>
            </p:cNvSpPr>
            <p:nvPr>
              <p:custDataLst>
                <p:tags r:id="rId135"/>
              </p:custDataLst>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0" name="Freeform 126"/>
            <p:cNvSpPr>
              <a:spLocks noEditPoints="1"/>
            </p:cNvSpPr>
            <p:nvPr>
              <p:custDataLst>
                <p:tags r:id="rId136"/>
              </p:custDataLst>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1" name="Freeform 127"/>
            <p:cNvSpPr>
              <a:spLocks noEditPoints="1"/>
            </p:cNvSpPr>
            <p:nvPr>
              <p:custDataLst>
                <p:tags r:id="rId137"/>
              </p:custDataLst>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2" name="Freeform 128"/>
            <p:cNvSpPr>
              <a:spLocks noEditPoints="1"/>
            </p:cNvSpPr>
            <p:nvPr>
              <p:custDataLst>
                <p:tags r:id="rId138"/>
              </p:custDataLst>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3" name="Freeform 129"/>
            <p:cNvSpPr>
              <a:spLocks noEditPoints="1"/>
            </p:cNvSpPr>
            <p:nvPr>
              <p:custDataLst>
                <p:tags r:id="rId139"/>
              </p:custDataLst>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4" name="Freeform 130"/>
            <p:cNvSpPr>
              <a:spLocks noEditPoints="1"/>
            </p:cNvSpPr>
            <p:nvPr>
              <p:custDataLst>
                <p:tags r:id="rId140"/>
              </p:custDataLst>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5" name="Freeform 131"/>
            <p:cNvSpPr>
              <a:spLocks noEditPoints="1"/>
            </p:cNvSpPr>
            <p:nvPr>
              <p:custDataLst>
                <p:tags r:id="rId141"/>
              </p:custDataLst>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6" name="Freeform 132"/>
            <p:cNvSpPr>
              <a:spLocks noEditPoints="1"/>
            </p:cNvSpPr>
            <p:nvPr>
              <p:custDataLst>
                <p:tags r:id="rId142"/>
              </p:custDataLst>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7" name="Freeform 133"/>
            <p:cNvSpPr>
              <a:spLocks noEditPoints="1"/>
            </p:cNvSpPr>
            <p:nvPr>
              <p:custDataLst>
                <p:tags r:id="rId143"/>
              </p:custDataLst>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38" name="Rectangle 134"/>
            <p:cNvSpPr>
              <a:spLocks noChangeArrowheads="1"/>
            </p:cNvSpPr>
            <p:nvPr>
              <p:custDataLst>
                <p:tags r:id="rId144"/>
              </p:custDataLst>
            </p:nvPr>
          </p:nvSpPr>
          <p:spPr bwMode="auto">
            <a:xfrm>
              <a:off x="4850" y="4269"/>
              <a:ext cx="20" cy="51"/>
            </a:xfrm>
            <a:prstGeom prst="rect">
              <a:avLst/>
            </a:prstGeom>
            <a:solidFill>
              <a:schemeClr val="bg2">
                <a:alpha val="60001"/>
              </a:schemeClr>
            </a:solidFill>
            <a:ln w="0">
              <a:noFill/>
              <a:miter lim="800000"/>
            </a:ln>
          </p:spPr>
          <p:txBody>
            <a:bodyPr/>
            <a:lstStyle/>
            <a:p>
              <a:endParaRPr lang="zh-CN" altLang="en-US"/>
            </a:p>
          </p:txBody>
        </p:sp>
        <p:sp>
          <p:nvSpPr>
            <p:cNvPr id="47239" name="Rectangle 135"/>
            <p:cNvSpPr>
              <a:spLocks noChangeArrowheads="1"/>
            </p:cNvSpPr>
            <p:nvPr>
              <p:custDataLst>
                <p:tags r:id="rId145"/>
              </p:custDataLst>
            </p:nvPr>
          </p:nvSpPr>
          <p:spPr bwMode="auto">
            <a:xfrm>
              <a:off x="5300" y="23"/>
              <a:ext cx="20" cy="101"/>
            </a:xfrm>
            <a:prstGeom prst="rect">
              <a:avLst/>
            </a:prstGeom>
            <a:solidFill>
              <a:schemeClr val="bg2">
                <a:alpha val="60001"/>
              </a:schemeClr>
            </a:solidFill>
            <a:ln w="0">
              <a:noFill/>
              <a:miter lim="800000"/>
            </a:ln>
          </p:spPr>
          <p:txBody>
            <a:bodyPr/>
            <a:lstStyle/>
            <a:p>
              <a:endParaRPr lang="zh-CN" altLang="en-US"/>
            </a:p>
          </p:txBody>
        </p:sp>
        <p:sp>
          <p:nvSpPr>
            <p:cNvPr id="47240" name="Freeform 136"/>
            <p:cNvSpPr>
              <a:spLocks noEditPoints="1"/>
            </p:cNvSpPr>
            <p:nvPr>
              <p:custDataLst>
                <p:tags r:id="rId146"/>
              </p:custDataLst>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1" name="Freeform 137"/>
            <p:cNvSpPr>
              <a:spLocks noEditPoints="1"/>
            </p:cNvSpPr>
            <p:nvPr>
              <p:custDataLst>
                <p:tags r:id="rId147"/>
              </p:custDataLst>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2" name="Freeform 138"/>
            <p:cNvSpPr>
              <a:spLocks noEditPoints="1"/>
            </p:cNvSpPr>
            <p:nvPr>
              <p:custDataLst>
                <p:tags r:id="rId148"/>
              </p:custDataLst>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3" name="Freeform 139"/>
            <p:cNvSpPr>
              <a:spLocks noEditPoints="1"/>
            </p:cNvSpPr>
            <p:nvPr>
              <p:custDataLst>
                <p:tags r:id="rId149"/>
              </p:custDataLst>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4" name="Freeform 140"/>
            <p:cNvSpPr>
              <a:spLocks noEditPoints="1"/>
            </p:cNvSpPr>
            <p:nvPr>
              <p:custDataLst>
                <p:tags r:id="rId150"/>
              </p:custDataLst>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5" name="Freeform 141"/>
            <p:cNvSpPr>
              <a:spLocks noEditPoints="1"/>
            </p:cNvSpPr>
            <p:nvPr>
              <p:custDataLst>
                <p:tags r:id="rId151"/>
              </p:custDataLst>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6" name="Freeform 142"/>
            <p:cNvSpPr>
              <a:spLocks noEditPoints="1"/>
            </p:cNvSpPr>
            <p:nvPr>
              <p:custDataLst>
                <p:tags r:id="rId152"/>
              </p:custDataLst>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7" name="Freeform 143"/>
            <p:cNvSpPr>
              <a:spLocks noEditPoints="1"/>
            </p:cNvSpPr>
            <p:nvPr>
              <p:custDataLst>
                <p:tags r:id="rId153"/>
              </p:custDataLst>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8" name="Freeform 144"/>
            <p:cNvSpPr>
              <a:spLocks noEditPoints="1"/>
            </p:cNvSpPr>
            <p:nvPr>
              <p:custDataLst>
                <p:tags r:id="rId154"/>
              </p:custDataLst>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49" name="Freeform 145"/>
            <p:cNvSpPr>
              <a:spLocks noEditPoints="1"/>
            </p:cNvSpPr>
            <p:nvPr>
              <p:custDataLst>
                <p:tags r:id="rId155"/>
              </p:custDataLst>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endParaRPr lang="zh-CN" altLang="en-US"/>
            </a:p>
          </p:txBody>
        </p:sp>
        <p:sp>
          <p:nvSpPr>
            <p:cNvPr id="47250" name="Rectangle 146"/>
            <p:cNvSpPr>
              <a:spLocks noChangeArrowheads="1"/>
            </p:cNvSpPr>
            <p:nvPr>
              <p:custDataLst>
                <p:tags r:id="rId156"/>
              </p:custDataLst>
            </p:nvPr>
          </p:nvSpPr>
          <p:spPr bwMode="auto">
            <a:xfrm>
              <a:off x="5300" y="4269"/>
              <a:ext cx="20" cy="51"/>
            </a:xfrm>
            <a:prstGeom prst="rect">
              <a:avLst/>
            </a:prstGeom>
            <a:solidFill>
              <a:schemeClr val="bg2">
                <a:alpha val="60001"/>
              </a:schemeClr>
            </a:solidFill>
            <a:ln w="0">
              <a:noFill/>
              <a:miter lim="800000"/>
            </a:ln>
          </p:spPr>
          <p:txBody>
            <a:bodyPr/>
            <a:lstStyle/>
            <a:p>
              <a:endParaRPr lang="zh-CN" altLang="en-US"/>
            </a:p>
          </p:txBody>
        </p:sp>
        <p:sp>
          <p:nvSpPr>
            <p:cNvPr id="47251" name="Freeform 147"/>
            <p:cNvSpPr/>
            <p:nvPr>
              <p:custDataLst>
                <p:tags r:id="rId157"/>
              </p:custDataLst>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endParaRPr lang="zh-CN" altLang="en-US"/>
            </a:p>
          </p:txBody>
        </p:sp>
      </p:grpSp>
      <p:grpSp>
        <p:nvGrpSpPr>
          <p:cNvPr id="47252" name="Group 148"/>
          <p:cNvGrpSpPr/>
          <p:nvPr>
            <p:custDataLst>
              <p:tags r:id="rId158"/>
            </p:custDataLst>
          </p:nvPr>
        </p:nvGrpSpPr>
        <p:grpSpPr>
          <a:xfrm>
            <a:off x="1066800" y="3444875"/>
            <a:ext cx="533400" cy="492125"/>
            <a:chOff x="96" y="2784"/>
            <a:chExt cx="1062" cy="981"/>
          </a:xfrm>
        </p:grpSpPr>
        <p:sp>
          <p:nvSpPr>
            <p:cNvPr id="47253" name="Freeform 149"/>
            <p:cNvSpPr/>
            <p:nvPr userDrawn="1">
              <p:custDataLst>
                <p:tags r:id="rId159"/>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254" name="Freeform 150"/>
            <p:cNvSpPr>
              <a:spLocks noEditPoints="1"/>
            </p:cNvSpPr>
            <p:nvPr userDrawn="1">
              <p:custDataLst>
                <p:tags r:id="rId160"/>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255" name="Freeform 151"/>
            <p:cNvSpPr/>
            <p:nvPr userDrawn="1">
              <p:custDataLst>
                <p:tags r:id="rId161"/>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256" name="Freeform 152"/>
            <p:cNvSpPr/>
            <p:nvPr userDrawn="1">
              <p:custDataLst>
                <p:tags r:id="rId162"/>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257" name="Freeform 153"/>
            <p:cNvSpPr/>
            <p:nvPr userDrawn="1">
              <p:custDataLst>
                <p:tags r:id="rId163"/>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258" name="Freeform 154"/>
            <p:cNvSpPr/>
            <p:nvPr userDrawn="1">
              <p:custDataLst>
                <p:tags r:id="rId164"/>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259" name="Freeform 155"/>
            <p:cNvSpPr/>
            <p:nvPr userDrawn="1">
              <p:custDataLst>
                <p:tags r:id="rId165"/>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260" name="Freeform 156"/>
            <p:cNvSpPr/>
            <p:nvPr userDrawn="1">
              <p:custDataLst>
                <p:tags r:id="rId166"/>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261" name="Freeform 157"/>
            <p:cNvSpPr/>
            <p:nvPr userDrawn="1">
              <p:custDataLst>
                <p:tags r:id="rId167"/>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262" name="Freeform 158"/>
            <p:cNvSpPr/>
            <p:nvPr userDrawn="1">
              <p:custDataLst>
                <p:tags r:id="rId168"/>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263" name="Freeform 159"/>
            <p:cNvSpPr/>
            <p:nvPr userDrawn="1">
              <p:custDataLst>
                <p:tags r:id="rId169"/>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264" name="Freeform 160"/>
            <p:cNvSpPr/>
            <p:nvPr userDrawn="1">
              <p:custDataLst>
                <p:tags r:id="rId170"/>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265" name="Freeform 161"/>
            <p:cNvSpPr/>
            <p:nvPr userDrawn="1">
              <p:custDataLst>
                <p:tags r:id="rId171"/>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266" name="Group 162"/>
          <p:cNvGrpSpPr/>
          <p:nvPr>
            <p:custDataLst>
              <p:tags r:id="rId172"/>
            </p:custDataLst>
          </p:nvPr>
        </p:nvGrpSpPr>
        <p:grpSpPr>
          <a:xfrm>
            <a:off x="1066800" y="4552950"/>
            <a:ext cx="533400" cy="492125"/>
            <a:chOff x="96" y="2784"/>
            <a:chExt cx="1062" cy="981"/>
          </a:xfrm>
        </p:grpSpPr>
        <p:sp>
          <p:nvSpPr>
            <p:cNvPr id="47267" name="Freeform 163"/>
            <p:cNvSpPr/>
            <p:nvPr userDrawn="1">
              <p:custDataLst>
                <p:tags r:id="rId173"/>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268" name="Freeform 164"/>
            <p:cNvSpPr>
              <a:spLocks noEditPoints="1"/>
            </p:cNvSpPr>
            <p:nvPr userDrawn="1">
              <p:custDataLst>
                <p:tags r:id="rId174"/>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269" name="Freeform 165"/>
            <p:cNvSpPr/>
            <p:nvPr userDrawn="1">
              <p:custDataLst>
                <p:tags r:id="rId175"/>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270" name="Freeform 166"/>
            <p:cNvSpPr/>
            <p:nvPr userDrawn="1">
              <p:custDataLst>
                <p:tags r:id="rId176"/>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271" name="Freeform 167"/>
            <p:cNvSpPr/>
            <p:nvPr userDrawn="1">
              <p:custDataLst>
                <p:tags r:id="rId177"/>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272" name="Freeform 168"/>
            <p:cNvSpPr/>
            <p:nvPr userDrawn="1">
              <p:custDataLst>
                <p:tags r:id="rId178"/>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273" name="Freeform 169"/>
            <p:cNvSpPr/>
            <p:nvPr userDrawn="1">
              <p:custDataLst>
                <p:tags r:id="rId179"/>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274" name="Freeform 170"/>
            <p:cNvSpPr/>
            <p:nvPr userDrawn="1">
              <p:custDataLst>
                <p:tags r:id="rId180"/>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275" name="Freeform 171"/>
            <p:cNvSpPr/>
            <p:nvPr userDrawn="1">
              <p:custDataLst>
                <p:tags r:id="rId181"/>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276" name="Freeform 172"/>
            <p:cNvSpPr/>
            <p:nvPr userDrawn="1">
              <p:custDataLst>
                <p:tags r:id="rId182"/>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277" name="Freeform 173"/>
            <p:cNvSpPr/>
            <p:nvPr userDrawn="1">
              <p:custDataLst>
                <p:tags r:id="rId183"/>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278" name="Freeform 174"/>
            <p:cNvSpPr/>
            <p:nvPr userDrawn="1">
              <p:custDataLst>
                <p:tags r:id="rId184"/>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279" name="Freeform 175"/>
            <p:cNvSpPr/>
            <p:nvPr userDrawn="1">
              <p:custDataLst>
                <p:tags r:id="rId185"/>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280" name="Group 176"/>
          <p:cNvGrpSpPr/>
          <p:nvPr>
            <p:custDataLst>
              <p:tags r:id="rId186"/>
            </p:custDataLst>
          </p:nvPr>
        </p:nvGrpSpPr>
        <p:grpSpPr>
          <a:xfrm>
            <a:off x="1066800" y="5562600"/>
            <a:ext cx="533400" cy="492125"/>
            <a:chOff x="96" y="2784"/>
            <a:chExt cx="1062" cy="981"/>
          </a:xfrm>
        </p:grpSpPr>
        <p:sp>
          <p:nvSpPr>
            <p:cNvPr id="47281" name="Freeform 177"/>
            <p:cNvSpPr/>
            <p:nvPr userDrawn="1">
              <p:custDataLst>
                <p:tags r:id="rId187"/>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282" name="Freeform 178"/>
            <p:cNvSpPr>
              <a:spLocks noEditPoints="1"/>
            </p:cNvSpPr>
            <p:nvPr userDrawn="1">
              <p:custDataLst>
                <p:tags r:id="rId188"/>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283" name="Freeform 179"/>
            <p:cNvSpPr/>
            <p:nvPr userDrawn="1">
              <p:custDataLst>
                <p:tags r:id="rId189"/>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284" name="Freeform 180"/>
            <p:cNvSpPr/>
            <p:nvPr userDrawn="1">
              <p:custDataLst>
                <p:tags r:id="rId190"/>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285" name="Freeform 181"/>
            <p:cNvSpPr/>
            <p:nvPr userDrawn="1">
              <p:custDataLst>
                <p:tags r:id="rId191"/>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286" name="Freeform 182"/>
            <p:cNvSpPr/>
            <p:nvPr userDrawn="1">
              <p:custDataLst>
                <p:tags r:id="rId192"/>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287" name="Freeform 183"/>
            <p:cNvSpPr/>
            <p:nvPr userDrawn="1">
              <p:custDataLst>
                <p:tags r:id="rId193"/>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288" name="Freeform 184"/>
            <p:cNvSpPr/>
            <p:nvPr userDrawn="1">
              <p:custDataLst>
                <p:tags r:id="rId194"/>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289" name="Freeform 185"/>
            <p:cNvSpPr/>
            <p:nvPr userDrawn="1">
              <p:custDataLst>
                <p:tags r:id="rId195"/>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290" name="Freeform 186"/>
            <p:cNvSpPr/>
            <p:nvPr userDrawn="1">
              <p:custDataLst>
                <p:tags r:id="rId196"/>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291" name="Freeform 187"/>
            <p:cNvSpPr/>
            <p:nvPr userDrawn="1">
              <p:custDataLst>
                <p:tags r:id="rId197"/>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292" name="Freeform 188"/>
            <p:cNvSpPr/>
            <p:nvPr userDrawn="1">
              <p:custDataLst>
                <p:tags r:id="rId198"/>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293" name="Freeform 189"/>
            <p:cNvSpPr/>
            <p:nvPr userDrawn="1">
              <p:custDataLst>
                <p:tags r:id="rId199"/>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294" name="Group 190"/>
          <p:cNvGrpSpPr/>
          <p:nvPr>
            <p:custDataLst>
              <p:tags r:id="rId200"/>
            </p:custDataLst>
          </p:nvPr>
        </p:nvGrpSpPr>
        <p:grpSpPr>
          <a:xfrm>
            <a:off x="381000" y="3962400"/>
            <a:ext cx="533400" cy="492125"/>
            <a:chOff x="96" y="2784"/>
            <a:chExt cx="1062" cy="981"/>
          </a:xfrm>
        </p:grpSpPr>
        <p:sp>
          <p:nvSpPr>
            <p:cNvPr id="47295" name="Freeform 191"/>
            <p:cNvSpPr/>
            <p:nvPr userDrawn="1">
              <p:custDataLst>
                <p:tags r:id="rId201"/>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296" name="Freeform 192"/>
            <p:cNvSpPr>
              <a:spLocks noEditPoints="1"/>
            </p:cNvSpPr>
            <p:nvPr userDrawn="1">
              <p:custDataLst>
                <p:tags r:id="rId202"/>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297" name="Freeform 193"/>
            <p:cNvSpPr/>
            <p:nvPr userDrawn="1">
              <p:custDataLst>
                <p:tags r:id="rId203"/>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298" name="Freeform 194"/>
            <p:cNvSpPr/>
            <p:nvPr userDrawn="1">
              <p:custDataLst>
                <p:tags r:id="rId204"/>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299" name="Freeform 195"/>
            <p:cNvSpPr/>
            <p:nvPr userDrawn="1">
              <p:custDataLst>
                <p:tags r:id="rId205"/>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300" name="Freeform 196"/>
            <p:cNvSpPr/>
            <p:nvPr userDrawn="1">
              <p:custDataLst>
                <p:tags r:id="rId206"/>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301" name="Freeform 197"/>
            <p:cNvSpPr/>
            <p:nvPr userDrawn="1">
              <p:custDataLst>
                <p:tags r:id="rId207"/>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302" name="Freeform 198"/>
            <p:cNvSpPr/>
            <p:nvPr userDrawn="1">
              <p:custDataLst>
                <p:tags r:id="rId208"/>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303" name="Freeform 199"/>
            <p:cNvSpPr/>
            <p:nvPr userDrawn="1">
              <p:custDataLst>
                <p:tags r:id="rId209"/>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304" name="Freeform 200"/>
            <p:cNvSpPr/>
            <p:nvPr userDrawn="1">
              <p:custDataLst>
                <p:tags r:id="rId210"/>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305" name="Freeform 201"/>
            <p:cNvSpPr/>
            <p:nvPr userDrawn="1">
              <p:custDataLst>
                <p:tags r:id="rId211"/>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306" name="Freeform 202"/>
            <p:cNvSpPr/>
            <p:nvPr userDrawn="1">
              <p:custDataLst>
                <p:tags r:id="rId212"/>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307" name="Freeform 203"/>
            <p:cNvSpPr/>
            <p:nvPr userDrawn="1">
              <p:custDataLst>
                <p:tags r:id="rId213"/>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308" name="Group 204"/>
          <p:cNvGrpSpPr/>
          <p:nvPr>
            <p:custDataLst>
              <p:tags r:id="rId214"/>
            </p:custDataLst>
          </p:nvPr>
        </p:nvGrpSpPr>
        <p:grpSpPr>
          <a:xfrm>
            <a:off x="381000" y="5070475"/>
            <a:ext cx="533400" cy="492125"/>
            <a:chOff x="96" y="2784"/>
            <a:chExt cx="1062" cy="981"/>
          </a:xfrm>
        </p:grpSpPr>
        <p:sp>
          <p:nvSpPr>
            <p:cNvPr id="47309" name="Freeform 205"/>
            <p:cNvSpPr/>
            <p:nvPr userDrawn="1">
              <p:custDataLst>
                <p:tags r:id="rId215"/>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310" name="Freeform 206"/>
            <p:cNvSpPr>
              <a:spLocks noEditPoints="1"/>
            </p:cNvSpPr>
            <p:nvPr userDrawn="1">
              <p:custDataLst>
                <p:tags r:id="rId216"/>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311" name="Freeform 207"/>
            <p:cNvSpPr/>
            <p:nvPr userDrawn="1">
              <p:custDataLst>
                <p:tags r:id="rId217"/>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312" name="Freeform 208"/>
            <p:cNvSpPr/>
            <p:nvPr userDrawn="1">
              <p:custDataLst>
                <p:tags r:id="rId218"/>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313" name="Freeform 209"/>
            <p:cNvSpPr/>
            <p:nvPr userDrawn="1">
              <p:custDataLst>
                <p:tags r:id="rId219"/>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314" name="Freeform 210"/>
            <p:cNvSpPr/>
            <p:nvPr userDrawn="1">
              <p:custDataLst>
                <p:tags r:id="rId220"/>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315" name="Freeform 211"/>
            <p:cNvSpPr/>
            <p:nvPr userDrawn="1">
              <p:custDataLst>
                <p:tags r:id="rId221"/>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316" name="Freeform 212"/>
            <p:cNvSpPr/>
            <p:nvPr userDrawn="1">
              <p:custDataLst>
                <p:tags r:id="rId222"/>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317" name="Freeform 213"/>
            <p:cNvSpPr/>
            <p:nvPr userDrawn="1">
              <p:custDataLst>
                <p:tags r:id="rId223"/>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318" name="Freeform 214"/>
            <p:cNvSpPr/>
            <p:nvPr userDrawn="1">
              <p:custDataLst>
                <p:tags r:id="rId224"/>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319" name="Freeform 215"/>
            <p:cNvSpPr/>
            <p:nvPr userDrawn="1">
              <p:custDataLst>
                <p:tags r:id="rId225"/>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320" name="Freeform 216"/>
            <p:cNvSpPr/>
            <p:nvPr userDrawn="1">
              <p:custDataLst>
                <p:tags r:id="rId226"/>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321" name="Freeform 217"/>
            <p:cNvSpPr/>
            <p:nvPr userDrawn="1">
              <p:custDataLst>
                <p:tags r:id="rId227"/>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322" name="Group 218"/>
          <p:cNvGrpSpPr/>
          <p:nvPr>
            <p:custDataLst>
              <p:tags r:id="rId228"/>
            </p:custDataLst>
          </p:nvPr>
        </p:nvGrpSpPr>
        <p:grpSpPr>
          <a:xfrm>
            <a:off x="381000" y="6121400"/>
            <a:ext cx="533400" cy="492125"/>
            <a:chOff x="96" y="2784"/>
            <a:chExt cx="1062" cy="981"/>
          </a:xfrm>
        </p:grpSpPr>
        <p:sp>
          <p:nvSpPr>
            <p:cNvPr id="47323" name="Freeform 219"/>
            <p:cNvSpPr/>
            <p:nvPr userDrawn="1">
              <p:custDataLst>
                <p:tags r:id="rId229"/>
              </p:custDataLst>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endParaRPr lang="zh-CN" altLang="en-US"/>
            </a:p>
          </p:txBody>
        </p:sp>
        <p:sp>
          <p:nvSpPr>
            <p:cNvPr id="47324" name="Freeform 220"/>
            <p:cNvSpPr>
              <a:spLocks noEditPoints="1"/>
            </p:cNvSpPr>
            <p:nvPr userDrawn="1">
              <p:custDataLst>
                <p:tags r:id="rId230"/>
              </p:custDataLst>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endParaRPr lang="zh-CN" altLang="en-US"/>
            </a:p>
          </p:txBody>
        </p:sp>
        <p:sp>
          <p:nvSpPr>
            <p:cNvPr id="47325" name="Freeform 221"/>
            <p:cNvSpPr/>
            <p:nvPr userDrawn="1">
              <p:custDataLst>
                <p:tags r:id="rId231"/>
              </p:custDataLst>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endParaRPr lang="zh-CN" altLang="en-US"/>
            </a:p>
          </p:txBody>
        </p:sp>
        <p:sp>
          <p:nvSpPr>
            <p:cNvPr id="47326" name="Freeform 222"/>
            <p:cNvSpPr/>
            <p:nvPr userDrawn="1">
              <p:custDataLst>
                <p:tags r:id="rId232"/>
              </p:custDataLst>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endParaRPr lang="zh-CN" altLang="en-US"/>
            </a:p>
          </p:txBody>
        </p:sp>
        <p:sp>
          <p:nvSpPr>
            <p:cNvPr id="47327" name="Freeform 223"/>
            <p:cNvSpPr/>
            <p:nvPr userDrawn="1">
              <p:custDataLst>
                <p:tags r:id="rId233"/>
              </p:custDataLst>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endParaRPr lang="zh-CN" altLang="en-US"/>
            </a:p>
          </p:txBody>
        </p:sp>
        <p:sp>
          <p:nvSpPr>
            <p:cNvPr id="47328" name="Freeform 224"/>
            <p:cNvSpPr/>
            <p:nvPr userDrawn="1">
              <p:custDataLst>
                <p:tags r:id="rId234"/>
              </p:custDataLst>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endParaRPr lang="zh-CN" altLang="en-US"/>
            </a:p>
          </p:txBody>
        </p:sp>
        <p:sp>
          <p:nvSpPr>
            <p:cNvPr id="47329" name="Freeform 225"/>
            <p:cNvSpPr/>
            <p:nvPr userDrawn="1">
              <p:custDataLst>
                <p:tags r:id="rId235"/>
              </p:custDataLst>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endParaRPr lang="zh-CN" altLang="en-US"/>
            </a:p>
          </p:txBody>
        </p:sp>
        <p:sp>
          <p:nvSpPr>
            <p:cNvPr id="47330" name="Freeform 226"/>
            <p:cNvSpPr/>
            <p:nvPr userDrawn="1">
              <p:custDataLst>
                <p:tags r:id="rId236"/>
              </p:custDataLst>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endParaRPr lang="zh-CN" altLang="en-US"/>
            </a:p>
          </p:txBody>
        </p:sp>
        <p:sp>
          <p:nvSpPr>
            <p:cNvPr id="47331" name="Freeform 227"/>
            <p:cNvSpPr/>
            <p:nvPr userDrawn="1">
              <p:custDataLst>
                <p:tags r:id="rId237"/>
              </p:custDataLst>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endParaRPr lang="zh-CN" altLang="en-US"/>
            </a:p>
          </p:txBody>
        </p:sp>
        <p:sp>
          <p:nvSpPr>
            <p:cNvPr id="47332" name="Freeform 228"/>
            <p:cNvSpPr/>
            <p:nvPr userDrawn="1">
              <p:custDataLst>
                <p:tags r:id="rId238"/>
              </p:custDataLst>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endParaRPr lang="zh-CN" altLang="en-US"/>
            </a:p>
          </p:txBody>
        </p:sp>
        <p:sp>
          <p:nvSpPr>
            <p:cNvPr id="47333" name="Freeform 229"/>
            <p:cNvSpPr/>
            <p:nvPr userDrawn="1">
              <p:custDataLst>
                <p:tags r:id="rId239"/>
              </p:custDataLst>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endParaRPr lang="zh-CN" altLang="en-US"/>
            </a:p>
          </p:txBody>
        </p:sp>
        <p:sp>
          <p:nvSpPr>
            <p:cNvPr id="47334" name="Freeform 230"/>
            <p:cNvSpPr/>
            <p:nvPr userDrawn="1">
              <p:custDataLst>
                <p:tags r:id="rId240"/>
              </p:custDataLst>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endParaRPr lang="zh-CN" altLang="en-US"/>
            </a:p>
          </p:txBody>
        </p:sp>
        <p:sp>
          <p:nvSpPr>
            <p:cNvPr id="47335" name="Freeform 231"/>
            <p:cNvSpPr/>
            <p:nvPr userDrawn="1">
              <p:custDataLst>
                <p:tags r:id="rId241"/>
              </p:custDataLst>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2">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endParaRPr lang="zh-CN" altLang="en-US"/>
            </a:p>
          </p:txBody>
        </p:sp>
      </p:grpSp>
      <p:grpSp>
        <p:nvGrpSpPr>
          <p:cNvPr id="47336" name="Group 232"/>
          <p:cNvGrpSpPr/>
          <p:nvPr>
            <p:custDataLst>
              <p:tags r:id="rId242"/>
            </p:custDataLst>
          </p:nvPr>
        </p:nvGrpSpPr>
        <p:grpSpPr>
          <a:xfrm>
            <a:off x="6934200" y="-7938"/>
            <a:ext cx="2317750" cy="2063751"/>
            <a:chOff x="4080" y="-5"/>
            <a:chExt cx="1748" cy="1556"/>
          </a:xfrm>
        </p:grpSpPr>
        <p:sp>
          <p:nvSpPr>
            <p:cNvPr id="47337" name="Freeform 233"/>
            <p:cNvSpPr/>
            <p:nvPr userDrawn="1">
              <p:custDataLst>
                <p:tags r:id="rId243"/>
              </p:custDataLst>
            </p:nvPr>
          </p:nvSpPr>
          <p:spPr bwMode="auto">
            <a:xfrm>
              <a:off x="4161" y="-5"/>
              <a:ext cx="1586"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endParaRPr lang="zh-CN" altLang="en-US"/>
            </a:p>
          </p:txBody>
        </p:sp>
        <p:grpSp>
          <p:nvGrpSpPr>
            <p:cNvPr id="47338" name="Group 234"/>
            <p:cNvGrpSpPr/>
            <p:nvPr userDrawn="1">
              <p:custDataLst>
                <p:tags r:id="rId244"/>
              </p:custDataLst>
            </p:nvPr>
          </p:nvGrpSpPr>
          <p:grpSpPr>
            <a:xfrm>
              <a:off x="4080" y="0"/>
              <a:ext cx="1748" cy="1551"/>
              <a:chOff x="2918" y="18"/>
              <a:chExt cx="2958" cy="2699"/>
            </a:xfrm>
          </p:grpSpPr>
          <p:sp>
            <p:nvSpPr>
              <p:cNvPr id="47339" name="Freeform 235"/>
              <p:cNvSpPr/>
              <p:nvPr>
                <p:custDataLst>
                  <p:tags r:id="rId245"/>
                </p:custDataLst>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endParaRPr lang="zh-CN" altLang="en-US"/>
              </a:p>
            </p:txBody>
          </p:sp>
          <p:sp>
            <p:nvSpPr>
              <p:cNvPr id="47340" name="Freeform 236"/>
              <p:cNvSpPr>
                <a:spLocks noEditPoints="1"/>
              </p:cNvSpPr>
              <p:nvPr>
                <p:custDataLst>
                  <p:tags r:id="rId246"/>
                </p:custDataLst>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endParaRPr lang="zh-CN" altLang="en-US"/>
              </a:p>
            </p:txBody>
          </p:sp>
          <p:sp>
            <p:nvSpPr>
              <p:cNvPr id="47341" name="Freeform 237"/>
              <p:cNvSpPr/>
              <p:nvPr>
                <p:custDataLst>
                  <p:tags r:id="rId247"/>
                </p:custDataLst>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endParaRPr lang="zh-CN" altLang="en-US"/>
              </a:p>
            </p:txBody>
          </p:sp>
          <p:sp>
            <p:nvSpPr>
              <p:cNvPr id="47342" name="Freeform 238"/>
              <p:cNvSpPr/>
              <p:nvPr>
                <p:custDataLst>
                  <p:tags r:id="rId248"/>
                </p:custDataLst>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endParaRPr lang="zh-CN" altLang="en-US"/>
              </a:p>
            </p:txBody>
          </p:sp>
          <p:sp>
            <p:nvSpPr>
              <p:cNvPr id="47343" name="Freeform 239"/>
              <p:cNvSpPr/>
              <p:nvPr>
                <p:custDataLst>
                  <p:tags r:id="rId249"/>
                </p:custDataLst>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2">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endParaRPr lang="zh-CN" altLang="en-US"/>
              </a:p>
            </p:txBody>
          </p:sp>
          <p:sp>
            <p:nvSpPr>
              <p:cNvPr id="47344" name="Freeform 240"/>
              <p:cNvSpPr/>
              <p:nvPr>
                <p:custDataLst>
                  <p:tags r:id="rId250"/>
                </p:custDataLst>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endParaRPr lang="zh-CN" altLang="en-US"/>
              </a:p>
            </p:txBody>
          </p:sp>
          <p:sp>
            <p:nvSpPr>
              <p:cNvPr id="47345" name="Freeform 241"/>
              <p:cNvSpPr/>
              <p:nvPr>
                <p:custDataLst>
                  <p:tags r:id="rId251"/>
                </p:custDataLst>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endParaRPr lang="zh-CN" altLang="en-US"/>
              </a:p>
            </p:txBody>
          </p:sp>
          <p:sp>
            <p:nvSpPr>
              <p:cNvPr id="47346" name="Freeform 242"/>
              <p:cNvSpPr/>
              <p:nvPr>
                <p:custDataLst>
                  <p:tags r:id="rId252"/>
                </p:custDataLst>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endParaRPr lang="zh-CN" altLang="en-US"/>
              </a:p>
            </p:txBody>
          </p:sp>
          <p:sp>
            <p:nvSpPr>
              <p:cNvPr id="47347" name="Freeform 243"/>
              <p:cNvSpPr/>
              <p:nvPr>
                <p:custDataLst>
                  <p:tags r:id="rId253"/>
                </p:custDataLst>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endParaRPr lang="zh-CN" altLang="en-US"/>
              </a:p>
            </p:txBody>
          </p:sp>
          <p:sp>
            <p:nvSpPr>
              <p:cNvPr id="47348" name="Freeform 244"/>
              <p:cNvSpPr/>
              <p:nvPr>
                <p:custDataLst>
                  <p:tags r:id="rId254"/>
                </p:custDataLst>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endParaRPr lang="zh-CN" altLang="en-US"/>
              </a:p>
            </p:txBody>
          </p:sp>
          <p:sp>
            <p:nvSpPr>
              <p:cNvPr id="47349" name="Freeform 245"/>
              <p:cNvSpPr/>
              <p:nvPr>
                <p:custDataLst>
                  <p:tags r:id="rId255"/>
                </p:custDataLst>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8">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endParaRPr lang="zh-CN" altLang="en-US"/>
              </a:p>
            </p:txBody>
          </p:sp>
          <p:sp>
            <p:nvSpPr>
              <p:cNvPr id="47350" name="Freeform 246"/>
              <p:cNvSpPr/>
              <p:nvPr>
                <p:custDataLst>
                  <p:tags r:id="rId256"/>
                </p:custDataLst>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endParaRPr lang="zh-CN" altLang="en-US"/>
              </a:p>
            </p:txBody>
          </p:sp>
          <p:sp>
            <p:nvSpPr>
              <p:cNvPr id="47351" name="Freeform 247"/>
              <p:cNvSpPr/>
              <p:nvPr>
                <p:custDataLst>
                  <p:tags r:id="rId257"/>
                </p:custDataLst>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endParaRPr lang="zh-CN" altLang="en-US"/>
              </a:p>
            </p:txBody>
          </p:sp>
        </p:grpSp>
      </p:grpSp>
      <p:sp>
        <p:nvSpPr>
          <p:cNvPr id="47352" name="Rectangle 248"/>
          <p:cNvSpPr>
            <a:spLocks noGrp="1" noRot="1" noChangeArrowheads="1"/>
          </p:cNvSpPr>
          <p:nvPr>
            <p:ph type="title"/>
            <p:custDataLst>
              <p:tags r:id="rId258"/>
            </p:custDataLst>
          </p:nvPr>
        </p:nvSpPr>
        <p:spPr bwMode="auto">
          <a:xfrm>
            <a:off x="298450" y="228600"/>
            <a:ext cx="854075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7353" name="Rectangle 249"/>
          <p:cNvSpPr>
            <a:spLocks noGrp="1" noRot="1" noChangeArrowheads="1"/>
          </p:cNvSpPr>
          <p:nvPr>
            <p:ph type="body" idx="1"/>
            <p:custDataLst>
              <p:tags r:id="rId259"/>
            </p:custDataLst>
          </p:nvPr>
        </p:nvSpPr>
        <p:spPr bwMode="auto">
          <a:xfrm>
            <a:off x="609600" y="1600200"/>
            <a:ext cx="8153400" cy="449897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7354" name="Rectangle 250"/>
          <p:cNvSpPr>
            <a:spLocks noGrp="1" noChangeArrowheads="1"/>
          </p:cNvSpPr>
          <p:nvPr>
            <p:ph type="dt" sz="half" idx="2"/>
            <p:custDataLst>
              <p:tags r:id="rId260"/>
            </p:custDataLst>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fld id="{2346CAB9-C5E4-499B-A9F2-E04A90B406E7}" type="datetimeFigureOut">
              <a:rPr lang="zh-CN" altLang="en-US"/>
            </a:fld>
            <a:endParaRPr lang="en-US" altLang="zh-CN"/>
          </a:p>
        </p:txBody>
      </p:sp>
      <p:sp>
        <p:nvSpPr>
          <p:cNvPr id="47355" name="Rectangle 251"/>
          <p:cNvSpPr>
            <a:spLocks noGrp="1" noChangeArrowheads="1"/>
          </p:cNvSpPr>
          <p:nvPr>
            <p:ph type="ftr" sz="quarter" idx="3"/>
            <p:custDataLst>
              <p:tags r:id="rId261"/>
            </p:custDataLst>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en-US" altLang="zh-CN"/>
          </a:p>
        </p:txBody>
      </p:sp>
      <p:sp>
        <p:nvSpPr>
          <p:cNvPr id="47356" name="Rectangle 252"/>
          <p:cNvSpPr>
            <a:spLocks noGrp="1" noChangeArrowheads="1"/>
          </p:cNvSpPr>
          <p:nvPr>
            <p:ph type="sldNum" sz="quarter" idx="4"/>
            <p:custDataLst>
              <p:tags r:id="rId262"/>
            </p:custDataLst>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23A21401-67F9-44FA-BEC8-5C534373F652}" type="slidenum">
              <a:rPr lang="zh-CN" altLang="en-US"/>
            </a:fld>
            <a:endParaRPr lang="en-US" altLang="zh-CN"/>
          </a:p>
        </p:txBody>
      </p:sp>
      <p:pic>
        <p:nvPicPr>
          <p:cNvPr id="47357" name="图片 1073743875" descr="学科网 zxxk.com"/>
          <p:cNvPicPr>
            <a:picLocks noChangeAspect="1"/>
          </p:cNvPicPr>
          <p:nvPr>
            <p:custDataLst>
              <p:tags r:id="rId263"/>
            </p:custDataLst>
          </p:nvPr>
        </p:nvPicPr>
        <p:blipFill>
          <a:blip r:embed="rId264" r:link="rId265"/>
          <a:stretch>
            <a:fillRect/>
          </a:stretch>
        </p:blipFill>
        <p:spPr>
          <a:xfrm>
            <a:off x="838200" y="365125"/>
            <a:ext cx="9525" cy="9525"/>
          </a:xfrm>
          <a:prstGeom prst="rect">
            <a:avLst/>
          </a:prstGeom>
          <a:noFill/>
          <a:ln>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487.xml"/><Relationship Id="rId1" Type="http://schemas.openxmlformats.org/officeDocument/2006/relationships/tags" Target="../tags/tag486.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45.xml"/><Relationship Id="rId6" Type="http://schemas.openxmlformats.org/officeDocument/2006/relationships/image" Target="../media/image12.jpeg"/><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image" Target="../media/image5.png"/><Relationship Id="rId2" Type="http://schemas.openxmlformats.org/officeDocument/2006/relationships/tags" Target="../tags/tag542.xml"/><Relationship Id="rId1" Type="http://schemas.openxmlformats.org/officeDocument/2006/relationships/tags" Target="../tags/tag54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jpeg"/><Relationship Id="rId7" Type="http://schemas.openxmlformats.org/officeDocument/2006/relationships/tags" Target="../tags/tag550.xml"/><Relationship Id="rId6" Type="http://schemas.openxmlformats.org/officeDocument/2006/relationships/image" Target="../media/image13.png"/><Relationship Id="rId5" Type="http://schemas.openxmlformats.org/officeDocument/2006/relationships/tags" Target="../tags/tag549.xml"/><Relationship Id="rId4" Type="http://schemas.openxmlformats.org/officeDocument/2006/relationships/tags" Target="../tags/tag548.xml"/><Relationship Id="rId3" Type="http://schemas.openxmlformats.org/officeDocument/2006/relationships/image" Target="../media/image5.png"/><Relationship Id="rId2" Type="http://schemas.openxmlformats.org/officeDocument/2006/relationships/tags" Target="../tags/tag547.xml"/><Relationship Id="rId1" Type="http://schemas.openxmlformats.org/officeDocument/2006/relationships/tags" Target="../tags/tag5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2.xml"/><Relationship Id="rId1" Type="http://schemas.openxmlformats.org/officeDocument/2006/relationships/tags" Target="../tags/tag55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image" Target="../media/image15.png"/><Relationship Id="rId1" Type="http://schemas.openxmlformats.org/officeDocument/2006/relationships/tags" Target="../tags/tag55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61.xml"/><Relationship Id="rId6" Type="http://schemas.openxmlformats.org/officeDocument/2006/relationships/tags" Target="../tags/tag560.xml"/><Relationship Id="rId5" Type="http://schemas.openxmlformats.org/officeDocument/2006/relationships/tags" Target="../tags/tag559.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image" Target="../media/image16.png"/><Relationship Id="rId1" Type="http://schemas.openxmlformats.org/officeDocument/2006/relationships/tags" Target="../tags/tag556.xml"/></Relationships>
</file>

<file path=ppt/slides/_rels/slide15.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image" Target="../media/image5.png"/><Relationship Id="rId10" Type="http://schemas.openxmlformats.org/officeDocument/2006/relationships/slideLayout" Target="../slideLayouts/slideLayout7.xml"/><Relationship Id="rId1" Type="http://schemas.openxmlformats.org/officeDocument/2006/relationships/tags" Target="../tags/tag56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74.xml"/><Relationship Id="rId4" Type="http://schemas.openxmlformats.org/officeDocument/2006/relationships/tags" Target="../tags/tag573.xml"/><Relationship Id="rId3" Type="http://schemas.openxmlformats.org/officeDocument/2006/relationships/tags" Target="../tags/tag572.xml"/><Relationship Id="rId2" Type="http://schemas.openxmlformats.org/officeDocument/2006/relationships/tags" Target="../tags/tag571.xml"/><Relationship Id="rId1" Type="http://schemas.openxmlformats.org/officeDocument/2006/relationships/tags" Target="../tags/tag57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80.xml"/><Relationship Id="rId2" Type="http://schemas.openxmlformats.org/officeDocument/2006/relationships/tags" Target="../tags/tag579.xml"/><Relationship Id="rId1" Type="http://schemas.openxmlformats.org/officeDocument/2006/relationships/tags" Target="../tags/tag578.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tags" Target="../tags/tag58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image" Target="../media/image3.png"/><Relationship Id="rId1" Type="http://schemas.openxmlformats.org/officeDocument/2006/relationships/tags" Target="../tags/tag48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90.xml"/><Relationship Id="rId4" Type="http://schemas.openxmlformats.org/officeDocument/2006/relationships/tags" Target="../tags/tag589.xml"/><Relationship Id="rId3" Type="http://schemas.openxmlformats.org/officeDocument/2006/relationships/tags" Target="../tags/tag588.xml"/><Relationship Id="rId2" Type="http://schemas.openxmlformats.org/officeDocument/2006/relationships/tags" Target="../tags/tag587.xml"/><Relationship Id="rId1" Type="http://schemas.openxmlformats.org/officeDocument/2006/relationships/tags" Target="../tags/tag586.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96.xml"/><Relationship Id="rId2" Type="http://schemas.openxmlformats.org/officeDocument/2006/relationships/tags" Target="../tags/tag595.xml"/><Relationship Id="rId1" Type="http://schemas.openxmlformats.org/officeDocument/2006/relationships/tags" Target="../tags/tag594.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tags" Target="../tags/tag59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02.xml"/><Relationship Id="rId2" Type="http://schemas.openxmlformats.org/officeDocument/2006/relationships/tags" Target="../tags/tag601.xml"/><Relationship Id="rId1" Type="http://schemas.openxmlformats.org/officeDocument/2006/relationships/tags" Target="../tags/tag600.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tags" Target="../tags/tag603.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08.xml"/><Relationship Id="rId2" Type="http://schemas.openxmlformats.org/officeDocument/2006/relationships/tags" Target="../tags/tag607.xml"/><Relationship Id="rId1" Type="http://schemas.openxmlformats.org/officeDocument/2006/relationships/tags" Target="../tags/tag60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tags" Target="../tags/tag612.xml"/><Relationship Id="rId3" Type="http://schemas.openxmlformats.org/officeDocument/2006/relationships/tags" Target="../tags/tag611.xml"/><Relationship Id="rId2" Type="http://schemas.openxmlformats.org/officeDocument/2006/relationships/tags" Target="../tags/tag610.xml"/><Relationship Id="rId1" Type="http://schemas.openxmlformats.org/officeDocument/2006/relationships/tags" Target="../tags/tag609.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image" Target="../media/image18.png"/><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21.xml"/><Relationship Id="rId2" Type="http://schemas.openxmlformats.org/officeDocument/2006/relationships/tags" Target="../tags/tag620.xml"/><Relationship Id="rId1" Type="http://schemas.openxmlformats.org/officeDocument/2006/relationships/tags" Target="../tags/tag6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27.xml"/><Relationship Id="rId2" Type="http://schemas.openxmlformats.org/officeDocument/2006/relationships/tags" Target="../tags/tag626.xml"/><Relationship Id="rId1" Type="http://schemas.openxmlformats.org/officeDocument/2006/relationships/tags" Target="../tags/tag625.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30.xml"/><Relationship Id="rId2" Type="http://schemas.openxmlformats.org/officeDocument/2006/relationships/tags" Target="../tags/tag629.xml"/><Relationship Id="rId1" Type="http://schemas.openxmlformats.org/officeDocument/2006/relationships/tags" Target="../tags/tag628.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33.xml"/><Relationship Id="rId2" Type="http://schemas.openxmlformats.org/officeDocument/2006/relationships/tags" Target="../tags/tag632.xml"/><Relationship Id="rId1" Type="http://schemas.openxmlformats.org/officeDocument/2006/relationships/tags" Target="../tags/tag631.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38.xml"/><Relationship Id="rId4" Type="http://schemas.openxmlformats.org/officeDocument/2006/relationships/tags" Target="../tags/tag637.xml"/><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2.xml"/><Relationship Id="rId3" Type="http://schemas.openxmlformats.org/officeDocument/2006/relationships/tags" Target="../tags/tag641.xml"/><Relationship Id="rId2" Type="http://schemas.openxmlformats.org/officeDocument/2006/relationships/tags" Target="../tags/tag640.xml"/><Relationship Id="rId1" Type="http://schemas.openxmlformats.org/officeDocument/2006/relationships/tags" Target="../tags/tag639.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45.xml"/><Relationship Id="rId2" Type="http://schemas.openxmlformats.org/officeDocument/2006/relationships/tags" Target="../tags/tag644.xml"/><Relationship Id="rId1" Type="http://schemas.openxmlformats.org/officeDocument/2006/relationships/tags" Target="../tags/tag643.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0.xml"/><Relationship Id="rId4" Type="http://schemas.openxmlformats.org/officeDocument/2006/relationships/tags" Target="../tags/tag649.xml"/><Relationship Id="rId3" Type="http://schemas.openxmlformats.org/officeDocument/2006/relationships/tags" Target="../tags/tag648.xml"/><Relationship Id="rId2" Type="http://schemas.openxmlformats.org/officeDocument/2006/relationships/tags" Target="../tags/tag647.xml"/><Relationship Id="rId1" Type="http://schemas.openxmlformats.org/officeDocument/2006/relationships/tags" Target="../tags/tag646.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53.xml"/><Relationship Id="rId2" Type="http://schemas.openxmlformats.org/officeDocument/2006/relationships/tags" Target="../tags/tag652.xml"/><Relationship Id="rId1" Type="http://schemas.openxmlformats.org/officeDocument/2006/relationships/tags" Target="../tags/tag65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5.xml"/><Relationship Id="rId1" Type="http://schemas.openxmlformats.org/officeDocument/2006/relationships/tags" Target="../tags/tag654.xml"/></Relationships>
</file>

<file path=ppt/slides/_rels/slide4.xml.rels><?xml version="1.0" encoding="UTF-8" standalone="yes"?>
<Relationships xmlns="http://schemas.openxmlformats.org/package/2006/relationships"><Relationship Id="rId9" Type="http://schemas.openxmlformats.org/officeDocument/2006/relationships/tags" Target="../tags/tag499.xml"/><Relationship Id="rId8" Type="http://schemas.openxmlformats.org/officeDocument/2006/relationships/tags" Target="../tags/tag498.xml"/><Relationship Id="rId7" Type="http://schemas.openxmlformats.org/officeDocument/2006/relationships/tags" Target="../tags/tag497.xml"/><Relationship Id="rId6" Type="http://schemas.openxmlformats.org/officeDocument/2006/relationships/tags" Target="../tags/tag496.xml"/><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6" Type="http://schemas.openxmlformats.org/officeDocument/2006/relationships/slideLayout" Target="../slideLayouts/slideLayout7.xml"/><Relationship Id="rId25" Type="http://schemas.openxmlformats.org/officeDocument/2006/relationships/tags" Target="../tags/tag515.xml"/><Relationship Id="rId24" Type="http://schemas.openxmlformats.org/officeDocument/2006/relationships/tags" Target="../tags/tag514.xml"/><Relationship Id="rId23" Type="http://schemas.openxmlformats.org/officeDocument/2006/relationships/tags" Target="../tags/tag513.xml"/><Relationship Id="rId22" Type="http://schemas.openxmlformats.org/officeDocument/2006/relationships/tags" Target="../tags/tag512.xml"/><Relationship Id="rId21" Type="http://schemas.openxmlformats.org/officeDocument/2006/relationships/tags" Target="../tags/tag511.xml"/><Relationship Id="rId20" Type="http://schemas.openxmlformats.org/officeDocument/2006/relationships/tags" Target="../tags/tag510.xml"/><Relationship Id="rId2" Type="http://schemas.openxmlformats.org/officeDocument/2006/relationships/image" Target="../media/image4.png"/><Relationship Id="rId19" Type="http://schemas.openxmlformats.org/officeDocument/2006/relationships/tags" Target="../tags/tag509.xml"/><Relationship Id="rId18" Type="http://schemas.openxmlformats.org/officeDocument/2006/relationships/tags" Target="../tags/tag508.xml"/><Relationship Id="rId17" Type="http://schemas.openxmlformats.org/officeDocument/2006/relationships/tags" Target="../tags/tag507.xml"/><Relationship Id="rId16" Type="http://schemas.openxmlformats.org/officeDocument/2006/relationships/tags" Target="../tags/tag506.xml"/><Relationship Id="rId15" Type="http://schemas.openxmlformats.org/officeDocument/2006/relationships/tags" Target="../tags/tag505.xml"/><Relationship Id="rId14" Type="http://schemas.openxmlformats.org/officeDocument/2006/relationships/tags" Target="../tags/tag504.xml"/><Relationship Id="rId13" Type="http://schemas.openxmlformats.org/officeDocument/2006/relationships/tags" Target="../tags/tag503.xml"/><Relationship Id="rId12" Type="http://schemas.openxmlformats.org/officeDocument/2006/relationships/tags" Target="../tags/tag502.xml"/><Relationship Id="rId11" Type="http://schemas.openxmlformats.org/officeDocument/2006/relationships/tags" Target="../tags/tag501.xml"/><Relationship Id="rId10" Type="http://schemas.openxmlformats.org/officeDocument/2006/relationships/tags" Target="../tags/tag500.xml"/><Relationship Id="rId1" Type="http://schemas.openxmlformats.org/officeDocument/2006/relationships/tags" Target="../tags/tag49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58.xml"/><Relationship Id="rId2" Type="http://schemas.openxmlformats.org/officeDocument/2006/relationships/tags" Target="../tags/tag657.xml"/><Relationship Id="rId1" Type="http://schemas.openxmlformats.org/officeDocument/2006/relationships/tags" Target="../tags/tag65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0.xml"/><Relationship Id="rId1" Type="http://schemas.openxmlformats.org/officeDocument/2006/relationships/tags" Target="../tags/tag65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2.xml"/><Relationship Id="rId1" Type="http://schemas.openxmlformats.org/officeDocument/2006/relationships/tags" Target="../tags/tag661.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tags" Target="../tags/tag665.xml"/><Relationship Id="rId2" Type="http://schemas.openxmlformats.org/officeDocument/2006/relationships/tags" Target="../tags/tag664.xml"/><Relationship Id="rId1" Type="http://schemas.openxmlformats.org/officeDocument/2006/relationships/tags" Target="../tags/tag66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6.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png"/><Relationship Id="rId7" Type="http://schemas.openxmlformats.org/officeDocument/2006/relationships/tags" Target="../tags/tag520.xml"/><Relationship Id="rId6" Type="http://schemas.openxmlformats.org/officeDocument/2006/relationships/image" Target="../media/image6.png"/><Relationship Id="rId5" Type="http://schemas.openxmlformats.org/officeDocument/2006/relationships/tags" Target="../tags/tag519.xml"/><Relationship Id="rId4" Type="http://schemas.openxmlformats.org/officeDocument/2006/relationships/tags" Target="../tags/tag518.xml"/><Relationship Id="rId3" Type="http://schemas.openxmlformats.org/officeDocument/2006/relationships/image" Target="../media/image5.png"/><Relationship Id="rId2" Type="http://schemas.openxmlformats.org/officeDocument/2006/relationships/tags" Target="../tags/tag517.xml"/><Relationship Id="rId1" Type="http://schemas.openxmlformats.org/officeDocument/2006/relationships/tags" Target="../tags/tag51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524.xml"/><Relationship Id="rId4" Type="http://schemas.openxmlformats.org/officeDocument/2006/relationships/tags" Target="../tags/tag523.xml"/><Relationship Id="rId3" Type="http://schemas.openxmlformats.org/officeDocument/2006/relationships/tags" Target="../tags/tag522.xml"/><Relationship Id="rId2" Type="http://schemas.openxmlformats.org/officeDocument/2006/relationships/image" Target="../media/image5.png"/><Relationship Id="rId1" Type="http://schemas.openxmlformats.org/officeDocument/2006/relationships/tags" Target="../tags/tag521.xml"/></Relationships>
</file>

<file path=ppt/slides/_rels/slide7.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530.xml"/><Relationship Id="rId7" Type="http://schemas.openxmlformats.org/officeDocument/2006/relationships/image" Target="../media/image8.png"/><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3" Type="http://schemas.openxmlformats.org/officeDocument/2006/relationships/image" Target="../media/image5.png"/><Relationship Id="rId2" Type="http://schemas.openxmlformats.org/officeDocument/2006/relationships/tags" Target="../tags/tag526.xml"/><Relationship Id="rId10" Type="http://schemas.openxmlformats.org/officeDocument/2006/relationships/slideLayout" Target="../slideLayouts/slideLayout7.xml"/><Relationship Id="rId1" Type="http://schemas.openxmlformats.org/officeDocument/2006/relationships/tags" Target="../tags/tag52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tags" Target="../tags/tag535.xml"/><Relationship Id="rId6" Type="http://schemas.openxmlformats.org/officeDocument/2006/relationships/image" Target="../media/image9.png"/><Relationship Id="rId5" Type="http://schemas.openxmlformats.org/officeDocument/2006/relationships/tags" Target="../tags/tag534.xml"/><Relationship Id="rId4" Type="http://schemas.openxmlformats.org/officeDocument/2006/relationships/tags" Target="../tags/tag533.xml"/><Relationship Id="rId3" Type="http://schemas.openxmlformats.org/officeDocument/2006/relationships/image" Target="../media/image5.png"/><Relationship Id="rId2" Type="http://schemas.openxmlformats.org/officeDocument/2006/relationships/tags" Target="../tags/tag532.xml"/><Relationship Id="rId1" Type="http://schemas.openxmlformats.org/officeDocument/2006/relationships/tags" Target="../tags/tag53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jpeg"/><Relationship Id="rId7" Type="http://schemas.openxmlformats.org/officeDocument/2006/relationships/tags" Target="../tags/tag540.xml"/><Relationship Id="rId6" Type="http://schemas.openxmlformats.org/officeDocument/2006/relationships/image" Target="../media/image10.png"/><Relationship Id="rId5" Type="http://schemas.openxmlformats.org/officeDocument/2006/relationships/tags" Target="../tags/tag539.xml"/><Relationship Id="rId4" Type="http://schemas.openxmlformats.org/officeDocument/2006/relationships/tags" Target="../tags/tag538.xml"/><Relationship Id="rId3" Type="http://schemas.openxmlformats.org/officeDocument/2006/relationships/image" Target="../media/image5.png"/><Relationship Id="rId2" Type="http://schemas.openxmlformats.org/officeDocument/2006/relationships/tags" Target="../tags/tag537.xml"/><Relationship Id="rId1" Type="http://schemas.openxmlformats.org/officeDocument/2006/relationships/tags" Target="../tags/tag5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7"/>
          <p:cNvSpPr>
            <a:spLocks noChangeArrowheads="1" noChangeShapeType="1" noTextEdit="1"/>
          </p:cNvSpPr>
          <p:nvPr>
            <p:custDataLst>
              <p:tags r:id="rId1"/>
            </p:custDataLst>
          </p:nvPr>
        </p:nvSpPr>
        <p:spPr bwMode="auto">
          <a:xfrm>
            <a:off x="1547664" y="980728"/>
            <a:ext cx="6380162" cy="1728788"/>
          </a:xfrm>
          <a:prstGeom prst="rect">
            <a:avLst/>
          </a:prstGeom>
        </p:spPr>
        <p:txBody>
          <a:bodyPr wrap="none" fromWordArt="1">
            <a:prstTxWarp prst="textPlain">
              <a:avLst>
                <a:gd name="adj" fmla="val 50000"/>
              </a:avLst>
            </a:prstTxWarp>
          </a:bodyPr>
          <a:lstStyle/>
          <a:p>
            <a:pPr algn="ctr"/>
            <a:r>
              <a:rPr lang="zh-CN" altLang="en-US" sz="3600" b="1" kern="10" smtClean="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6999"/>
                    </a:srgbClr>
                  </a:outerShdw>
                </a:effectLst>
                <a:latin typeface="黑体" panose="02010609060101010101" pitchFamily="49" charset="-122"/>
                <a:ea typeface="黑体" panose="02010609060101010101" pitchFamily="49" charset="-122"/>
              </a:rPr>
              <a:t>第三单</a:t>
            </a:r>
            <a:r>
              <a:rPr lang="zh-CN" altLang="en-US" sz="3600" b="1"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6999"/>
                    </a:srgbClr>
                  </a:outerShdw>
                </a:effectLst>
                <a:latin typeface="黑体" panose="02010609060101010101" pitchFamily="49" charset="-122"/>
                <a:ea typeface="黑体" panose="02010609060101010101" pitchFamily="49" charset="-122"/>
              </a:rPr>
              <a:t>元  </a:t>
            </a:r>
            <a:r>
              <a:rPr lang="zh-CN" altLang="en-US" sz="3600" b="1" kern="10" smtClean="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6999"/>
                    </a:srgbClr>
                  </a:outerShdw>
                </a:effectLst>
                <a:latin typeface="黑体" panose="02010609060101010101" pitchFamily="49" charset="-122"/>
                <a:ea typeface="黑体" panose="02010609060101010101" pitchFamily="49" charset="-122"/>
              </a:rPr>
              <a:t>勇担社会责任</a:t>
            </a:r>
            <a:endParaRPr lang="zh-CN" altLang="en-US" sz="3600" b="1"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6999"/>
                  </a:srgbClr>
                </a:outerShdw>
              </a:effectLst>
              <a:latin typeface="黑体" panose="02010609060101010101" pitchFamily="49" charset="-122"/>
              <a:ea typeface="黑体" panose="02010609060101010101" pitchFamily="49" charset="-122"/>
            </a:endParaRPr>
          </a:p>
        </p:txBody>
      </p:sp>
      <p:pic>
        <p:nvPicPr>
          <p:cNvPr id="1027" name="Picture 3"/>
          <p:cNvPicPr>
            <a:picLocks noChangeAspect="1" noChangeArrowheads="1"/>
          </p:cNvPicPr>
          <p:nvPr>
            <p:custDataLst>
              <p:tags r:id="rId2"/>
            </p:custDataLst>
          </p:nvPr>
        </p:nvPicPr>
        <p:blipFill>
          <a:blip r:embed="rId3"/>
          <a:stretch>
            <a:fillRect/>
          </a:stretch>
        </p:blipFill>
        <p:spPr bwMode="auto">
          <a:xfrm>
            <a:off x="2987824" y="3429000"/>
            <a:ext cx="2664296" cy="2347714"/>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683260" y="44450"/>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515735" y="44450"/>
            <a:ext cx="2397760" cy="1427480"/>
          </a:xfrm>
          <a:prstGeom prst="rect">
            <a:avLst/>
          </a:prstGeom>
          <a:noFill/>
          <a:ln w="9525">
            <a:noFill/>
            <a:miter lim="800000"/>
            <a:headEnd/>
            <a:tailEnd/>
          </a:ln>
        </p:spPr>
      </p:pic>
      <p:sp>
        <p:nvSpPr>
          <p:cNvPr id="2" name="文本框 1"/>
          <p:cNvSpPr txBox="1"/>
          <p:nvPr>
            <p:custDataLst>
              <p:tags r:id="rId4"/>
            </p:custDataLst>
          </p:nvPr>
        </p:nvSpPr>
        <p:spPr>
          <a:xfrm>
            <a:off x="755576" y="548680"/>
            <a:ext cx="7713980" cy="5201424"/>
          </a:xfrm>
          <a:prstGeom prst="rect">
            <a:avLst/>
          </a:prstGeom>
          <a:noFill/>
          <a:ln w="9525">
            <a:noFill/>
          </a:ln>
        </p:spPr>
        <p:txBody>
          <a:bodyPr wrap="square">
            <a:spAutoFit/>
          </a:bodyPr>
          <a:lstStyle/>
          <a:p>
            <a:r>
              <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rPr>
              <a:t>（2</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如何关爱他人？</a:t>
            </a:r>
            <a:endParaRPr lang="zh-CN" altLang="zh-CN" sz="2400" smtClean="0">
              <a:latin typeface="黑体" panose="02010609060101010101" pitchFamily="49" charset="-122"/>
              <a:ea typeface="黑体" panose="02010609060101010101" pitchFamily="49" charset="-122"/>
            </a:endParaRPr>
          </a:p>
          <a:p>
            <a:r>
              <a:rPr lang="en-US" altLang="zh-CN" sz="2200" smtClean="0">
                <a:latin typeface="黑体" panose="02010609060101010101" pitchFamily="49" charset="-122"/>
                <a:ea typeface="黑体" panose="02010609060101010101" pitchFamily="49" charset="-122"/>
              </a:rPr>
              <a:t>1</a:t>
            </a:r>
            <a:r>
              <a:rPr lang="zh-CN" altLang="zh-CN" sz="2200" smtClean="0">
                <a:latin typeface="黑体" panose="02010609060101010101" pitchFamily="49" charset="-122"/>
                <a:ea typeface="黑体" panose="02010609060101010101" pitchFamily="49" charset="-122"/>
              </a:rPr>
              <a:t>）关爱他人，要心怀善意。</a:t>
            </a:r>
            <a:endParaRPr lang="zh-CN" altLang="zh-CN" sz="2200" smtClean="0">
              <a:latin typeface="黑体" panose="02010609060101010101" pitchFamily="49" charset="-122"/>
              <a:ea typeface="黑体" panose="02010609060101010101" pitchFamily="49" charset="-122"/>
            </a:endParaRPr>
          </a:p>
          <a:p>
            <a:r>
              <a:rPr lang="zh-CN" altLang="zh-CN" sz="2200" smtClean="0">
                <a:latin typeface="黑体" panose="02010609060101010101" pitchFamily="49" charset="-122"/>
                <a:ea typeface="黑体" panose="02010609060101010101" pitchFamily="49" charset="-122"/>
              </a:rPr>
              <a:t>具体表现：①我们应心怀友善，学会关心、体贴和帮助他人。②当他人遇到困难的时候，我们应该在道义上给予支持，物质上给予帮助，精神上给予关怀。</a:t>
            </a:r>
            <a:endParaRPr lang="zh-CN" altLang="zh-CN" sz="2200" smtClean="0">
              <a:latin typeface="黑体" panose="02010609060101010101" pitchFamily="49" charset="-122"/>
              <a:ea typeface="黑体" panose="02010609060101010101" pitchFamily="49" charset="-122"/>
            </a:endParaRPr>
          </a:p>
          <a:p>
            <a:pPr lvl="0"/>
            <a:r>
              <a:rPr lang="en-US" altLang="zh-CN" sz="2200" smtClean="0">
                <a:latin typeface="黑体" panose="02010609060101010101" pitchFamily="49" charset="-122"/>
                <a:ea typeface="黑体" panose="02010609060101010101" pitchFamily="49" charset="-122"/>
              </a:rPr>
              <a:t>2</a:t>
            </a:r>
            <a:r>
              <a:rPr lang="zh-CN" altLang="en-US"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关爱他人，要尽己所能。</a:t>
            </a:r>
            <a:endParaRPr lang="zh-CN" altLang="zh-CN" sz="2200" smtClean="0">
              <a:latin typeface="黑体" panose="02010609060101010101" pitchFamily="49" charset="-122"/>
              <a:ea typeface="黑体" panose="02010609060101010101" pitchFamily="49" charset="-122"/>
            </a:endParaRPr>
          </a:p>
          <a:p>
            <a:r>
              <a:rPr lang="zh-CN" altLang="zh-CN" sz="2200" smtClean="0">
                <a:latin typeface="黑体" panose="02010609060101010101" pitchFamily="49" charset="-122"/>
                <a:ea typeface="黑体" panose="02010609060101010101" pitchFamily="49" charset="-122"/>
              </a:rPr>
              <a:t>具体表现：①关爱不分大小，贵在有爱心。一个人的能力有大小，但只要尽己所能为他人排忧解难、奉献社会，就是一个友善和值得称赞的人。②只要人人献出一点爱，社会就会充满爱的阳光。</a:t>
            </a:r>
            <a:endParaRPr lang="zh-CN" altLang="zh-CN" sz="2200" smtClean="0">
              <a:latin typeface="黑体" panose="02010609060101010101" pitchFamily="49" charset="-122"/>
              <a:ea typeface="黑体" panose="02010609060101010101" pitchFamily="49" charset="-122"/>
            </a:endParaRPr>
          </a:p>
          <a:p>
            <a:pPr lvl="0"/>
            <a:r>
              <a:rPr lang="en-US" altLang="zh-CN" sz="2200" smtClean="0">
                <a:latin typeface="黑体" panose="02010609060101010101" pitchFamily="49" charset="-122"/>
                <a:ea typeface="黑体" panose="02010609060101010101" pitchFamily="49" charset="-122"/>
              </a:rPr>
              <a:t>3</a:t>
            </a:r>
            <a:r>
              <a:rPr lang="zh-CN" altLang="en-US"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关爱他人，要讲究策略。</a:t>
            </a:r>
            <a:endParaRPr lang="zh-CN" altLang="zh-CN" sz="2200" smtClean="0">
              <a:latin typeface="黑体" panose="02010609060101010101" pitchFamily="49" charset="-122"/>
              <a:ea typeface="黑体" panose="02010609060101010101" pitchFamily="49" charset="-122"/>
            </a:endParaRPr>
          </a:p>
          <a:p>
            <a:r>
              <a:rPr lang="zh-CN" altLang="zh-CN" sz="2200" smtClean="0">
                <a:latin typeface="黑体" panose="02010609060101010101" pitchFamily="49" charset="-122"/>
                <a:ea typeface="黑体" panose="02010609060101010101" pitchFamily="49" charset="-122"/>
              </a:rPr>
              <a:t>具体表现：①帮助他人时，要考虑他人的内心感受，不伤害他人的自尊心；②面对复杂情形，要善于作出明智的判断，增强安全防范意识和自我保护意识，在保护自己不受伤害的前提下采取果敢和理智的行动。</a:t>
            </a:r>
            <a:endParaRPr lang="zh-CN" altLang="zh-CN" sz="2200">
              <a:latin typeface="黑体" panose="02010609060101010101" pitchFamily="49" charset="-122"/>
              <a:ea typeface="黑体" panose="02010609060101010101" pitchFamily="49" charset="-122"/>
            </a:endParaRPr>
          </a:p>
        </p:txBody>
      </p:sp>
      <p:pic>
        <p:nvPicPr>
          <p:cNvPr id="7" name="Picture 4"/>
          <p:cNvPicPr>
            <a:picLocks noChangeAspect="1" noChangeArrowheads="1"/>
          </p:cNvPicPr>
          <p:nvPr>
            <p:custDataLst>
              <p:tags r:id="rId5"/>
            </p:custDataLst>
          </p:nvPr>
        </p:nvPicPr>
        <p:blipFill>
          <a:blip r:embed="rId6"/>
          <a:srcRect l="11971" r="5057" b="4631"/>
          <a:stretch>
            <a:fillRect/>
          </a:stretch>
        </p:blipFill>
        <p:spPr bwMode="auto">
          <a:xfrm>
            <a:off x="7740352" y="5661248"/>
            <a:ext cx="1079500" cy="959198"/>
          </a:xfrm>
          <a:prstGeom prst="rect">
            <a:avLst/>
          </a:prstGeom>
          <a:noFill/>
          <a:ln w="9525">
            <a:noFill/>
            <a:miter lim="800000"/>
            <a:headEnd/>
            <a:tailEnd/>
          </a:ln>
        </p:spPr>
      </p:pic>
      <p:sp>
        <p:nvSpPr>
          <p:cNvPr id="8" name="矩形 7"/>
          <p:cNvSpPr/>
          <p:nvPr>
            <p:custDataLst>
              <p:tags r:id="rId7"/>
            </p:custDataLst>
          </p:nvPr>
        </p:nvSpPr>
        <p:spPr>
          <a:xfrm>
            <a:off x="827584" y="5733256"/>
            <a:ext cx="6696744" cy="830997"/>
          </a:xfrm>
          <a:prstGeom prst="rect">
            <a:avLst/>
          </a:prstGeom>
        </p:spPr>
        <p:txBody>
          <a:bodyPr wrap="square">
            <a:spAutoFit/>
          </a:bodyPr>
          <a:lstStyle/>
          <a:p>
            <a:pPr lvl="0"/>
            <a:r>
              <a:rPr lang="zh-CN" altLang="zh-CN" sz="2400" smtClean="0">
                <a:solidFill>
                  <a:schemeClr val="tx2"/>
                </a:solidFill>
                <a:latin typeface="黑体" panose="02010609060101010101" pitchFamily="49" charset="-122"/>
                <a:ea typeface="黑体" panose="02010609060101010101" pitchFamily="49" charset="-122"/>
                <a:cs typeface="宋体" panose="02010600030101010101" pitchFamily="2" charset="-122"/>
              </a:rPr>
              <a:t>【命题趋势】</a:t>
            </a:r>
            <a:r>
              <a:rPr lang="zh-CN" altLang="zh-CN" sz="2400" smtClean="0">
                <a:solidFill>
                  <a:srgbClr val="000000"/>
                </a:solidFill>
                <a:latin typeface="黑体" panose="02010609060101010101" pitchFamily="49" charset="-122"/>
                <a:ea typeface="黑体" panose="02010609060101010101" pitchFamily="49" charset="-122"/>
                <a:cs typeface="宋体" panose="02010600030101010101" pitchFamily="2" charset="-122"/>
              </a:rPr>
              <a:t>高频考点。常漫画、经典故事、学生身边的事例等，考查关爱他人的意义和做法。</a:t>
            </a:r>
            <a:endParaRPr lang="zh-CN" altLang="zh-CN" sz="2400" smtClean="0">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899795" y="44450"/>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515735" y="44450"/>
            <a:ext cx="2397760" cy="1427480"/>
          </a:xfrm>
          <a:prstGeom prst="rect">
            <a:avLst/>
          </a:prstGeom>
          <a:noFill/>
          <a:ln w="9525">
            <a:noFill/>
            <a:miter lim="800000"/>
            <a:headEnd/>
            <a:tailEnd/>
          </a:ln>
        </p:spPr>
      </p:pic>
      <p:sp>
        <p:nvSpPr>
          <p:cNvPr id="56321" name="Rectangle 1"/>
          <p:cNvSpPr>
            <a:spLocks noChangeArrowheads="1"/>
          </p:cNvSpPr>
          <p:nvPr>
            <p:custDataLst>
              <p:tags r:id="rId4"/>
            </p:custDataLst>
          </p:nvPr>
        </p:nvSpPr>
        <p:spPr bwMode="auto">
          <a:xfrm>
            <a:off x="323528" y="620688"/>
            <a:ext cx="8496944" cy="48628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400" b="0" i="0" u="none" strike="noStrike" cap="none" normalizeH="0" smtClean="0">
                <a:ln>
                  <a:noFill/>
                </a:ln>
                <a:gradFill>
                  <a:gsLst>
                    <a:gs pos="0">
                      <a:srgbClr val="14CD68"/>
                    </a:gs>
                    <a:gs pos="100000">
                      <a:srgbClr val="0B6E38"/>
                    </a:gs>
                  </a:gsLst>
                  <a:lin scaled="0"/>
                </a:gradFill>
                <a:effectLst/>
                <a:latin typeface="黑体" panose="02010609060101010101" pitchFamily="49" charset="-122"/>
                <a:ea typeface="黑体" panose="02010609060101010101" pitchFamily="49" charset="-122"/>
                <a:cs typeface="宋体" panose="02010600030101010101" pitchFamily="2" charset="-122"/>
              </a:rPr>
              <a:t>考点</a:t>
            </a:r>
            <a:r>
              <a:rPr kumimoji="0" lang="en-US" altLang="zh-CN" sz="2400" b="0" i="0" u="none" strike="noStrike" cap="none" normalizeH="0" smtClean="0">
                <a:ln>
                  <a:noFill/>
                </a:ln>
                <a:gradFill>
                  <a:gsLst>
                    <a:gs pos="0">
                      <a:srgbClr val="14CD68"/>
                    </a:gs>
                    <a:gs pos="100000">
                      <a:srgbClr val="0B6E38"/>
                    </a:gs>
                  </a:gsLst>
                  <a:lin scaled="0"/>
                </a:gradFill>
                <a:effectLst/>
                <a:latin typeface="黑体" panose="02010609060101010101" pitchFamily="49" charset="-122"/>
                <a:ea typeface="黑体" panose="02010609060101010101" pitchFamily="49" charset="-122"/>
                <a:cs typeface="宋体" panose="02010600030101010101" pitchFamily="2" charset="-122"/>
              </a:rPr>
              <a:t>4</a:t>
            </a:r>
            <a:r>
              <a:rPr kumimoji="0" lang="zh-CN" altLang="en-US" sz="2400" b="0" i="0" u="none" strike="noStrike" cap="none" normalizeH="0" smtClean="0">
                <a:ln>
                  <a:noFill/>
                </a:ln>
                <a:gradFill>
                  <a:gsLst>
                    <a:gs pos="0">
                      <a:srgbClr val="14CD68"/>
                    </a:gs>
                    <a:gs pos="100000">
                      <a:srgbClr val="0B6E38"/>
                    </a:gs>
                  </a:gsLst>
                  <a:lin scaled="0"/>
                </a:gra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sz="2400" b="1" i="0" u="none" strike="noStrike" cap="none" normalizeH="0" smtClean="0">
                <a:ln>
                  <a:noFill/>
                </a:ln>
                <a:gradFill>
                  <a:gsLst>
                    <a:gs pos="0">
                      <a:srgbClr val="14CD68"/>
                    </a:gs>
                    <a:gs pos="100000">
                      <a:srgbClr val="0B6E38"/>
                    </a:gs>
                  </a:gsLst>
                  <a:lin scaled="0"/>
                </a:gradFill>
                <a:effectLst/>
                <a:latin typeface="黑体" panose="02010609060101010101" pitchFamily="49" charset="-122"/>
                <a:ea typeface="黑体" panose="02010609060101010101" pitchFamily="49" charset="-122"/>
                <a:cs typeface="宋体" panose="02010600030101010101" pitchFamily="2" charset="-122"/>
              </a:rPr>
              <a:t>服务社会</a:t>
            </a:r>
            <a:endParaRPr kumimoji="0" lang="zh-CN" altLang="en-US" sz="2400" b="0" i="0" u="none" strike="noStrike" cap="none" normalizeH="0" smtClean="0">
              <a:ln>
                <a:noFill/>
              </a:ln>
              <a:gradFill>
                <a:gsLst>
                  <a:gs pos="0">
                    <a:srgbClr val="14CD68"/>
                  </a:gs>
                  <a:gs pos="100000">
                    <a:srgbClr val="0B6E38"/>
                  </a:gs>
                </a:gsLst>
                <a:lin scaled="0"/>
              </a:gra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kumimoji="0" lang="en-US" altLang="zh-CN"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1</a:t>
            </a: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）为什么要服务和奉献社会（意义）？</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①服务社会体现人生价值。只有积极为社会作贡献，才能得到人们的尊重和认可，实现我们自身的价值。</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②服务社会能够促进我们全面发展。在服务社会的过程中，我们的视野不断拓展，知识不断丰富，观察、分析、解决问题的能力以及人际交往的能力不断提升，道德境界不断提高。</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kumimoji="0" lang="en-US" altLang="zh-CN"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2</a:t>
            </a: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）怎样服务和奉献社会？</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①服务和奉献社会，需要我们青年担当责任。 </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Calibri" panose="020F0502020204030204" pitchFamily="34" charset="0"/>
              </a:rPr>
              <a:t>②</a:t>
            </a: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服务和奉献社会，需要我们积极参与社会公益活动。</a:t>
            </a:r>
            <a:endParaRPr kumimoji="0" lang="zh-CN" altLang="en-US" sz="2400" b="0" i="0" u="none" strike="noStrike" cap="none" normalizeH="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Calibri" panose="020F0502020204030204" pitchFamily="34" charset="0"/>
              </a:rPr>
              <a:t>③</a:t>
            </a:r>
            <a:r>
              <a:rPr kumimoji="0" lang="zh-CN" altLang="en-US" sz="24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服务和奉献社会，需要我们热爱劳动，爱岗敬业。</a:t>
            </a:r>
            <a:r>
              <a:rPr kumimoji="0" lang="zh-CN" altLang="en-US" sz="2300" b="0" i="0" u="none" strike="noStrike" cap="none" normalizeH="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我们要努力学习，增强劳动观念，培养敬业精神，学会全力以赴、精益求精、追求卓越，为将来成为合格的社会主义建设者做好准备。</a:t>
            </a:r>
            <a:endParaRPr kumimoji="0" lang="zh-CN" altLang="en-US" sz="2300" b="0" i="0" u="none" strike="noStrike" cap="none" normalizeH="0" smtClean="0">
              <a:ln>
                <a:noFill/>
              </a:ln>
              <a:solidFill>
                <a:schemeClr val="tx1"/>
              </a:solidFill>
              <a:effectLst/>
              <a:latin typeface="黑体" panose="02010609060101010101" pitchFamily="49" charset="-122"/>
              <a:ea typeface="黑体" panose="02010609060101010101" pitchFamily="49" charset="-122"/>
            </a:endParaRPr>
          </a:p>
        </p:txBody>
      </p:sp>
      <p:pic>
        <p:nvPicPr>
          <p:cNvPr id="6" name="Picture 2"/>
          <p:cNvPicPr>
            <a:picLocks noChangeAspect="1" noChangeArrowheads="1"/>
          </p:cNvPicPr>
          <p:nvPr>
            <p:custDataLst>
              <p:tags r:id="rId5"/>
            </p:custDataLst>
          </p:nvPr>
        </p:nvPicPr>
        <p:blipFill>
          <a:blip r:embed="rId6"/>
          <a:stretch>
            <a:fillRect/>
          </a:stretch>
        </p:blipFill>
        <p:spPr bwMode="auto">
          <a:xfrm>
            <a:off x="6444208" y="5517232"/>
            <a:ext cx="1573213" cy="1123950"/>
          </a:xfrm>
          <a:prstGeom prst="rect">
            <a:avLst/>
          </a:prstGeom>
          <a:noFill/>
          <a:ln w="9525" algn="ctr">
            <a:noFill/>
            <a:miter lim="800000"/>
            <a:headEnd/>
            <a:tailEnd/>
          </a:ln>
        </p:spPr>
      </p:pic>
      <p:pic>
        <p:nvPicPr>
          <p:cNvPr id="7" name="图片 1"/>
          <p:cNvPicPr>
            <a:picLocks noChangeAspect="1" noChangeArrowheads="1"/>
          </p:cNvPicPr>
          <p:nvPr>
            <p:custDataLst>
              <p:tags r:id="rId7"/>
            </p:custDataLst>
          </p:nvPr>
        </p:nvPicPr>
        <p:blipFill>
          <a:blip r:embed="rId8"/>
          <a:srcRect l="12646" t="21837" r="13773" b="29890"/>
          <a:stretch>
            <a:fillRect/>
          </a:stretch>
        </p:blipFill>
        <p:spPr bwMode="auto">
          <a:xfrm>
            <a:off x="1907704" y="5517232"/>
            <a:ext cx="2231355" cy="110631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1">
                                            <p:txEl>
                                              <p:pRg st="2" end="2"/>
                                            </p:txEl>
                                          </p:spTgt>
                                        </p:tgtEl>
                                        <p:attrNameLst>
                                          <p:attrName>style.visibility</p:attrName>
                                        </p:attrNameLst>
                                      </p:cBhvr>
                                      <p:to>
                                        <p:strVal val="visible"/>
                                      </p:to>
                                    </p:set>
                                    <p:anim calcmode="lin" valueType="num">
                                      <p:cBhvr additive="base">
                                        <p:cTn id="7" dur="500" fill="hold"/>
                                        <p:tgtEl>
                                          <p:spTgt spid="563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1">
                                            <p:txEl>
                                              <p:pRg st="3" end="3"/>
                                            </p:txEl>
                                          </p:spTgt>
                                        </p:tgtEl>
                                        <p:attrNameLst>
                                          <p:attrName>style.visibility</p:attrName>
                                        </p:attrNameLst>
                                      </p:cBhvr>
                                      <p:to>
                                        <p:strVal val="visible"/>
                                      </p:to>
                                    </p:set>
                                    <p:anim calcmode="lin" valueType="num">
                                      <p:cBhvr additive="base">
                                        <p:cTn id="13" dur="500" fill="hold"/>
                                        <p:tgtEl>
                                          <p:spTgt spid="563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1">
                                            <p:txEl>
                                              <p:pRg st="5" end="5"/>
                                            </p:txEl>
                                          </p:spTgt>
                                        </p:tgtEl>
                                        <p:attrNameLst>
                                          <p:attrName>style.visibility</p:attrName>
                                        </p:attrNameLst>
                                      </p:cBhvr>
                                      <p:to>
                                        <p:strVal val="visible"/>
                                      </p:to>
                                    </p:set>
                                    <p:anim calcmode="lin" valueType="num">
                                      <p:cBhvr additive="base">
                                        <p:cTn id="19" dur="500" fill="hold"/>
                                        <p:tgtEl>
                                          <p:spTgt spid="563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1">
                                            <p:txEl>
                                              <p:pRg st="6" end="6"/>
                                            </p:txEl>
                                          </p:spTgt>
                                        </p:tgtEl>
                                        <p:attrNameLst>
                                          <p:attrName>style.visibility</p:attrName>
                                        </p:attrNameLst>
                                      </p:cBhvr>
                                      <p:to>
                                        <p:strVal val="visible"/>
                                      </p:to>
                                    </p:set>
                                    <p:anim calcmode="lin" valueType="num">
                                      <p:cBhvr additive="base">
                                        <p:cTn id="25" dur="500" fill="hold"/>
                                        <p:tgtEl>
                                          <p:spTgt spid="5632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1">
                                            <p:txEl>
                                              <p:pRg st="7" end="7"/>
                                            </p:txEl>
                                          </p:spTgt>
                                        </p:tgtEl>
                                        <p:attrNameLst>
                                          <p:attrName>style.visibility</p:attrName>
                                        </p:attrNameLst>
                                      </p:cBhvr>
                                      <p:to>
                                        <p:strVal val="visible"/>
                                      </p:to>
                                    </p:set>
                                    <p:anim calcmode="lin" valueType="num">
                                      <p:cBhvr additive="base">
                                        <p:cTn id="31" dur="500" fill="hold"/>
                                        <p:tgtEl>
                                          <p:spTgt spid="5632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1115695" y="0"/>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sp>
        <p:nvSpPr>
          <p:cNvPr id="100" name="文本框 99"/>
          <p:cNvSpPr txBox="1"/>
          <p:nvPr>
            <p:custDataLst>
              <p:tags r:id="rId2"/>
            </p:custDataLst>
          </p:nvPr>
        </p:nvSpPr>
        <p:spPr>
          <a:xfrm>
            <a:off x="107950" y="548640"/>
            <a:ext cx="8664575" cy="6657340"/>
          </a:xfrm>
          <a:prstGeom prst="rect">
            <a:avLst/>
          </a:prstGeom>
          <a:noFill/>
          <a:ln w="9525">
            <a:noFill/>
          </a:ln>
        </p:spPr>
        <p:txBody>
          <a:bodyPr wrap="square">
            <a:spAutoFit/>
          </a:bodyPr>
          <a:lstStyle/>
          <a:p>
            <a:pPr>
              <a:lnSpc>
                <a:spcPts val="3200"/>
              </a:lnSpc>
            </a:pPr>
            <a:r>
              <a:rPr lang="zh-CN" sz="2400" b="0">
                <a:highlight>
                  <a:srgbClr val="FFFFFF"/>
                </a:highlight>
                <a:latin typeface="黑体" panose="02010609060101010101" pitchFamily="49" charset="-122"/>
                <a:ea typeface="黑体" panose="02010609060101010101" pitchFamily="49" charset="-122"/>
                <a:cs typeface="黑体" panose="02010609060101010101" pitchFamily="49" charset="-122"/>
              </a:rPr>
              <a:t>（3</a:t>
            </a:r>
            <a:r>
              <a:rPr lang="zh-CN" sz="2400" b="0" smtClean="0">
                <a:highlight>
                  <a:srgbClr val="FFFFFF"/>
                </a:highlight>
                <a:latin typeface="黑体" panose="02010609060101010101" pitchFamily="49" charset="-122"/>
                <a:ea typeface="黑体" panose="02010609060101010101" pitchFamily="49" charset="-122"/>
                <a:cs typeface="黑体" panose="02010609060101010101" pitchFamily="49" charset="-122"/>
              </a:rPr>
              <a:t>）</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积极参加公益活动</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我们青少年可以参加哪些公益活动？ </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300" smtClean="0">
                <a:latin typeface="黑体" panose="02010609060101010101" pitchFamily="49" charset="-122"/>
                <a:ea typeface="黑体" panose="02010609060101010101" pitchFamily="49" charset="-122"/>
              </a:rPr>
              <a:t> 可以参加义务植树公益活动；参加环保知识</a:t>
            </a:r>
            <a:r>
              <a:rPr lang="zh-CN" altLang="zh-CN" sz="2300" smtClean="0">
                <a:latin typeface="黑体" panose="02010609060101010101" pitchFamily="49" charset="-122"/>
                <a:ea typeface="黑体" panose="02010609060101010101" pitchFamily="49" charset="-122"/>
                <a:sym typeface="+mn-ea"/>
              </a:rPr>
              <a:t>宣传</a:t>
            </a:r>
            <a:r>
              <a:rPr lang="zh-CN" altLang="zh-CN" sz="2300" smtClean="0">
                <a:latin typeface="黑体" panose="02010609060101010101" pitchFamily="49" charset="-122"/>
                <a:ea typeface="黑体" panose="02010609060101010101" pitchFamily="49" charset="-122"/>
                <a:sym typeface="+mn-ea"/>
              </a:rPr>
              <a:t>公益动</a:t>
            </a:r>
            <a:r>
              <a:rPr lang="zh-CN" altLang="zh-CN" sz="2300" smtClean="0">
                <a:latin typeface="黑体" panose="02010609060101010101" pitchFamily="49" charset="-122"/>
                <a:ea typeface="黑体" panose="02010609060101010101" pitchFamily="49" charset="-122"/>
              </a:rPr>
              <a:t>；</a:t>
            </a:r>
            <a:endParaRPr lang="zh-CN" altLang="zh-CN" sz="2300" smtClean="0">
              <a:latin typeface="黑体" panose="02010609060101010101" pitchFamily="49" charset="-122"/>
              <a:ea typeface="黑体" panose="02010609060101010101" pitchFamily="49" charset="-122"/>
            </a:endParaRPr>
          </a:p>
          <a:p>
            <a:pPr>
              <a:lnSpc>
                <a:spcPts val="3200"/>
              </a:lnSpc>
            </a:pPr>
            <a:r>
              <a:rPr lang="zh-CN" altLang="zh-CN" sz="2300" smtClean="0">
                <a:latin typeface="黑体" panose="02010609060101010101" pitchFamily="49" charset="-122"/>
                <a:ea typeface="黑体" panose="02010609060101010101" pitchFamily="49" charset="-122"/>
              </a:rPr>
              <a:t>可以参加爱心</a:t>
            </a:r>
            <a:r>
              <a:rPr lang="zh-CN" altLang="zh-CN" sz="2300" smtClean="0">
                <a:latin typeface="黑体" panose="02010609060101010101" pitchFamily="49" charset="-122"/>
                <a:ea typeface="黑体" panose="02010609060101010101" pitchFamily="49" charset="-122"/>
              </a:rPr>
              <a:t>公益活动，为灾区捐款捐书；</a:t>
            </a:r>
            <a:endParaRPr lang="zh-CN" altLang="zh-CN" sz="2300" smtClean="0">
              <a:latin typeface="黑体" panose="02010609060101010101" pitchFamily="49" charset="-122"/>
              <a:ea typeface="黑体" panose="02010609060101010101" pitchFamily="49" charset="-122"/>
            </a:endParaRPr>
          </a:p>
          <a:p>
            <a:pPr>
              <a:lnSpc>
                <a:spcPts val="3200"/>
              </a:lnSpc>
            </a:pPr>
            <a:r>
              <a:rPr lang="zh-CN" altLang="zh-CN" sz="2300" smtClean="0">
                <a:latin typeface="黑体" panose="02010609060101010101" pitchFamily="49" charset="-122"/>
                <a:ea typeface="黑体" panose="02010609060101010101" pitchFamily="49" charset="-122"/>
              </a:rPr>
              <a:t>可以参加社区服务志愿者</a:t>
            </a:r>
            <a:r>
              <a:rPr lang="zh-CN" altLang="zh-CN" sz="2300" smtClean="0">
                <a:latin typeface="黑体" panose="02010609060101010101" pitchFamily="49" charset="-122"/>
                <a:ea typeface="黑体" panose="02010609060101010101" pitchFamily="49" charset="-122"/>
              </a:rPr>
              <a:t>活动，打扫社区卫生，向居民宣传防火知识；</a:t>
            </a:r>
            <a:endParaRPr lang="zh-CN" altLang="zh-CN" sz="2300" smtClean="0">
              <a:latin typeface="黑体" panose="02010609060101010101" pitchFamily="49" charset="-122"/>
              <a:ea typeface="黑体" panose="02010609060101010101" pitchFamily="49" charset="-122"/>
            </a:endParaRPr>
          </a:p>
          <a:p>
            <a:pPr>
              <a:lnSpc>
                <a:spcPts val="3200"/>
              </a:lnSpc>
            </a:pPr>
            <a:r>
              <a:rPr lang="zh-CN" altLang="zh-CN" sz="2300" smtClean="0">
                <a:latin typeface="黑体" panose="02010609060101010101" pitchFamily="49" charset="-122"/>
                <a:ea typeface="黑体" panose="02010609060101010101" pitchFamily="49" charset="-122"/>
              </a:rPr>
              <a:t>可以到参加敬老爱老志愿者活动，敬老院看望老人；</a:t>
            </a:r>
            <a:endParaRPr lang="zh-CN" altLang="zh-CN" sz="2300" smtClean="0">
              <a:latin typeface="黑体" panose="02010609060101010101" pitchFamily="49" charset="-122"/>
              <a:ea typeface="黑体" panose="02010609060101010101" pitchFamily="49" charset="-122"/>
            </a:endParaRPr>
          </a:p>
          <a:p>
            <a:pPr>
              <a:lnSpc>
                <a:spcPts val="3200"/>
              </a:lnSpc>
            </a:pPr>
            <a:r>
              <a:rPr lang="zh-CN" altLang="zh-CN" sz="2300" smtClean="0">
                <a:latin typeface="黑体" panose="02010609060101010101" pitchFamily="49" charset="-122"/>
                <a:ea typeface="黑体" panose="02010609060101010101" pitchFamily="49" charset="-122"/>
              </a:rPr>
              <a:t>可以参加志愿者活动，</a:t>
            </a:r>
            <a:r>
              <a:rPr lang="zh-CN" altLang="zh-CN" sz="2300" smtClean="0">
                <a:latin typeface="黑体" panose="02010609060101010101" pitchFamily="49" charset="-122"/>
                <a:ea typeface="黑体" panose="02010609060101010101" pitchFamily="49" charset="-122"/>
                <a:sym typeface="+mn-ea"/>
              </a:rPr>
              <a:t>做</a:t>
            </a:r>
            <a:r>
              <a:rPr lang="zh-CN" altLang="zh-CN" sz="2300" smtClean="0">
                <a:latin typeface="黑体" panose="02010609060101010101" pitchFamily="49" charset="-122"/>
                <a:ea typeface="黑体" panose="02010609060101010101" pitchFamily="49" charset="-122"/>
              </a:rPr>
              <a:t>交通劝导员，协助交警指挥</a:t>
            </a:r>
            <a:r>
              <a:rPr lang="zh-CN" altLang="zh-CN" sz="2300" smtClean="0">
                <a:latin typeface="黑体" panose="02010609060101010101" pitchFamily="49" charset="-122"/>
                <a:ea typeface="黑体" panose="02010609060101010101" pitchFamily="49" charset="-122"/>
              </a:rPr>
              <a:t>交通等。</a:t>
            </a:r>
            <a:r>
              <a:rPr lang="zh-CN" altLang="zh-CN" sz="2300" b="1" smtClean="0">
                <a:latin typeface="黑体" panose="02010609060101010101" pitchFamily="49" charset="-122"/>
                <a:ea typeface="黑体" panose="02010609060101010101" pitchFamily="49" charset="-122"/>
              </a:rPr>
              <a:t> </a:t>
            </a:r>
            <a:endParaRPr lang="zh-CN" altLang="zh-CN" sz="23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②</a:t>
            </a:r>
            <a:r>
              <a:rPr lang="zh-CN" altLang="zh-CN" sz="2400" smtClean="0">
                <a:latin typeface="黑体" panose="02010609060101010101" pitchFamily="49" charset="-122"/>
                <a:ea typeface="黑体" panose="02010609060101010101" pitchFamily="49" charset="-122"/>
              </a:rPr>
              <a:t>你认为我们青少年可以在哪些场所参加公益活动？ </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环境保护、社区服务等都是社会公益活动的具体形式。</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我们可以在社区、公园、车站等公共场所纠正不文明行为，可以到科技馆、博物馆做志愿者。 </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③</a:t>
            </a:r>
            <a:r>
              <a:rPr lang="zh-CN" altLang="zh-CN" sz="2400" smtClean="0">
                <a:latin typeface="黑体" panose="02010609060101010101" pitchFamily="49" charset="-122"/>
                <a:ea typeface="黑体" panose="02010609060101010101" pitchFamily="49" charset="-122"/>
              </a:rPr>
              <a:t>参加这些活动有什么要求？ </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要从实际出发、注重实际效果。</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【命题趋势】</a:t>
            </a:r>
            <a:r>
              <a:rPr lang="zh-CN" altLang="zh-CN" sz="2400" smtClean="0">
                <a:latin typeface="黑体" panose="02010609060101010101" pitchFamily="49" charset="-122"/>
                <a:ea typeface="黑体" panose="02010609060101010101" pitchFamily="49" charset="-122"/>
              </a:rPr>
              <a:t>高频考点。常结合漫画、时政热点，考查服务社会、奉献社会对个人成长的意义和要求。</a:t>
            </a:r>
            <a:endParaRPr lang="zh-CN" altLang="zh-CN" sz="240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2" end="2"/>
                                            </p:txEl>
                                          </p:spTgt>
                                        </p:tgtEl>
                                        <p:attrNameLst>
                                          <p:attrName>style.visibility</p:attrName>
                                        </p:attrNameLst>
                                      </p:cBhvr>
                                      <p:to>
                                        <p:strVal val="visible"/>
                                      </p:to>
                                    </p:set>
                                    <p:anim calcmode="lin" valueType="num">
                                      <p:cBhvr additive="base">
                                        <p:cTn id="13"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anim calcmode="lin" valueType="num">
                                      <p:cBhvr additive="base">
                                        <p:cTn id="19"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xEl>
                                              <p:pRg st="4" end="4"/>
                                            </p:txEl>
                                          </p:spTgt>
                                        </p:tgtEl>
                                        <p:attrNameLst>
                                          <p:attrName>style.visibility</p:attrName>
                                        </p:attrNameLst>
                                      </p:cBhvr>
                                      <p:to>
                                        <p:strVal val="visible"/>
                                      </p:to>
                                    </p:set>
                                    <p:anim calcmode="lin" valueType="num">
                                      <p:cBhvr additive="base">
                                        <p:cTn id="25"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xEl>
                                              <p:pRg st="5" end="5"/>
                                            </p:txEl>
                                          </p:spTgt>
                                        </p:tgtEl>
                                        <p:attrNameLst>
                                          <p:attrName>style.visibility</p:attrName>
                                        </p:attrNameLst>
                                      </p:cBhvr>
                                      <p:to>
                                        <p:strVal val="visible"/>
                                      </p:to>
                                    </p:set>
                                    <p:anim calcmode="lin" valueType="num">
                                      <p:cBhvr additive="base">
                                        <p:cTn id="31"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
                                            <p:txEl>
                                              <p:pRg st="6" end="6"/>
                                            </p:txEl>
                                          </p:spTgt>
                                        </p:tgtEl>
                                        <p:attrNameLst>
                                          <p:attrName>style.visibility</p:attrName>
                                        </p:attrNameLst>
                                      </p:cBhvr>
                                      <p:to>
                                        <p:strVal val="visible"/>
                                      </p:to>
                                    </p:set>
                                    <p:anim calcmode="lin" valueType="num">
                                      <p:cBhvr additive="base">
                                        <p:cTn id="37" dur="500" fill="hold"/>
                                        <p:tgtEl>
                                          <p:spTgt spid="10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0">
                                            <p:txEl>
                                              <p:pRg st="8" end="8"/>
                                            </p:txEl>
                                          </p:spTgt>
                                        </p:tgtEl>
                                        <p:attrNameLst>
                                          <p:attrName>style.visibility</p:attrName>
                                        </p:attrNameLst>
                                      </p:cBhvr>
                                      <p:to>
                                        <p:strVal val="visible"/>
                                      </p:to>
                                    </p:set>
                                    <p:anim calcmode="lin" valueType="num">
                                      <p:cBhvr additive="base">
                                        <p:cTn id="43" dur="500" fill="hold"/>
                                        <p:tgtEl>
                                          <p:spTgt spid="10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0">
                                            <p:txEl>
                                              <p:pRg st="9" end="9"/>
                                            </p:txEl>
                                          </p:spTgt>
                                        </p:tgtEl>
                                        <p:attrNameLst>
                                          <p:attrName>style.visibility</p:attrName>
                                        </p:attrNameLst>
                                      </p:cBhvr>
                                      <p:to>
                                        <p:strVal val="visible"/>
                                      </p:to>
                                    </p:set>
                                    <p:anim calcmode="lin" valueType="num">
                                      <p:cBhvr additive="base">
                                        <p:cTn id="49" dur="500" fill="hold"/>
                                        <p:tgtEl>
                                          <p:spTgt spid="100">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0">
                                            <p:txEl>
                                              <p:pRg st="11" end="11"/>
                                            </p:txEl>
                                          </p:spTgt>
                                        </p:tgtEl>
                                        <p:attrNameLst>
                                          <p:attrName>style.visibility</p:attrName>
                                        </p:attrNameLst>
                                      </p:cBhvr>
                                      <p:to>
                                        <p:strVal val="visible"/>
                                      </p:to>
                                    </p:set>
                                    <p:anim calcmode="lin" valueType="num">
                                      <p:cBhvr additive="base">
                                        <p:cTn id="55" dur="500" fill="hold"/>
                                        <p:tgtEl>
                                          <p:spTgt spid="10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0">
                                            <p:txEl>
                                              <p:pRg st="12" end="12"/>
                                            </p:txEl>
                                          </p:spTgt>
                                        </p:tgtEl>
                                        <p:attrNameLst>
                                          <p:attrName>style.visibility</p:attrName>
                                        </p:attrNameLst>
                                      </p:cBhvr>
                                      <p:to>
                                        <p:strVal val="visible"/>
                                      </p:to>
                                    </p:set>
                                    <p:anim calcmode="lin" valueType="num">
                                      <p:cBhvr additive="base">
                                        <p:cTn id="61" dur="500" fill="hold"/>
                                        <p:tgtEl>
                                          <p:spTgt spid="100">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图片 1"/>
          <p:cNvPicPr>
            <a:picLocks noGrp="1" noChangeAspect="1"/>
          </p:cNvPicPr>
          <p:nvPr>
            <p:custDataLst>
              <p:tags r:id="rId1"/>
            </p:custDataLst>
          </p:nvPr>
        </p:nvPicPr>
        <p:blipFill>
          <a:blip r:embed="rId2"/>
          <a:stretch>
            <a:fillRect/>
          </a:stretch>
        </p:blipFill>
        <p:spPr bwMode="auto">
          <a:xfrm>
            <a:off x="6516370" y="0"/>
            <a:ext cx="2397760" cy="1208405"/>
          </a:xfrm>
          <a:prstGeom prst="rect">
            <a:avLst/>
          </a:prstGeom>
          <a:noFill/>
          <a:ln w="9525">
            <a:noFill/>
            <a:miter lim="800000"/>
            <a:headEnd/>
            <a:tailEnd/>
          </a:ln>
        </p:spPr>
      </p:pic>
      <p:sp>
        <p:nvSpPr>
          <p:cNvPr id="2" name="文本框 1"/>
          <p:cNvSpPr txBox="1"/>
          <p:nvPr>
            <p:custDataLst>
              <p:tags r:id="rId3"/>
            </p:custDataLst>
          </p:nvPr>
        </p:nvSpPr>
        <p:spPr>
          <a:xfrm>
            <a:off x="1909445" y="260985"/>
            <a:ext cx="4318635" cy="521970"/>
          </a:xfrm>
          <a:prstGeom prst="rect">
            <a:avLst/>
          </a:prstGeom>
          <a:noFill/>
        </p:spPr>
        <p:txBody>
          <a:bodyPr wrap="square" rtlCol="0" anchor="t">
            <a:spAutoFit/>
          </a:bodyPr>
          <a:lstStyle/>
          <a:p>
            <a:r>
              <a:rPr lang="zh-CN" sz="2800">
                <a:latin typeface="黑体" panose="02010609060101010101" pitchFamily="49" charset="-122"/>
                <a:ea typeface="黑体" panose="02010609060101010101" pitchFamily="49" charset="-122"/>
                <a:cs typeface="黑体" panose="02010609060101010101" pitchFamily="49" charset="-122"/>
                <a:sym typeface="+mn-ea"/>
              </a:rPr>
              <a:t>（三）本单元的核心观点</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0" name="文本框 99"/>
          <p:cNvSpPr txBox="1"/>
          <p:nvPr>
            <p:custDataLst>
              <p:tags r:id="rId4"/>
            </p:custDataLst>
          </p:nvPr>
        </p:nvSpPr>
        <p:spPr>
          <a:xfrm>
            <a:off x="539552" y="980440"/>
            <a:ext cx="8136904" cy="5434180"/>
          </a:xfrm>
          <a:prstGeom prst="rect">
            <a:avLst/>
          </a:prstGeom>
          <a:noFill/>
          <a:ln w="9525">
            <a:noFill/>
          </a:ln>
        </p:spPr>
        <p:txBody>
          <a:bodyPr wrap="square">
            <a:spAutoFit/>
          </a:bodyPr>
          <a:lstStyle/>
          <a:p>
            <a:pPr>
              <a:lnSpc>
                <a:spcPts val="3000"/>
              </a:lnSpc>
            </a:pPr>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、在社会生活的舞台上，每个人都扮演着不同的角色。每一种角色都意味着承担相应的责任。</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、作为社会的一员，我们每个人首先要对自己负责。</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3</a:t>
            </a:r>
            <a:r>
              <a:rPr lang="zh-CN" altLang="zh-CN" sz="2400" smtClean="0">
                <a:latin typeface="黑体" panose="02010609060101010101" pitchFamily="49" charset="-122"/>
                <a:ea typeface="黑体" panose="02010609060101010101" pitchFamily="49" charset="-122"/>
              </a:rPr>
              <a:t>、我们要做一个负责任的公民，承担责任不言代价与回报。</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4</a:t>
            </a:r>
            <a:r>
              <a:rPr lang="zh-CN" altLang="zh-CN" sz="2400" smtClean="0">
                <a:latin typeface="黑体" panose="02010609060101010101" pitchFamily="49" charset="-122"/>
                <a:ea typeface="黑体" panose="02010609060101010101" pitchFamily="49" charset="-122"/>
              </a:rPr>
              <a:t>、关爱他人是一门艺术，要心怀善意、尽己所能、讲究策略。</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5</a:t>
            </a:r>
            <a:r>
              <a:rPr lang="zh-CN" altLang="zh-CN" sz="2400" smtClean="0">
                <a:latin typeface="黑体" panose="02010609060101010101" pitchFamily="49" charset="-122"/>
                <a:ea typeface="黑体" panose="02010609060101010101" pitchFamily="49" charset="-122"/>
              </a:rPr>
              <a:t>、服务社会，体现人生价值，促进我们全面发展。</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6</a:t>
            </a:r>
            <a:r>
              <a:rPr lang="zh-CN" altLang="zh-CN" sz="2400" smtClean="0">
                <a:latin typeface="黑体" panose="02010609060101010101" pitchFamily="49" charset="-122"/>
                <a:ea typeface="黑体" panose="02010609060101010101" pitchFamily="49" charset="-122"/>
              </a:rPr>
              <a:t>、中国共产主义青年团是中国共产党领导的先进青年的群团组织，是广大青年在实践中学习中国特色社会主义和共产主义的学校，是中国共产党的助手和后备军。</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7</a:t>
            </a:r>
            <a:r>
              <a:rPr lang="zh-CN" altLang="zh-CN" sz="2400" smtClean="0">
                <a:latin typeface="黑体" panose="02010609060101010101" pitchFamily="49" charset="-122"/>
                <a:ea typeface="黑体" panose="02010609060101010101" pitchFamily="49" charset="-122"/>
              </a:rPr>
              <a:t>、中国共产主义青年团带领青年在经济社会发展中发挥生力军和突击队作用。</a:t>
            </a:r>
            <a:endParaRPr lang="zh-CN" altLang="zh-CN" sz="2400" smtClean="0">
              <a:latin typeface="黑体" panose="02010609060101010101" pitchFamily="49" charset="-122"/>
              <a:ea typeface="黑体" panose="02010609060101010101" pitchFamily="49" charset="-122"/>
            </a:endParaRPr>
          </a:p>
          <a:p>
            <a:pPr>
              <a:lnSpc>
                <a:spcPts val="3000"/>
              </a:lnSpc>
            </a:pPr>
            <a:r>
              <a:rPr lang="en-US" altLang="zh-CN" sz="2400" smtClean="0">
                <a:latin typeface="黑体" panose="02010609060101010101" pitchFamily="49" charset="-122"/>
                <a:ea typeface="黑体" panose="02010609060101010101" pitchFamily="49" charset="-122"/>
              </a:rPr>
              <a:t>8</a:t>
            </a:r>
            <a:r>
              <a:rPr lang="zh-CN" altLang="zh-CN" sz="2400" smtClean="0">
                <a:latin typeface="黑体" panose="02010609060101010101" pitchFamily="49" charset="-122"/>
                <a:ea typeface="黑体" panose="02010609060101010101" pitchFamily="49" charset="-122"/>
              </a:rPr>
              <a:t>、服务和奉献社会，需要我们青年担当责任；积极参与公益活动；热爱劳动，爱岗敬业。</a:t>
            </a:r>
            <a:endParaRPr lang="zh-CN" altLang="zh-CN" sz="240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1" end="1"/>
                                            </p:txEl>
                                          </p:spTgt>
                                        </p:tgtEl>
                                        <p:attrNameLst>
                                          <p:attrName>style.visibility</p:attrName>
                                        </p:attrNameLst>
                                      </p:cBhvr>
                                      <p:to>
                                        <p:strVal val="visible"/>
                                      </p:to>
                                    </p:set>
                                    <p:anim calcmode="lin" valueType="num">
                                      <p:cBhvr additive="base">
                                        <p:cTn id="13"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2" end="2"/>
                                            </p:txEl>
                                          </p:spTgt>
                                        </p:tgtEl>
                                        <p:attrNameLst>
                                          <p:attrName>style.visibility</p:attrName>
                                        </p:attrNameLst>
                                      </p:cBhvr>
                                      <p:to>
                                        <p:strVal val="visible"/>
                                      </p:to>
                                    </p:set>
                                    <p:anim calcmode="lin" valueType="num">
                                      <p:cBhvr additive="base">
                                        <p:cTn id="19"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xEl>
                                              <p:pRg st="3" end="3"/>
                                            </p:txEl>
                                          </p:spTgt>
                                        </p:tgtEl>
                                        <p:attrNameLst>
                                          <p:attrName>style.visibility</p:attrName>
                                        </p:attrNameLst>
                                      </p:cBhvr>
                                      <p:to>
                                        <p:strVal val="visible"/>
                                      </p:to>
                                    </p:set>
                                    <p:anim calcmode="lin" valueType="num">
                                      <p:cBhvr additive="base">
                                        <p:cTn id="25"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xEl>
                                              <p:pRg st="4" end="4"/>
                                            </p:txEl>
                                          </p:spTgt>
                                        </p:tgtEl>
                                        <p:attrNameLst>
                                          <p:attrName>style.visibility</p:attrName>
                                        </p:attrNameLst>
                                      </p:cBhvr>
                                      <p:to>
                                        <p:strVal val="visible"/>
                                      </p:to>
                                    </p:set>
                                    <p:anim calcmode="lin" valueType="num">
                                      <p:cBhvr additive="base">
                                        <p:cTn id="31"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
                                            <p:txEl>
                                              <p:pRg st="5" end="5"/>
                                            </p:txEl>
                                          </p:spTgt>
                                        </p:tgtEl>
                                        <p:attrNameLst>
                                          <p:attrName>style.visibility</p:attrName>
                                        </p:attrNameLst>
                                      </p:cBhvr>
                                      <p:to>
                                        <p:strVal val="visible"/>
                                      </p:to>
                                    </p:set>
                                    <p:anim calcmode="lin" valueType="num">
                                      <p:cBhvr additive="base">
                                        <p:cTn id="37"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0">
                                            <p:txEl>
                                              <p:pRg st="6" end="6"/>
                                            </p:txEl>
                                          </p:spTgt>
                                        </p:tgtEl>
                                        <p:attrNameLst>
                                          <p:attrName>style.visibility</p:attrName>
                                        </p:attrNameLst>
                                      </p:cBhvr>
                                      <p:to>
                                        <p:strVal val="visible"/>
                                      </p:to>
                                    </p:set>
                                    <p:anim calcmode="lin" valueType="num">
                                      <p:cBhvr additive="base">
                                        <p:cTn id="43" dur="500" fill="hold"/>
                                        <p:tgtEl>
                                          <p:spTgt spid="10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0">
                                            <p:txEl>
                                              <p:pRg st="7" end="7"/>
                                            </p:txEl>
                                          </p:spTgt>
                                        </p:tgtEl>
                                        <p:attrNameLst>
                                          <p:attrName>style.visibility</p:attrName>
                                        </p:attrNameLst>
                                      </p:cBhvr>
                                      <p:to>
                                        <p:strVal val="visible"/>
                                      </p:to>
                                    </p:set>
                                    <p:anim calcmode="lin" valueType="num">
                                      <p:cBhvr additive="base">
                                        <p:cTn id="49" dur="500" fill="hold"/>
                                        <p:tgtEl>
                                          <p:spTgt spid="10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图片 1"/>
          <p:cNvPicPr>
            <a:picLocks noGrp="1" noChangeAspect="1"/>
          </p:cNvPicPr>
          <p:nvPr>
            <p:custDataLst>
              <p:tags r:id="rId1"/>
            </p:custDataLst>
          </p:nvPr>
        </p:nvPicPr>
        <p:blipFill>
          <a:blip r:embed="rId2"/>
          <a:stretch>
            <a:fillRect/>
          </a:stretch>
        </p:blipFill>
        <p:spPr bwMode="auto">
          <a:xfrm>
            <a:off x="6515735" y="44450"/>
            <a:ext cx="2397760" cy="1145540"/>
          </a:xfrm>
          <a:prstGeom prst="rect">
            <a:avLst/>
          </a:prstGeom>
          <a:noFill/>
          <a:ln w="9525">
            <a:noFill/>
            <a:miter lim="800000"/>
            <a:headEnd/>
            <a:tailEnd/>
          </a:ln>
        </p:spPr>
      </p:pic>
      <p:sp>
        <p:nvSpPr>
          <p:cNvPr id="3" name="Rectangle 2"/>
          <p:cNvSpPr txBox="1">
            <a:spLocks noChangeArrowheads="1"/>
          </p:cNvSpPr>
          <p:nvPr>
            <p:custDataLst>
              <p:tags r:id="rId3"/>
            </p:custDataLst>
          </p:nvPr>
        </p:nvSpPr>
        <p:spPr bwMode="auto">
          <a:xfrm>
            <a:off x="1619250" y="222885"/>
            <a:ext cx="4781550" cy="723265"/>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（四）本单元的易错点</a:t>
            </a:r>
            <a:endParaRPr lang="zh-CN" altLang="en-US" sz="2800">
              <a:latin typeface="Calligraphic"/>
              <a:ea typeface="黑体" panose="02010609060101010101" pitchFamily="49" charset="-122"/>
              <a:sym typeface="Times New Roman" panose="02020603050405020304" pitchFamily="18" charset="0"/>
            </a:endParaRPr>
          </a:p>
        </p:txBody>
      </p:sp>
      <p:sp>
        <p:nvSpPr>
          <p:cNvPr id="4" name="文本框 3"/>
          <p:cNvSpPr txBox="1"/>
          <p:nvPr>
            <p:custDataLst>
              <p:tags r:id="rId4"/>
            </p:custDataLst>
          </p:nvPr>
        </p:nvSpPr>
        <p:spPr>
          <a:xfrm>
            <a:off x="684530" y="946150"/>
            <a:ext cx="7847910" cy="5336846"/>
          </a:xfrm>
          <a:prstGeom prst="rect">
            <a:avLst/>
          </a:prstGeom>
          <a:noFill/>
          <a:ln w="9525">
            <a:noFill/>
          </a:ln>
        </p:spPr>
        <p:txBody>
          <a:bodyPr wrap="square">
            <a:spAutoFit/>
          </a:bodyPr>
          <a:lstStyle/>
          <a:p>
            <a:pPr marL="0" indent="0">
              <a:lnSpc>
                <a:spcPct val="110000"/>
              </a:lnSpc>
            </a:pPr>
            <a:r>
              <a:rPr lang="zh-CN" sz="2400" b="0">
                <a:latin typeface="黑体" panose="02010609060101010101" pitchFamily="49" charset="-122"/>
                <a:ea typeface="黑体" panose="02010609060101010101" pitchFamily="49" charset="-122"/>
                <a:cs typeface="黑体" panose="02010609060101010101" pitchFamily="49" charset="-122"/>
              </a:rPr>
              <a:t>1</a:t>
            </a:r>
            <a:r>
              <a:rPr lang="zh-CN" sz="2400" b="0" smtClean="0">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我们的责任一成不变。</a:t>
            </a:r>
            <a:endParaRPr lang="zh-CN" sz="2400" b="0">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schemeClr val="tx2"/>
                </a:solidFill>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在社会生活中，每一种角色都意味着承担相应的责任。但责任随着人们角色的变化而变化，人因不同的社会身份而负有的责任。</a:t>
            </a:r>
            <a:endParaRPr lang="zh-CN" altLang="zh-CN" sz="2400" smtClean="0">
              <a:solidFill>
                <a:schemeClr val="tx2"/>
              </a:solidFill>
              <a:latin typeface="黑体" panose="02010609060101010101" pitchFamily="49" charset="-122"/>
              <a:ea typeface="黑体" panose="02010609060101010101" pitchFamily="49" charset="-122"/>
            </a:endParaRPr>
          </a:p>
          <a:p>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作为社会的一员，我只对自己负责。</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schemeClr val="tx2"/>
                </a:solidFill>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作为社会的一员，我们首先要对自己负责，还要对他人负责。很多人在为我们的成长和幸福生活承担着责任，如果没有他们的付出，没有他们履行各自承担的责任，很难想象我们的生活会变成什么样子。</a:t>
            </a:r>
            <a:endParaRPr lang="zh-CN" altLang="zh-CN" sz="2400" smtClean="0">
              <a:solidFill>
                <a:schemeClr val="tx2"/>
              </a:solidFill>
              <a:latin typeface="黑体" panose="02010609060101010101" pitchFamily="49" charset="-122"/>
              <a:ea typeface="黑体" panose="02010609060101010101" pitchFamily="49" charset="-122"/>
            </a:endParaRPr>
          </a:p>
          <a:p>
            <a:pPr marL="0" indent="0">
              <a:lnSpc>
                <a:spcPct val="110000"/>
              </a:lnSpc>
            </a:pP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3、</a:t>
            </a:r>
            <a:r>
              <a:rPr lang="zh-CN" altLang="zh-CN" sz="2400" smtClean="0">
                <a:latin typeface="黑体" panose="02010609060101010101" pitchFamily="49" charset="-122"/>
                <a:ea typeface="黑体" panose="02010609060101010101" pitchFamily="49" charset="-122"/>
              </a:rPr>
              <a:t>承担责任就一定有回报。</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schemeClr val="tx2"/>
                </a:solidFill>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承担责任往往伴随着获得回报的权利，这种回报包括物质方面，又包括精神方面，对我们而言更重要的是精神方面的回报。责任是我们份内应做的事情，无论是否有回报，我们都应义无反顾地承担起来，不能推萎和逃避。</a:t>
            </a:r>
            <a:endParaRPr lang="zh-CN" altLang="zh-CN" sz="2400">
              <a:solidFill>
                <a:schemeClr val="tx2"/>
              </a:solidFill>
              <a:latin typeface="黑体" panose="02010609060101010101" pitchFamily="49" charset="-122"/>
              <a:ea typeface="黑体" panose="02010609060101010101" pitchFamily="49" charset="-122"/>
            </a:endParaRPr>
          </a:p>
        </p:txBody>
      </p:sp>
      <p:sp>
        <p:nvSpPr>
          <p:cNvPr id="5" name="文本框 4"/>
          <p:cNvSpPr txBox="1"/>
          <p:nvPr>
            <p:custDataLst>
              <p:tags r:id="rId5"/>
            </p:custDataLst>
          </p:nvPr>
        </p:nvSpPr>
        <p:spPr>
          <a:xfrm>
            <a:off x="4139952" y="908720"/>
            <a:ext cx="734695" cy="460375"/>
          </a:xfrm>
          <a:prstGeom prst="rect">
            <a:avLst/>
          </a:prstGeom>
          <a:noFill/>
        </p:spPr>
        <p:txBody>
          <a:bodyPr wrap="square" rtlCol="0" anchor="t">
            <a:spAutoFit/>
          </a:bodyPr>
          <a:lstStyle/>
          <a:p>
            <a:r>
              <a:rPr lang="zh-CN"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错</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custDataLst>
              <p:tags r:id="rId6"/>
            </p:custDataLst>
          </p:nvPr>
        </p:nvSpPr>
        <p:spPr>
          <a:xfrm>
            <a:off x="6012160" y="2420888"/>
            <a:ext cx="734695" cy="460375"/>
          </a:xfrm>
          <a:prstGeom prst="rect">
            <a:avLst/>
          </a:prstGeom>
          <a:noFill/>
        </p:spPr>
        <p:txBody>
          <a:bodyPr wrap="square" rtlCol="0" anchor="t">
            <a:spAutoFit/>
          </a:bodyPr>
          <a:lstStyle/>
          <a:p>
            <a:r>
              <a:rPr lang="zh-CN"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错</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custDataLst>
              <p:tags r:id="rId7"/>
            </p:custDataLst>
          </p:nvPr>
        </p:nvSpPr>
        <p:spPr>
          <a:xfrm>
            <a:off x="4499992" y="4293096"/>
            <a:ext cx="734695" cy="460375"/>
          </a:xfrm>
          <a:prstGeom prst="rect">
            <a:avLst/>
          </a:prstGeom>
          <a:noFill/>
        </p:spPr>
        <p:txBody>
          <a:bodyPr wrap="square" rtlCol="0" anchor="t">
            <a:spAutoFit/>
          </a:bodyPr>
          <a:lstStyle/>
          <a:p>
            <a:r>
              <a:rPr lang="zh-CN"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错</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图片 1"/>
          <p:cNvPicPr>
            <a:picLocks noGrp="1" noChangeAspect="1"/>
          </p:cNvPicPr>
          <p:nvPr>
            <p:custDataLst>
              <p:tags r:id="rId1"/>
            </p:custDataLst>
          </p:nvPr>
        </p:nvPicPr>
        <p:blipFill>
          <a:blip r:embed="rId2"/>
          <a:stretch>
            <a:fillRect/>
          </a:stretch>
        </p:blipFill>
        <p:spPr bwMode="auto">
          <a:xfrm>
            <a:off x="6515735" y="44450"/>
            <a:ext cx="2397760" cy="1427480"/>
          </a:xfrm>
          <a:prstGeom prst="rect">
            <a:avLst/>
          </a:prstGeom>
          <a:noFill/>
          <a:ln w="9525">
            <a:noFill/>
            <a:miter lim="800000"/>
            <a:headEnd/>
            <a:tailEnd/>
          </a:ln>
        </p:spPr>
      </p:pic>
      <p:sp>
        <p:nvSpPr>
          <p:cNvPr id="3" name="Rectangle 2"/>
          <p:cNvSpPr txBox="1">
            <a:spLocks noChangeArrowheads="1"/>
          </p:cNvSpPr>
          <p:nvPr>
            <p:custDataLst>
              <p:tags r:id="rId3"/>
            </p:custDataLst>
          </p:nvPr>
        </p:nvSpPr>
        <p:spPr bwMode="auto">
          <a:xfrm>
            <a:off x="1619250" y="222885"/>
            <a:ext cx="4781550" cy="723265"/>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（四）本单元的易错点</a:t>
            </a:r>
            <a:endParaRPr lang="zh-CN" altLang="en-US" sz="2800">
              <a:latin typeface="Calligraphic"/>
              <a:ea typeface="黑体" panose="02010609060101010101" pitchFamily="49" charset="-122"/>
              <a:sym typeface="Times New Roman" panose="02020603050405020304" pitchFamily="18" charset="0"/>
            </a:endParaRPr>
          </a:p>
        </p:txBody>
      </p:sp>
      <p:sp>
        <p:nvSpPr>
          <p:cNvPr id="4" name="文本框 3"/>
          <p:cNvSpPr txBox="1"/>
          <p:nvPr>
            <p:custDataLst>
              <p:tags r:id="rId4"/>
            </p:custDataLst>
          </p:nvPr>
        </p:nvSpPr>
        <p:spPr>
          <a:xfrm>
            <a:off x="755650" y="1052830"/>
            <a:ext cx="7819390" cy="4967514"/>
          </a:xfrm>
          <a:prstGeom prst="rect">
            <a:avLst/>
          </a:prstGeom>
          <a:noFill/>
          <a:ln w="9525">
            <a:noFill/>
          </a:ln>
        </p:spPr>
        <p:txBody>
          <a:bodyPr wrap="square">
            <a:spAutoFit/>
          </a:bodyPr>
          <a:lstStyle/>
          <a:p>
            <a:pPr marL="0" indent="0">
              <a:lnSpc>
                <a:spcPct val="110000"/>
              </a:lnSpc>
            </a:pPr>
            <a:r>
              <a:rPr lang="en-US" altLang="zh-CN" sz="2400" b="0">
                <a:solidFill>
                  <a:srgbClr val="000000"/>
                </a:solidFill>
                <a:latin typeface="黑体" panose="02010609060101010101" pitchFamily="49" charset="-122"/>
                <a:ea typeface="黑体" panose="02010609060101010101" pitchFamily="49" charset="-122"/>
                <a:cs typeface="黑体" panose="02010609060101010101" pitchFamily="49" charset="-122"/>
              </a:rPr>
              <a:t>4</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对于一些非自愿选择的责任，也应自觉承担，不推卸，不逃避。</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110000"/>
              </a:lnSpc>
            </a:pPr>
            <a:r>
              <a:rPr lang="en-US" alt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5</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关爱他人也是关爱和善待自己。</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110000"/>
              </a:lnSpc>
            </a:pPr>
            <a:endParaRPr lang="en-US" alt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110000"/>
              </a:lnSpc>
            </a:pPr>
            <a:endParaRPr lang="en-US" altLang="zh-CN" sz="2400" smtClean="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110000"/>
              </a:lnSpc>
            </a:pPr>
            <a:endParaRPr lang="en-US" alt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110000"/>
              </a:lnSpc>
            </a:pPr>
            <a:r>
              <a:rPr lang="en-US" alt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6</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关爱就是施舍。</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a:lnSpc>
                <a:spcPct val="110000"/>
              </a:lnSpc>
            </a:pPr>
            <a:r>
              <a:rPr lang="zh-CN" altLang="zh-CN" sz="2400" smtClean="0">
                <a:solidFill>
                  <a:schemeClr val="tx2"/>
                </a:solidFill>
                <a:latin typeface="黑体" panose="02010609060101010101" pitchFamily="49" charset="-122"/>
                <a:ea typeface="黑体" panose="02010609060101010101" pitchFamily="49" charset="-122"/>
              </a:rPr>
              <a:t>关爱就是关心爱护。关爱他人要心怀善意，学会关心、体贴和帮助他人。当他人遇到困难的时候，我们应该在道义上给予支持，物质上给予帮助，精神上给予关怀，帮助他人时，要考虑他人的内心感受，不伤害他人的自尊心。</a:t>
            </a:r>
            <a:endParaRPr lang="zh-CN" altLang="zh-CN" sz="2400" smtClean="0">
              <a:solidFill>
                <a:schemeClr val="tx2"/>
              </a:solidFill>
              <a:latin typeface="黑体" panose="02010609060101010101" pitchFamily="49" charset="-122"/>
              <a:ea typeface="黑体" panose="02010609060101010101" pitchFamily="49" charset="-122"/>
            </a:endParaRPr>
          </a:p>
          <a:p>
            <a:pPr marL="0" indent="0">
              <a:lnSpc>
                <a:spcPct val="110000"/>
              </a:lnSpc>
            </a:pPr>
            <a:r>
              <a:rPr lang="en-US" alt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7</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参加社会公益活动要从实际出发，讲求实际效果。</a:t>
            </a:r>
            <a:endParaRPr lang="zh-CN" altLang="en-US" sz="2400" b="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custDataLst>
              <p:tags r:id="rId5"/>
            </p:custDataLst>
          </p:nvPr>
        </p:nvSpPr>
        <p:spPr>
          <a:xfrm>
            <a:off x="2267744" y="1412776"/>
            <a:ext cx="734695" cy="460375"/>
          </a:xfrm>
          <a:prstGeom prst="rect">
            <a:avLst/>
          </a:prstGeom>
          <a:noFill/>
        </p:spPr>
        <p:txBody>
          <a:bodyPr wrap="square" rtlCol="0" anchor="t">
            <a:spAutoFit/>
          </a:bodyPr>
          <a:lstStyle/>
          <a:p>
            <a:r>
              <a:rPr lang="zh-CN" altLang="en-US" sz="24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对</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custDataLst>
              <p:tags r:id="rId6"/>
            </p:custDataLst>
          </p:nvPr>
        </p:nvSpPr>
        <p:spPr>
          <a:xfrm>
            <a:off x="3419872" y="3429000"/>
            <a:ext cx="734695" cy="460375"/>
          </a:xfrm>
          <a:prstGeom prst="rect">
            <a:avLst/>
          </a:prstGeom>
          <a:noFill/>
        </p:spPr>
        <p:txBody>
          <a:bodyPr wrap="square" rtlCol="0" anchor="t">
            <a:spAutoFit/>
          </a:bodyPr>
          <a:lstStyle/>
          <a:p>
            <a:r>
              <a:rPr lang="zh-CN"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错</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custDataLst>
              <p:tags r:id="rId7"/>
            </p:custDataLst>
          </p:nvPr>
        </p:nvSpPr>
        <p:spPr>
          <a:xfrm>
            <a:off x="7884368" y="5517232"/>
            <a:ext cx="734695" cy="460375"/>
          </a:xfrm>
          <a:prstGeom prst="rect">
            <a:avLst/>
          </a:prstGeom>
          <a:noFill/>
        </p:spPr>
        <p:txBody>
          <a:bodyPr wrap="square" rtlCol="0" anchor="t">
            <a:spAutoFit/>
          </a:bodyPr>
          <a:lstStyle/>
          <a:p>
            <a:r>
              <a:rPr lang="zh-CN" altLang="en-US" sz="24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对</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文本框 4"/>
          <p:cNvSpPr txBox="1"/>
          <p:nvPr>
            <p:custDataLst>
              <p:tags r:id="rId8"/>
            </p:custDataLst>
          </p:nvPr>
        </p:nvSpPr>
        <p:spPr>
          <a:xfrm>
            <a:off x="5436096" y="1916832"/>
            <a:ext cx="734695" cy="460375"/>
          </a:xfrm>
          <a:prstGeom prst="rect">
            <a:avLst/>
          </a:prstGeom>
          <a:noFill/>
        </p:spPr>
        <p:txBody>
          <a:bodyPr wrap="square" rtlCol="0" anchor="t">
            <a:spAutoFit/>
          </a:bodyPr>
          <a:lstStyle/>
          <a:p>
            <a:r>
              <a:rPr lang="zh-CN" altLang="en-US" sz="24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对</a:t>
            </a:r>
            <a:endPar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3793" name="Rectangle 1"/>
          <p:cNvSpPr>
            <a:spLocks noChangeArrowheads="1"/>
          </p:cNvSpPr>
          <p:nvPr>
            <p:custDataLst>
              <p:tags r:id="rId9"/>
            </p:custDataLst>
          </p:nvPr>
        </p:nvSpPr>
        <p:spPr bwMode="auto">
          <a:xfrm>
            <a:off x="683568" y="2276872"/>
            <a:ext cx="7632848" cy="120032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sz="24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cs typeface="Times New Roman" panose="02020603050405020304" pitchFamily="18" charset="0"/>
              </a:rPr>
              <a:t>关爱他人，收获幸福。关爱他人往往能够赢得他人的尊重，得到他人的关心和帮助，获得更多的发展机会。从一定意义上说，关爱他人也是关爱和善待自己。</a:t>
            </a:r>
            <a:endParaRPr kumimoji="0" lang="zh-CN" sz="24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3"/>
                                        </p:tgtEl>
                                        <p:attrNameLst>
                                          <p:attrName>style.visibility</p:attrName>
                                        </p:attrNameLst>
                                      </p:cBhvr>
                                      <p:to>
                                        <p:strVal val="visible"/>
                                      </p:to>
                                    </p:set>
                                    <p:anim calcmode="lin" valueType="num">
                                      <p:cBhvr additive="base">
                                        <p:cTn id="25" dur="500" fill="hold"/>
                                        <p:tgtEl>
                                          <p:spTgt spid="33793"/>
                                        </p:tgtEl>
                                        <p:attrNameLst>
                                          <p:attrName>ppt_x</p:attrName>
                                        </p:attrNameLst>
                                      </p:cBhvr>
                                      <p:tavLst>
                                        <p:tav tm="0">
                                          <p:val>
                                            <p:strVal val="#ppt_x"/>
                                          </p:val>
                                        </p:tav>
                                        <p:tav tm="100000">
                                          <p:val>
                                            <p:strVal val="#ppt_x"/>
                                          </p:val>
                                        </p:tav>
                                      </p:tavLst>
                                    </p:anim>
                                    <p:anim calcmode="lin" valueType="num">
                                      <p:cBhvr additive="base">
                                        <p:cTn id="26" dur="500" fill="hold"/>
                                        <p:tgtEl>
                                          <p:spTgt spid="337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37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27405" y="764540"/>
            <a:ext cx="7782560" cy="2677656"/>
          </a:xfrm>
          <a:prstGeom prst="rect">
            <a:avLst/>
          </a:prstGeom>
          <a:noFill/>
          <a:ln w="9525">
            <a:noFill/>
          </a:ln>
        </p:spPr>
        <p:txBody>
          <a:bodyPr wrap="square">
            <a:spAutoFit/>
          </a:bodyPr>
          <a:lstStyle/>
          <a:p>
            <a:pPr marL="0" indent="0"/>
            <a:r>
              <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rPr>
              <a:t>一、单项选择题（在每小题所列的四个选项中，只有一项是最符合题意的，请将正确选项前面的字母填在题后括号内。</a:t>
            </a:r>
            <a:endParaRPr lang="en-US" sz="2400" b="1">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fontAlgn="ctr"/>
            <a:r>
              <a:rPr lang="en-US" sz="2400" b="1">
                <a:solidFill>
                  <a:srgbClr val="000000"/>
                </a:solidFill>
                <a:latin typeface="黑体" panose="02010609060101010101" pitchFamily="49" charset="-122"/>
                <a:ea typeface="黑体" panose="02010609060101010101" pitchFamily="49" charset="-122"/>
                <a:cs typeface="黑体" panose="02010609060101010101" pitchFamily="49" charset="-122"/>
              </a:rPr>
              <a:t>1</a:t>
            </a:r>
            <a:r>
              <a:rPr lang="zh-CN" sz="2400" b="1"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 ★邓小岚</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义务支教十多年，把自己留给山村，把孩子们送上最绚丽的舞台。</a:t>
            </a:r>
            <a:endParaRPr lang="zh-CN" altLang="zh-CN" sz="2400" smtClean="0">
              <a:latin typeface="黑体" panose="02010609060101010101" pitchFamily="49" charset="-122"/>
              <a:ea typeface="黑体" panose="02010609060101010101" pitchFamily="49" charset="-122"/>
            </a:endParaRPr>
          </a:p>
          <a:p>
            <a:pPr fontAlgn="ctr"/>
            <a:r>
              <a:rPr lang="zh-CN" altLang="zh-CN" sz="2400" smtClean="0">
                <a:latin typeface="黑体" panose="02010609060101010101" pitchFamily="49" charset="-122"/>
                <a:ea typeface="黑体" panose="02010609060101010101" pitchFamily="49" charset="-122"/>
              </a:rPr>
              <a:t>★杨宁</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不怕弯多山高，只盼家乡更好，以实际行动带领村民实现脱贫</a:t>
            </a:r>
            <a:r>
              <a:rPr lang="zh-CN" altLang="en-US"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p:txBody>
      </p:sp>
      <p:sp>
        <p:nvSpPr>
          <p:cNvPr id="101" name="文本框 100"/>
          <p:cNvSpPr txBox="1"/>
          <p:nvPr>
            <p:custDataLst>
              <p:tags r:id="rId2"/>
            </p:custDataLst>
          </p:nvPr>
        </p:nvSpPr>
        <p:spPr>
          <a:xfrm>
            <a:off x="827584" y="3356992"/>
            <a:ext cx="7848872" cy="1200329"/>
          </a:xfrm>
          <a:prstGeom prst="rect">
            <a:avLst/>
          </a:prstGeom>
          <a:noFill/>
          <a:ln w="9525">
            <a:noFill/>
          </a:ln>
        </p:spPr>
        <p:txBody>
          <a:bodyPr wrap="square">
            <a:spAutoFit/>
          </a:bodyPr>
          <a:lstStyle/>
          <a:p>
            <a:pPr fontAlgn="ctr"/>
            <a:r>
              <a:rPr lang="zh-CN" altLang="zh-CN" sz="2400" smtClean="0">
                <a:latin typeface="黑体" panose="02010609060101010101" pitchFamily="49" charset="-122"/>
                <a:ea typeface="黑体" panose="02010609060101010101" pitchFamily="49" charset="-122"/>
              </a:rPr>
              <a:t>上述“</a:t>
            </a:r>
            <a:r>
              <a:rPr lang="en-US" altLang="zh-CN" sz="2400" smtClean="0">
                <a:latin typeface="黑体" panose="02010609060101010101" pitchFamily="49" charset="-122"/>
                <a:ea typeface="黑体" panose="02010609060101010101" pitchFamily="49" charset="-122"/>
              </a:rPr>
              <a:t>2022</a:t>
            </a:r>
            <a:r>
              <a:rPr lang="zh-CN" altLang="zh-CN" sz="2400" smtClean="0">
                <a:latin typeface="黑体" panose="02010609060101010101" pitchFamily="49" charset="-122"/>
                <a:ea typeface="黑体" panose="02010609060101010101" pitchFamily="49" charset="-122"/>
              </a:rPr>
              <a:t>年感动中国人物”的事迹共同体现了（</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．支教农村</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奉献教育</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．建设家乡</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实现共富</a:t>
            </a:r>
            <a:endParaRPr lang="zh-CN" altLang="zh-CN" sz="2400" smtClean="0">
              <a:latin typeface="黑体" panose="02010609060101010101" pitchFamily="49" charset="-122"/>
              <a:ea typeface="黑体" panose="02010609060101010101" pitchFamily="49" charset="-122"/>
            </a:endParaRPr>
          </a:p>
          <a:p>
            <a:pPr fontAlgn="ctr"/>
            <a:r>
              <a:rPr lang="en-US" altLang="zh-CN" sz="2400" smtClean="0">
                <a:latin typeface="黑体" panose="02010609060101010101" pitchFamily="49" charset="-122"/>
                <a:ea typeface="黑体" panose="02010609060101010101" pitchFamily="49" charset="-122"/>
              </a:rPr>
              <a:t>C</a:t>
            </a:r>
            <a:r>
              <a:rPr lang="zh-CN" altLang="zh-CN" sz="2400" smtClean="0">
                <a:latin typeface="黑体" panose="02010609060101010101" pitchFamily="49" charset="-122"/>
                <a:ea typeface="黑体" panose="02010609060101010101" pitchFamily="49" charset="-122"/>
              </a:rPr>
              <a:t>．诚实守信</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助人为乐</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．关爱他人</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服务社会</a:t>
            </a:r>
            <a:endParaRPr lang="zh-CN" altLang="zh-CN" sz="2400">
              <a:latin typeface="黑体" panose="02010609060101010101" pitchFamily="49" charset="-122"/>
              <a:ea typeface="黑体" panose="02010609060101010101" pitchFamily="49" charset="-122"/>
            </a:endParaRPr>
          </a:p>
        </p:txBody>
      </p:sp>
      <p:sp>
        <p:nvSpPr>
          <p:cNvPr id="11" name="文本框 10"/>
          <p:cNvSpPr txBox="1"/>
          <p:nvPr>
            <p:custDataLst>
              <p:tags r:id="rId3"/>
            </p:custDataLst>
          </p:nvPr>
        </p:nvSpPr>
        <p:spPr>
          <a:xfrm>
            <a:off x="2483485" y="332740"/>
            <a:ext cx="4360545" cy="447675"/>
          </a:xfrm>
          <a:prstGeom prst="rect">
            <a:avLst/>
          </a:prstGeom>
          <a:noFill/>
          <a:ln w="9525">
            <a:noFill/>
          </a:ln>
        </p:spPr>
        <p:txBody>
          <a:bodyPr wrap="square">
            <a:noAutofit/>
          </a:bodyPr>
          <a:lstStyle/>
          <a:p>
            <a:pPr marL="0" indent="0"/>
            <a:r>
              <a:rPr lang="zh-CN" sz="2800" b="0">
                <a:solidFill>
                  <a:srgbClr val="000000"/>
                </a:solidFill>
                <a:latin typeface="黑体" panose="02010609060101010101" pitchFamily="49" charset="-122"/>
                <a:ea typeface="黑体" panose="02010609060101010101" pitchFamily="49" charset="-122"/>
              </a:rPr>
              <a:t>四、核心考点突破训练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2" name="文本框 11"/>
          <p:cNvSpPr txBox="1"/>
          <p:nvPr>
            <p:custDataLst>
              <p:tags r:id="rId4"/>
            </p:custDataLst>
          </p:nvPr>
        </p:nvSpPr>
        <p:spPr>
          <a:xfrm>
            <a:off x="827584" y="4581128"/>
            <a:ext cx="7704856" cy="2031325"/>
          </a:xfrm>
          <a:prstGeom prst="rect">
            <a:avLst/>
          </a:prstGeom>
          <a:noFill/>
          <a:ln w="9525">
            <a:noFill/>
          </a:ln>
        </p:spPr>
        <p:txBody>
          <a:bodyPr wrap="square">
            <a:spAutoFit/>
          </a:bodyPr>
          <a:lstStyle/>
          <a:p>
            <a:pPr fontAlgn="ctr"/>
            <a:r>
              <a:rPr lang="zh-CN" altLang="zh-CN" smtClean="0">
                <a:solidFill>
                  <a:schemeClr val="tx2"/>
                </a:solidFill>
                <a:latin typeface="黑体" panose="02010609060101010101" pitchFamily="49" charset="-122"/>
                <a:ea typeface="黑体" panose="02010609060101010101" pitchFamily="49" charset="-122"/>
              </a:rPr>
              <a:t>【解析】本题考查对关爱他人、奉献社会的认识和把握。</a:t>
            </a:r>
            <a:endParaRPr lang="zh-CN" altLang="zh-CN" smtClean="0">
              <a:solidFill>
                <a:schemeClr val="tx2"/>
              </a:solidFill>
              <a:latin typeface="黑体" panose="02010609060101010101" pitchFamily="49" charset="-122"/>
              <a:ea typeface="黑体" panose="02010609060101010101" pitchFamily="49" charset="-122"/>
            </a:endParaRPr>
          </a:p>
          <a:p>
            <a:pPr fontAlgn="ctr"/>
            <a:r>
              <a:rPr lang="en-US" altLang="zh-CN" smtClean="0">
                <a:solidFill>
                  <a:schemeClr val="tx2"/>
                </a:solidFill>
                <a:latin typeface="黑体" panose="02010609060101010101" pitchFamily="49" charset="-122"/>
                <a:ea typeface="黑体" panose="02010609060101010101" pitchFamily="49" charset="-122"/>
              </a:rPr>
              <a:t>AB</a:t>
            </a:r>
            <a:r>
              <a:rPr lang="zh-CN" altLang="zh-CN" smtClean="0">
                <a:solidFill>
                  <a:schemeClr val="tx2"/>
                </a:solidFill>
                <a:latin typeface="黑体" panose="02010609060101010101" pitchFamily="49" charset="-122"/>
                <a:ea typeface="黑体" panose="02010609060101010101" pitchFamily="49" charset="-122"/>
              </a:rPr>
              <a:t>：邓小岚义务支教的事迹体现了支教农村、奉献教育的品质，杨宁带领村民脱贫的事迹体现了建设家乡，带领村民实现共同富裕的品质，</a:t>
            </a:r>
            <a:r>
              <a:rPr lang="en-US" altLang="zh-CN" smtClean="0">
                <a:solidFill>
                  <a:schemeClr val="tx2"/>
                </a:solidFill>
                <a:latin typeface="黑体" panose="02010609060101010101" pitchFamily="49" charset="-122"/>
                <a:ea typeface="黑体" panose="02010609060101010101" pitchFamily="49" charset="-122"/>
              </a:rPr>
              <a:t>AB</a:t>
            </a:r>
            <a:r>
              <a:rPr lang="zh-CN" altLang="zh-CN" smtClean="0">
                <a:solidFill>
                  <a:schemeClr val="tx2"/>
                </a:solidFill>
                <a:latin typeface="黑体" panose="02010609060101010101" pitchFamily="49" charset="-122"/>
                <a:ea typeface="黑体" panose="02010609060101010101" pitchFamily="49" charset="-122"/>
              </a:rPr>
              <a:t>说法不符合题意；</a:t>
            </a:r>
            <a:r>
              <a:rPr lang="en-US" altLang="zh-CN" smtClean="0">
                <a:solidFill>
                  <a:schemeClr val="tx2"/>
                </a:solidFill>
                <a:latin typeface="黑体" panose="02010609060101010101" pitchFamily="49" charset="-122"/>
                <a:ea typeface="黑体" panose="02010609060101010101" pitchFamily="49" charset="-122"/>
              </a:rPr>
              <a:t>C</a:t>
            </a:r>
            <a:r>
              <a:rPr lang="zh-CN" altLang="zh-CN" smtClean="0">
                <a:solidFill>
                  <a:schemeClr val="tx2"/>
                </a:solidFill>
                <a:latin typeface="黑体" panose="02010609060101010101" pitchFamily="49" charset="-122"/>
                <a:ea typeface="黑体" panose="02010609060101010101" pitchFamily="49" charset="-122"/>
              </a:rPr>
              <a:t>：题文材料未体现诚信的品质，</a:t>
            </a:r>
            <a:r>
              <a:rPr lang="en-US" altLang="zh-CN" smtClean="0">
                <a:solidFill>
                  <a:schemeClr val="tx2"/>
                </a:solidFill>
                <a:latin typeface="黑体" panose="02010609060101010101" pitchFamily="49" charset="-122"/>
                <a:ea typeface="黑体" panose="02010609060101010101" pitchFamily="49" charset="-122"/>
              </a:rPr>
              <a:t>C</a:t>
            </a:r>
            <a:r>
              <a:rPr lang="zh-CN" altLang="zh-CN" smtClean="0">
                <a:solidFill>
                  <a:schemeClr val="tx2"/>
                </a:solidFill>
                <a:latin typeface="黑体" panose="02010609060101010101" pitchFamily="49" charset="-122"/>
                <a:ea typeface="黑体" panose="02010609060101010101" pitchFamily="49" charset="-122"/>
              </a:rPr>
              <a:t>说法不符合题意；</a:t>
            </a:r>
            <a:r>
              <a:rPr lang="en-US" altLang="zh-CN" smtClean="0">
                <a:solidFill>
                  <a:schemeClr val="tx2"/>
                </a:solidFill>
                <a:latin typeface="黑体" panose="02010609060101010101" pitchFamily="49" charset="-122"/>
                <a:ea typeface="黑体" panose="02010609060101010101" pitchFamily="49" charset="-122"/>
              </a:rPr>
              <a:t>D</a:t>
            </a:r>
            <a:r>
              <a:rPr lang="zh-CN" altLang="zh-CN" smtClean="0">
                <a:solidFill>
                  <a:schemeClr val="tx2"/>
                </a:solidFill>
                <a:latin typeface="黑体" panose="02010609060101010101" pitchFamily="49" charset="-122"/>
                <a:ea typeface="黑体" panose="02010609060101010101" pitchFamily="49" charset="-122"/>
              </a:rPr>
              <a:t>：题文中邓小岚支教十多年为把孩子们送上最绚丽的舞台，杨宁带领村民实现脱贫致富，二者的共同点在于都具有强烈的责任感，承担了对他人、对社会的责任，关爱他人、服务社会，</a:t>
            </a:r>
            <a:r>
              <a:rPr lang="en-US" altLang="zh-CN" smtClean="0">
                <a:solidFill>
                  <a:schemeClr val="tx2"/>
                </a:solidFill>
                <a:latin typeface="黑体" panose="02010609060101010101" pitchFamily="49" charset="-122"/>
                <a:ea typeface="黑体" panose="02010609060101010101" pitchFamily="49" charset="-122"/>
              </a:rPr>
              <a:t>D</a:t>
            </a:r>
            <a:r>
              <a:rPr lang="zh-CN" altLang="zh-CN" smtClean="0">
                <a:solidFill>
                  <a:schemeClr val="tx2"/>
                </a:solidFill>
                <a:latin typeface="黑体" panose="02010609060101010101" pitchFamily="49" charset="-122"/>
                <a:ea typeface="黑体" panose="02010609060101010101" pitchFamily="49" charset="-122"/>
              </a:rPr>
              <a:t>说法正确；故本题选</a:t>
            </a:r>
            <a:r>
              <a:rPr lang="en-US" altLang="zh-CN" smtClean="0">
                <a:solidFill>
                  <a:schemeClr val="tx2"/>
                </a:solidFill>
                <a:latin typeface="黑体" panose="02010609060101010101" pitchFamily="49" charset="-122"/>
                <a:ea typeface="黑体" panose="02010609060101010101" pitchFamily="49" charset="-122"/>
              </a:rPr>
              <a:t>D</a:t>
            </a:r>
            <a:r>
              <a:rPr lang="zh-CN" altLang="zh-CN" smtClean="0">
                <a:solidFill>
                  <a:schemeClr val="tx2"/>
                </a:solidFill>
                <a:latin typeface="黑体" panose="02010609060101010101" pitchFamily="49" charset="-122"/>
                <a:ea typeface="黑体" panose="02010609060101010101" pitchFamily="49" charset="-122"/>
              </a:rPr>
              <a:t>。</a:t>
            </a:r>
            <a:endParaRPr lang="zh-CN" altLang="zh-CN">
              <a:solidFill>
                <a:schemeClr val="tx2"/>
              </a:solidFill>
              <a:latin typeface="黑体" panose="02010609060101010101" pitchFamily="49" charset="-122"/>
              <a:ea typeface="黑体" panose="02010609060101010101" pitchFamily="49" charset="-122"/>
            </a:endParaRPr>
          </a:p>
        </p:txBody>
      </p:sp>
      <p:sp>
        <p:nvSpPr>
          <p:cNvPr id="13" name="文本框 12"/>
          <p:cNvSpPr txBox="1"/>
          <p:nvPr>
            <p:custDataLst>
              <p:tags r:id="rId5"/>
            </p:custDataLst>
          </p:nvPr>
        </p:nvSpPr>
        <p:spPr>
          <a:xfrm>
            <a:off x="7596336" y="3212976"/>
            <a:ext cx="65405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D</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83485" y="404495"/>
            <a:ext cx="4360545" cy="447675"/>
          </a:xfrm>
          <a:prstGeom prst="rect">
            <a:avLst/>
          </a:prstGeom>
          <a:noFill/>
          <a:ln w="9525">
            <a:noFill/>
          </a:ln>
        </p:spPr>
        <p:txBody>
          <a:bodyPr wrap="square">
            <a:noAutofit/>
          </a:bodyPr>
          <a:lstStyle/>
          <a:p>
            <a:pPr marL="0" indent="0"/>
            <a:r>
              <a:rPr lang="zh-CN" sz="2800" b="0">
                <a:solidFill>
                  <a:srgbClr val="000000"/>
                </a:solidFill>
                <a:latin typeface="黑体" panose="02010609060101010101" pitchFamily="49" charset="-122"/>
                <a:ea typeface="黑体" panose="02010609060101010101" pitchFamily="49" charset="-122"/>
              </a:rPr>
              <a:t>四、核心考点突破训练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2"/>
            </p:custDataLst>
          </p:nvPr>
        </p:nvSpPr>
        <p:spPr>
          <a:xfrm>
            <a:off x="683568" y="836712"/>
            <a:ext cx="7859593" cy="5837495"/>
          </a:xfrm>
          <a:prstGeom prst="rect">
            <a:avLst/>
          </a:prstGeom>
          <a:noFill/>
          <a:ln w="9525">
            <a:noFill/>
          </a:ln>
        </p:spPr>
        <p:txBody>
          <a:bodyPr wrap="square">
            <a:spAutoFit/>
          </a:bodyPr>
          <a:lstStyle/>
          <a:p>
            <a:pPr fontAlgn="ctr">
              <a:lnSpc>
                <a:spcPts val="3200"/>
              </a:lnSpc>
            </a:pPr>
            <a:r>
              <a:rPr lang="en-US" altLang="zh-CN" sz="2400" smtClean="0">
                <a:latin typeface="黑体" panose="02010609060101010101" pitchFamily="49" charset="-122"/>
                <a:ea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一束光能照多远？从抢险救灾一线到疫情阻击前沿，从关爱孤寡老人到帮扶贫困学子，从教室中讲课助学到黄河边上捡拾垃圾……在每一个需要帮助的地方，都有志愿者无私奉献的身影。志愿者这一束束光彰显了（</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①志愿服务，按劳取酬的现实</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②关爱他人，与人为善的情怀③不言代价、展现自我的作秀</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④乐于奉献，服务社会的品格</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．①③</a:t>
            </a:r>
            <a:r>
              <a:rPr lang="en-US" altLang="zh-CN" sz="2400" smtClean="0">
                <a:latin typeface="黑体" panose="02010609060101010101" pitchFamily="49" charset="-122"/>
                <a:ea typeface="黑体" panose="02010609060101010101" pitchFamily="49" charset="-122"/>
              </a:rPr>
              <a:t> C</a:t>
            </a:r>
            <a:r>
              <a:rPr lang="zh-CN" altLang="zh-CN" sz="2400" smtClean="0">
                <a:latin typeface="黑体" panose="02010609060101010101" pitchFamily="49" charset="-122"/>
                <a:ea typeface="黑体" panose="02010609060101010101" pitchFamily="49" charset="-122"/>
              </a:rPr>
              <a:t>．②③</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．②④</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000" smtClean="0">
                <a:solidFill>
                  <a:schemeClr val="tx2"/>
                </a:solidFill>
                <a:latin typeface="黑体" panose="02010609060101010101" pitchFamily="49" charset="-122"/>
                <a:ea typeface="黑体" panose="02010609060101010101" pitchFamily="49" charset="-122"/>
              </a:rPr>
              <a:t>【解析】本题考查服务社会、关爱他人。</a:t>
            </a:r>
            <a:endParaRPr lang="zh-CN" altLang="zh-CN" sz="2000" smtClean="0">
              <a:solidFill>
                <a:schemeClr val="tx2"/>
              </a:solidFill>
              <a:latin typeface="黑体" panose="02010609060101010101" pitchFamily="49" charset="-122"/>
              <a:ea typeface="黑体" panose="02010609060101010101" pitchFamily="49" charset="-122"/>
            </a:endParaRPr>
          </a:p>
          <a:p>
            <a:pPr fontAlgn="ctr">
              <a:lnSpc>
                <a:spcPts val="3200"/>
              </a:lnSpc>
            </a:pPr>
            <a:r>
              <a:rPr lang="zh-CN" altLang="zh-CN" sz="2000" smtClean="0">
                <a:solidFill>
                  <a:schemeClr val="tx2"/>
                </a:solidFill>
                <a:latin typeface="黑体" panose="02010609060101010101" pitchFamily="49" charset="-122"/>
                <a:ea typeface="黑体" panose="02010609060101010101" pitchFamily="49" charset="-122"/>
              </a:rPr>
              <a:t>②④：题干中，在每一个需要帮助的地方，都有志愿者无私奉献的身影。志愿者这一束束光彰显了关爱他人，与人为善的情怀；于奉献，服务社会的品格；故②④正确；①：志愿服务并不是要按劳取酬，故①错误；③：志愿者的行为不是展现自我的作秀，故③错误；故本题选</a:t>
            </a:r>
            <a:r>
              <a:rPr lang="en-US" altLang="zh-CN" sz="2000" smtClean="0">
                <a:solidFill>
                  <a:schemeClr val="tx2"/>
                </a:solidFill>
                <a:latin typeface="黑体" panose="02010609060101010101" pitchFamily="49" charset="-122"/>
                <a:ea typeface="黑体" panose="02010609060101010101" pitchFamily="49" charset="-122"/>
              </a:rPr>
              <a:t>D</a:t>
            </a:r>
            <a:r>
              <a:rPr lang="zh-CN" altLang="zh-CN" sz="2000" smtClean="0">
                <a:solidFill>
                  <a:schemeClr val="tx2"/>
                </a:solidFill>
                <a:latin typeface="黑体" panose="02010609060101010101" pitchFamily="49" charset="-122"/>
                <a:ea typeface="黑体" panose="02010609060101010101" pitchFamily="49" charset="-122"/>
              </a:rPr>
              <a:t>。</a:t>
            </a:r>
            <a:endParaRPr lang="zh-CN" altLang="zh-CN" sz="2000">
              <a:solidFill>
                <a:schemeClr val="tx2"/>
              </a:solidFill>
              <a:latin typeface="黑体" panose="02010609060101010101" pitchFamily="49" charset="-122"/>
              <a:ea typeface="黑体" panose="02010609060101010101" pitchFamily="49" charset="-122"/>
            </a:endParaRPr>
          </a:p>
        </p:txBody>
      </p:sp>
      <p:sp>
        <p:nvSpPr>
          <p:cNvPr id="3" name="文本框 2"/>
          <p:cNvSpPr txBox="1"/>
          <p:nvPr>
            <p:custDataLst>
              <p:tags r:id="rId3"/>
            </p:custDataLst>
          </p:nvPr>
        </p:nvSpPr>
        <p:spPr>
          <a:xfrm>
            <a:off x="7236296" y="2060848"/>
            <a:ext cx="654050" cy="521970"/>
          </a:xfrm>
          <a:prstGeom prst="rect">
            <a:avLst/>
          </a:prstGeom>
          <a:noFill/>
        </p:spPr>
        <p:txBody>
          <a:bodyPr wrap="square" rtlCol="0" anchor="t">
            <a:spAutoFit/>
          </a:bodyPr>
          <a:lstStyle/>
          <a:p>
            <a:r>
              <a:rPr lang="en-US" sz="28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D</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3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2"/>
            </p:custDataLst>
          </p:nvPr>
        </p:nvSpPr>
        <p:spPr>
          <a:xfrm>
            <a:off x="899592" y="908720"/>
            <a:ext cx="7628255" cy="5376472"/>
          </a:xfrm>
          <a:prstGeom prst="rect">
            <a:avLst/>
          </a:prstGeom>
          <a:noFill/>
          <a:ln w="9525">
            <a:noFill/>
          </a:ln>
        </p:spPr>
        <p:txBody>
          <a:bodyPr wrap="square">
            <a:spAutoFit/>
          </a:bodyPr>
          <a:lstStyle/>
          <a:p>
            <a:pPr>
              <a:lnSpc>
                <a:spcPts val="3200"/>
              </a:lnSpc>
            </a:pPr>
            <a:r>
              <a:rPr lang="en-US" altLang="zh-CN" sz="2400" smtClean="0">
                <a:latin typeface="黑体" panose="02010609060101010101" pitchFamily="49" charset="-122"/>
                <a:ea typeface="黑体" panose="02010609060101010101" pitchFamily="49" charset="-122"/>
              </a:rPr>
              <a:t>3</a:t>
            </a:r>
            <a:r>
              <a:rPr lang="zh-CN" altLang="zh-CN" sz="2400" smtClean="0">
                <a:latin typeface="黑体" panose="02010609060101010101" pitchFamily="49" charset="-122"/>
                <a:ea typeface="黑体" panose="02010609060101010101" pitchFamily="49" charset="-122"/>
              </a:rPr>
              <a:t>、钱七虎，防护工程领域里的一个令人仰止的名字。他用毕生心血，铸就了坚不可摧的共和国“盾牌”；樊锦诗，不惧漫天风沙、无穷寂寞，用青春和生命终身坚守敦煌石窟……由此可见（</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①身边的人为我们承担所有的责任②很多人在为我们的成长和幸福生活承担着责任③我们应该学会感恩，珍惜美好生活④获得美好生活主要依靠他人的支持和帮助</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a:t>
            </a:r>
            <a:r>
              <a:rPr lang="en-US" altLang="zh-CN" sz="2400" smtClean="0">
                <a:latin typeface="黑体" panose="02010609060101010101" pitchFamily="49" charset="-122"/>
                <a:ea typeface="黑体" panose="02010609060101010101" pitchFamily="49" charset="-122"/>
              </a:rPr>
              <a:t>  B. </a:t>
            </a:r>
            <a:r>
              <a:rPr lang="zh-CN" altLang="zh-CN" sz="2400" smtClean="0">
                <a:latin typeface="黑体" panose="02010609060101010101" pitchFamily="49" charset="-122"/>
                <a:ea typeface="黑体" panose="02010609060101010101" pitchFamily="49" charset="-122"/>
              </a:rPr>
              <a:t>②③</a:t>
            </a:r>
            <a:r>
              <a:rPr lang="en-US" altLang="zh-CN" sz="2400" smtClean="0">
                <a:latin typeface="黑体" panose="02010609060101010101" pitchFamily="49" charset="-122"/>
                <a:ea typeface="黑体" panose="02010609060101010101" pitchFamily="49" charset="-122"/>
              </a:rPr>
              <a:t>  C. </a:t>
            </a:r>
            <a:r>
              <a:rPr lang="zh-CN" altLang="zh-CN" sz="2400" smtClean="0">
                <a:latin typeface="黑体" panose="02010609060101010101" pitchFamily="49" charset="-122"/>
                <a:ea typeface="黑体" panose="02010609060101010101" pitchFamily="49" charset="-122"/>
              </a:rPr>
              <a:t>①③</a:t>
            </a:r>
            <a:r>
              <a:rPr lang="en-US" altLang="zh-CN" sz="2400" smtClean="0">
                <a:latin typeface="黑体" panose="02010609060101010101" pitchFamily="49" charset="-122"/>
                <a:ea typeface="黑体" panose="02010609060101010101" pitchFamily="49" charset="-122"/>
              </a:rPr>
              <a:t>  D. </a:t>
            </a:r>
            <a:r>
              <a:rPr lang="zh-CN" altLang="zh-CN" sz="2400" smtClean="0">
                <a:latin typeface="黑体" panose="02010609060101010101" pitchFamily="49" charset="-122"/>
                <a:ea typeface="黑体" panose="02010609060101010101" pitchFamily="49" charset="-122"/>
              </a:rPr>
              <a:t>③④</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【解析】钱七虎、樊锦诗的事迹，说明了很多人在为我们的成长和幸福生活承担着责任，我们应该学会感恩，珍惜美好生活，</a:t>
            </a:r>
            <a:r>
              <a:rPr lang="en-US" altLang="zh-CN" sz="2400" smtClean="0">
                <a:solidFill>
                  <a:schemeClr val="tx2"/>
                </a:solidFill>
                <a:latin typeface="黑体" panose="02010609060101010101" pitchFamily="49" charset="-122"/>
                <a:ea typeface="黑体" panose="02010609060101010101" pitchFamily="49" charset="-122"/>
              </a:rPr>
              <a:t>②③</a:t>
            </a:r>
            <a:r>
              <a:rPr lang="zh-CN" altLang="zh-CN" sz="2400" smtClean="0">
                <a:solidFill>
                  <a:schemeClr val="tx2"/>
                </a:solidFill>
                <a:latin typeface="黑体" panose="02010609060101010101" pitchFamily="49" charset="-122"/>
                <a:ea typeface="黑体" panose="02010609060101010101" pitchFamily="49" charset="-122"/>
              </a:rPr>
              <a:t>正确；</a:t>
            </a:r>
            <a:r>
              <a:rPr lang="en-US" altLang="zh-CN" sz="2400" smtClean="0">
                <a:solidFill>
                  <a:schemeClr val="tx2"/>
                </a:solidFill>
                <a:latin typeface="黑体" panose="02010609060101010101" pitchFamily="49" charset="-122"/>
                <a:ea typeface="黑体" panose="02010609060101010101" pitchFamily="49" charset="-122"/>
              </a:rPr>
              <a:t>①</a:t>
            </a:r>
            <a:r>
              <a:rPr lang="zh-CN" altLang="zh-CN" sz="2400" smtClean="0">
                <a:solidFill>
                  <a:schemeClr val="tx2"/>
                </a:solidFill>
                <a:latin typeface="黑体" panose="02010609060101010101" pitchFamily="49" charset="-122"/>
                <a:ea typeface="黑体" panose="02010609060101010101" pitchFamily="49" charset="-122"/>
              </a:rPr>
              <a:t>说法过于绝对，错误；获得美好生活离不开他人的支持和帮助，主要依靠自己的努力，</a:t>
            </a:r>
            <a:r>
              <a:rPr lang="en-US" altLang="zh-CN" sz="2400" smtClean="0">
                <a:solidFill>
                  <a:schemeClr val="tx2"/>
                </a:solidFill>
                <a:latin typeface="黑体" panose="02010609060101010101" pitchFamily="49" charset="-122"/>
                <a:ea typeface="黑体" panose="02010609060101010101" pitchFamily="49" charset="-122"/>
              </a:rPr>
              <a:t>④</a:t>
            </a:r>
            <a:r>
              <a:rPr lang="zh-CN" altLang="zh-CN" sz="2400" smtClean="0">
                <a:solidFill>
                  <a:schemeClr val="tx2"/>
                </a:solidFill>
                <a:latin typeface="黑体" panose="02010609060101010101" pitchFamily="49" charset="-122"/>
                <a:ea typeface="黑体" panose="02010609060101010101" pitchFamily="49" charset="-122"/>
              </a:rPr>
              <a:t>错误。故选</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4" name="文本框 3"/>
          <p:cNvSpPr txBox="1"/>
          <p:nvPr>
            <p:custDataLst>
              <p:tags r:id="rId3"/>
            </p:custDataLst>
          </p:nvPr>
        </p:nvSpPr>
        <p:spPr>
          <a:xfrm>
            <a:off x="4572000" y="2132856"/>
            <a:ext cx="55880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B</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30" y="11684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6" name="WordArt 5"/>
          <p:cNvSpPr>
            <a:spLocks noTextEdit="1"/>
          </p:cNvSpPr>
          <p:nvPr>
            <p:custDataLst>
              <p:tags r:id="rId2"/>
            </p:custDataLst>
          </p:nvPr>
        </p:nvSpPr>
        <p:spPr bwMode="auto">
          <a:xfrm>
            <a:off x="3707904" y="1052736"/>
            <a:ext cx="276860" cy="421005"/>
          </a:xfrm>
          <a:prstGeom prst="rect">
            <a:avLst/>
          </a:prstGeom>
        </p:spPr>
        <p:txBody>
          <a:bodyPr wrap="none" fromWordArt="1">
            <a:prstTxWarp prst="textPlain">
              <a:avLst>
                <a:gd name="adj" fmla="val 50000"/>
              </a:avLst>
            </a:prstTxWarp>
          </a:bodyPr>
          <a:lstStyle/>
          <a:p>
            <a:pPr algn="ctr"/>
            <a:r>
              <a:rPr lang="en-US" altLang="zh-CN" sz="2400" b="1" kern="10" smtClean="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C</a:t>
            </a:r>
            <a:endParaRPr lang="zh-CN" altLang="en-US"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
        <p:nvSpPr>
          <p:cNvPr id="101" name="文本框 100"/>
          <p:cNvSpPr txBox="1"/>
          <p:nvPr>
            <p:custDataLst>
              <p:tags r:id="rId3"/>
            </p:custDataLst>
          </p:nvPr>
        </p:nvSpPr>
        <p:spPr>
          <a:xfrm>
            <a:off x="611505" y="587375"/>
            <a:ext cx="8335645" cy="830997"/>
          </a:xfrm>
          <a:prstGeom prst="rect">
            <a:avLst/>
          </a:prstGeom>
          <a:noFill/>
          <a:ln w="9525">
            <a:noFill/>
          </a:ln>
        </p:spPr>
        <p:txBody>
          <a:bodyPr wrap="square">
            <a:spAutoFit/>
          </a:bodyPr>
          <a:lstStyle/>
          <a:p>
            <a:pPr indent="304800"/>
            <a:r>
              <a:rPr lang="zh-CN" sz="2400" b="0">
                <a:latin typeface="黑体" panose="02010609060101010101" pitchFamily="49" charset="-122"/>
                <a:ea typeface="黑体" panose="02010609060101010101" pitchFamily="49" charset="-122"/>
              </a:rPr>
              <a:t>4</a:t>
            </a:r>
            <a:r>
              <a:rPr lang="zh-CN" sz="2400" b="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道德是社会关系的基石，是人际和谐的基础。以下对微行为点评正确的是（</a:t>
            </a:r>
            <a:r>
              <a:rPr lang="en-US" altLang="zh-CN" sz="2400" smtClean="0">
                <a:latin typeface="黑体" panose="02010609060101010101" pitchFamily="49" charset="-122"/>
                <a:ea typeface="黑体" panose="02010609060101010101" pitchFamily="49" charset="-122"/>
              </a:rPr>
              <a:t>     </a:t>
            </a:r>
            <a:r>
              <a:rPr lang="zh-CN" altLang="en-US"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p:txBody>
      </p:sp>
      <p:graphicFrame>
        <p:nvGraphicFramePr>
          <p:cNvPr id="7" name="表格 6"/>
          <p:cNvGraphicFramePr>
            <a:graphicFrameLocks noGrp="1"/>
          </p:cNvGraphicFramePr>
          <p:nvPr>
            <p:custDataLst>
              <p:tags r:id="rId4"/>
            </p:custDataLst>
          </p:nvPr>
        </p:nvGraphicFramePr>
        <p:xfrm>
          <a:off x="1043608" y="1484784"/>
          <a:ext cx="7488831" cy="2743200"/>
        </p:xfrm>
        <a:graphic>
          <a:graphicData uri="http://schemas.openxmlformats.org/drawingml/2006/table">
            <a:tbl>
              <a:tblPr/>
              <a:tblGrid>
                <a:gridCol w="926023"/>
                <a:gridCol w="3910037"/>
                <a:gridCol w="2652771"/>
              </a:tblGrid>
              <a:tr h="268605">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序号</a:t>
                      </a:r>
                      <a:endParaRPr lang="zh-CN" sz="2000" kern="100">
                        <a:latin typeface="黑体" panose="02010609060101010101" pitchFamily="49" charset="-122"/>
                        <a:ea typeface="黑体" panose="02010609060101010101" pitchFamily="49" charset="-122"/>
                      </a:endParaRPr>
                    </a:p>
                  </a:txBody>
                  <a:tcPr marL="68580" marR="6858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274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微行为</a:t>
                      </a:r>
                      <a:endParaRPr lang="zh-CN" sz="2000" kern="100">
                        <a:latin typeface="黑体" panose="02010609060101010101" pitchFamily="49" charset="-122"/>
                        <a:ea typeface="黑体" panose="02010609060101010101" pitchFamily="49" charset="-122"/>
                      </a:endParaRPr>
                    </a:p>
                  </a:txBody>
                  <a:tcPr marL="68580" marR="6858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274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点评</a:t>
                      </a:r>
                      <a:endParaRPr lang="zh-CN" sz="2000" kern="100">
                        <a:latin typeface="黑体" panose="02010609060101010101" pitchFamily="49" charset="-122"/>
                        <a:ea typeface="黑体" panose="02010609060101010101" pitchFamily="49" charset="-122"/>
                      </a:endParaRPr>
                    </a:p>
                  </a:txBody>
                  <a:tcPr marL="68580" marR="6858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5145">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①</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147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小超耐心等待服务员引导候机，并对他说</a:t>
                      </a:r>
                      <a:r>
                        <a:rPr lang="en-US" sz="2000" kern="0" spc="55">
                          <a:latin typeface="黑体" panose="02010609060101010101" pitchFamily="49" charset="-122"/>
                          <a:ea typeface="黑体" panose="02010609060101010101" pitchFamily="49" charset="-122"/>
                          <a:cs typeface="宋体" panose="02010600030101010101" pitchFamily="2" charset="-122"/>
                        </a:rPr>
                        <a:t>:</a:t>
                      </a:r>
                      <a:r>
                        <a:rPr lang="zh-CN" sz="2000" kern="0" spc="55">
                          <a:latin typeface="黑体" panose="02010609060101010101" pitchFamily="49" charset="-122"/>
                          <a:ea typeface="黑体" panose="02010609060101010101" pitchFamily="49" charset="-122"/>
                          <a:cs typeface="宋体" panose="02010600030101010101" pitchFamily="2" charset="-122"/>
                        </a:rPr>
                        <a:t>“辛苦了”</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换位思考，尊重他人</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5145">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②</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274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小芳向来访家中的客人问好并主动递上茶水</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举止稳重，诚信待人</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5145">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③</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274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小林主动担任舞蹈队队长</a:t>
                      </a:r>
                      <a:r>
                        <a:rPr lang="en-US" sz="2000" kern="0" spc="55">
                          <a:latin typeface="黑体" panose="02010609060101010101" pitchFamily="49" charset="-122"/>
                          <a:ea typeface="黑体" panose="02010609060101010101" pitchFamily="49" charset="-122"/>
                          <a:cs typeface="宋体" panose="02010600030101010101" pitchFamily="2" charset="-122"/>
                        </a:rPr>
                        <a:t>.</a:t>
                      </a:r>
                      <a:r>
                        <a:rPr lang="zh-CN" sz="2000" kern="0" spc="55">
                          <a:latin typeface="黑体" panose="02010609060101010101" pitchFamily="49" charset="-122"/>
                          <a:ea typeface="黑体" panose="02010609060101010101" pitchFamily="49" charset="-122"/>
                          <a:cs typeface="宋体" panose="02010600030101010101" pitchFamily="2" charset="-122"/>
                        </a:rPr>
                        <a:t>牺牲休息时间编排舞蹈</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不言代价，勇担责任</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7845">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④</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332740"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小娟把压岁钱和珍爱的书籍捐给贫困山区孩子</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algn="just">
                        <a:lnSpc>
                          <a:spcPct val="100000"/>
                        </a:lnSpc>
                        <a:spcAft>
                          <a:spcPct val="0"/>
                        </a:spcAft>
                      </a:pPr>
                      <a:r>
                        <a:rPr lang="zh-CN" sz="2000" kern="0" spc="55">
                          <a:latin typeface="黑体" panose="02010609060101010101" pitchFamily="49" charset="-122"/>
                          <a:ea typeface="黑体" panose="02010609060101010101" pitchFamily="49" charset="-122"/>
                          <a:cs typeface="宋体" panose="02010600030101010101" pitchFamily="2" charset="-122"/>
                        </a:rPr>
                        <a:t>心怀善意</a:t>
                      </a:r>
                      <a:r>
                        <a:rPr lang="en-US" sz="2000" kern="0" spc="55">
                          <a:latin typeface="黑体" panose="02010609060101010101" pitchFamily="49" charset="-122"/>
                          <a:ea typeface="黑体" panose="02010609060101010101" pitchFamily="49" charset="-122"/>
                          <a:cs typeface="宋体" panose="02010600030101010101" pitchFamily="2" charset="-122"/>
                        </a:rPr>
                        <a:t> </a:t>
                      </a:r>
                      <a:r>
                        <a:rPr lang="zh-CN" sz="2000" kern="0" spc="55">
                          <a:latin typeface="黑体" panose="02010609060101010101" pitchFamily="49" charset="-122"/>
                          <a:ea typeface="黑体" panose="02010609060101010101" pitchFamily="49" charset="-122"/>
                          <a:cs typeface="宋体" panose="02010600030101010101" pitchFamily="2" charset="-122"/>
                        </a:rPr>
                        <a:t>，关爱他人</a:t>
                      </a:r>
                      <a:endParaRPr lang="zh-CN" sz="2000" kern="100">
                        <a:latin typeface="黑体" panose="02010609060101010101" pitchFamily="49" charset="-122"/>
                        <a:ea typeface="黑体" panose="02010609060101010101" pitchFamily="49" charset="-122"/>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8673" name="Rectangle 1"/>
          <p:cNvSpPr>
            <a:spLocks noChangeArrowheads="1"/>
          </p:cNvSpPr>
          <p:nvPr>
            <p:custDataLst>
              <p:tags r:id="rId5"/>
            </p:custDataLst>
          </p:nvPr>
        </p:nvSpPr>
        <p:spPr bwMode="auto">
          <a:xfrm>
            <a:off x="899592" y="4221088"/>
            <a:ext cx="7632848" cy="224676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A.①②③  B.①②④  C.①③④  D.②③④</a:t>
            </a:r>
            <a:endPar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解析</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小超耐心等待服务员引导候机，并对他说</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辛苦了”，体现了换位思考，尊重他人，①正确；小芳向来访家中的客人问好并主动递上茶水，是举止稳重，文明有礼的表现，不是诚信待人②错误；小林主动担任舞蹈队队长</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牺牲休息时间编排舞蹈，体现了他不言代价，勇担责任，③正确；小娟把压岁钱和珍爱的书籍捐给贫困山区孩子，是心怀善意，关爱他人的表现，④正确。故选</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C</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3">
                                            <p:txEl>
                                              <p:pRg st="1" end="1"/>
                                            </p:txEl>
                                          </p:spTgt>
                                        </p:tgtEl>
                                        <p:attrNameLst>
                                          <p:attrName>style.visibility</p:attrName>
                                        </p:attrNameLst>
                                      </p:cBhvr>
                                      <p:to>
                                        <p:strVal val="visible"/>
                                      </p:to>
                                    </p:set>
                                    <p:anim calcmode="lin" valueType="num">
                                      <p:cBhvr additive="base">
                                        <p:cTn id="13" dur="500" fill="hold"/>
                                        <p:tgtEl>
                                          <p:spTgt spid="286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1"/>
          <p:cNvPicPr>
            <a:picLocks noChangeAspect="1" noChangeArrowheads="1"/>
          </p:cNvPicPr>
          <p:nvPr>
            <p:custDataLst>
              <p:tags r:id="rId1"/>
            </p:custDataLst>
          </p:nvPr>
        </p:nvPicPr>
        <p:blipFill>
          <a:blip r:embed="rId2"/>
          <a:stretch>
            <a:fillRect/>
          </a:stretch>
        </p:blipFill>
        <p:spPr bwMode="auto">
          <a:xfrm>
            <a:off x="35560" y="0"/>
            <a:ext cx="9144000" cy="6877050"/>
          </a:xfrm>
          <a:prstGeom prst="rect">
            <a:avLst/>
          </a:prstGeom>
          <a:noFill/>
          <a:ln w="9525">
            <a:noFill/>
            <a:miter lim="800000"/>
            <a:headEnd/>
            <a:tailEnd/>
          </a:ln>
        </p:spPr>
      </p:pic>
      <p:sp>
        <p:nvSpPr>
          <p:cNvPr id="15362" name="Rectangle 4"/>
          <p:cNvSpPr>
            <a:spLocks noChangeArrowheads="1"/>
          </p:cNvSpPr>
          <p:nvPr>
            <p:custDataLst>
              <p:tags r:id="rId3"/>
            </p:custDataLst>
          </p:nvPr>
        </p:nvSpPr>
        <p:spPr bwMode="auto">
          <a:xfrm>
            <a:off x="556260" y="1025517"/>
            <a:ext cx="7616140" cy="3416320"/>
          </a:xfrm>
          <a:prstGeom prst="rect">
            <a:avLst/>
          </a:prstGeom>
          <a:noFill/>
          <a:ln w="9525">
            <a:noFill/>
            <a:miter lim="800000"/>
          </a:ln>
        </p:spPr>
        <p:txBody>
          <a:bodyPr wrap="square" anchor="ctr">
            <a:spAutoFit/>
          </a:bodyPr>
          <a:lstStyle/>
          <a:p>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、了解责任的含义与来源，知道不同的角色承担不同的责任；</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、理解承担责任对个人和社会意义，增强责任意识；</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3</a:t>
            </a:r>
            <a:r>
              <a:rPr lang="zh-CN" altLang="zh-CN" sz="2400" smtClean="0">
                <a:latin typeface="黑体" panose="02010609060101010101" pitchFamily="49" charset="-122"/>
                <a:ea typeface="黑体" panose="02010609060101010101" pitchFamily="49" charset="-122"/>
              </a:rPr>
              <a:t>、知道承担责任有代价也有回报，学会自觉承担责任；</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4</a:t>
            </a:r>
            <a:r>
              <a:rPr lang="zh-CN" altLang="zh-CN" sz="2400" smtClean="0">
                <a:latin typeface="黑体" panose="02010609060101010101" pitchFamily="49" charset="-122"/>
                <a:ea typeface="黑体" panose="02010609060101010101" pitchFamily="49" charset="-122"/>
              </a:rPr>
              <a:t>、知道关爱他人的重要性，懂得如何关爱他人；</a:t>
            </a:r>
            <a:endParaRPr lang="zh-CN" altLang="zh-CN" sz="2400" smtClean="0">
              <a:latin typeface="黑体" panose="02010609060101010101" pitchFamily="49" charset="-122"/>
              <a:ea typeface="黑体" panose="02010609060101010101" pitchFamily="49" charset="-122"/>
            </a:endParaRPr>
          </a:p>
          <a:p>
            <a:pPr lvl="0"/>
            <a:r>
              <a:rPr lang="zh-CN" altLang="zh-CN" sz="2400" smtClean="0">
                <a:latin typeface="黑体" panose="02010609060101010101" pitchFamily="49" charset="-122"/>
                <a:ea typeface="黑体" panose="02010609060101010101" pitchFamily="49" charset="-122"/>
              </a:rPr>
              <a:t>理解服务社会对于我们的重要性，掌握服务和奉献社会的做法；</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6</a:t>
            </a:r>
            <a:r>
              <a:rPr lang="zh-CN" altLang="zh-CN" sz="2400" smtClean="0">
                <a:latin typeface="黑体" panose="02010609060101010101" pitchFamily="49" charset="-122"/>
                <a:ea typeface="黑体" panose="02010609060101010101" pitchFamily="49" charset="-122"/>
              </a:rPr>
              <a:t>、在掌握知识的基础上能够结合实际，培养学生一定的审题方法和答题技巧。</a:t>
            </a:r>
            <a:endParaRPr lang="zh-CN" altLang="zh-CN" sz="2400">
              <a:latin typeface="黑体" panose="02010609060101010101" pitchFamily="49" charset="-122"/>
              <a:ea typeface="黑体" panose="02010609060101010101" pitchFamily="49" charset="-122"/>
            </a:endParaRPr>
          </a:p>
        </p:txBody>
      </p:sp>
      <p:sp>
        <p:nvSpPr>
          <p:cNvPr id="2" name="文本框 1"/>
          <p:cNvSpPr txBox="1"/>
          <p:nvPr>
            <p:custDataLst>
              <p:tags r:id="rId4"/>
            </p:custDataLst>
          </p:nvPr>
        </p:nvSpPr>
        <p:spPr>
          <a:xfrm>
            <a:off x="2699792" y="404664"/>
            <a:ext cx="3354705" cy="645160"/>
          </a:xfrm>
          <a:prstGeom prst="rect">
            <a:avLst/>
          </a:prstGeom>
          <a:noFill/>
        </p:spPr>
        <p:txBody>
          <a:bodyPr wrap="square" rtlCol="0" anchor="t">
            <a:spAutoFit/>
          </a:bodyPr>
          <a:lstStyle/>
          <a:p>
            <a:r>
              <a:rPr lang="zh-CN" sz="3600" b="1">
                <a:solidFill>
                  <a:srgbClr val="FF0000"/>
                </a:solidFill>
                <a:latin typeface="黑体" panose="02010609060101010101" pitchFamily="49" charset="-122"/>
                <a:ea typeface="黑体" panose="02010609060101010101" pitchFamily="49" charset="-122"/>
                <a:sym typeface="+mn-ea"/>
              </a:rPr>
              <a:t>一、复习目标</a:t>
            </a:r>
            <a:endParaRPr lang="zh-CN" sz="3600" b="1">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3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WordArt 5"/>
          <p:cNvSpPr>
            <a:spLocks noTextEdit="1"/>
          </p:cNvSpPr>
          <p:nvPr>
            <p:custDataLst>
              <p:tags r:id="rId2"/>
            </p:custDataLst>
          </p:nvPr>
        </p:nvSpPr>
        <p:spPr bwMode="auto">
          <a:xfrm>
            <a:off x="7164288" y="404664"/>
            <a:ext cx="264160" cy="412750"/>
          </a:xfrm>
          <a:prstGeom prst="rect">
            <a:avLst/>
          </a:prstGeom>
        </p:spPr>
        <p:txBody>
          <a:bodyPr wrap="none" fromWordArt="1">
            <a:prstTxWarp prst="textPlain">
              <a:avLst>
                <a:gd name="adj" fmla="val 50000"/>
              </a:avLst>
            </a:prstTxWarp>
          </a:bodyPr>
          <a:lstStyle/>
          <a:p>
            <a:pPr algn="ctr"/>
            <a:r>
              <a:rPr lang="en-US" altLang="zh-CN" sz="2400" b="1" kern="10" smtClean="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B</a:t>
            </a:r>
            <a:endParaRPr lang="zh-CN" altLang="en-US"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
        <p:nvSpPr>
          <p:cNvPr id="3" name="文本框 2"/>
          <p:cNvSpPr txBox="1"/>
          <p:nvPr>
            <p:custDataLst>
              <p:tags r:id="rId3"/>
            </p:custDataLst>
          </p:nvPr>
        </p:nvSpPr>
        <p:spPr>
          <a:xfrm>
            <a:off x="611561" y="764704"/>
            <a:ext cx="7632848" cy="461665"/>
          </a:xfrm>
          <a:prstGeom prst="rect">
            <a:avLst/>
          </a:prstGeom>
          <a:noFill/>
          <a:ln w="9525">
            <a:noFill/>
          </a:ln>
        </p:spPr>
        <p:txBody>
          <a:bodyPr wrap="square">
            <a:spAutoFit/>
          </a:bodyPr>
          <a:lstStyle/>
          <a:p>
            <a:pPr marL="198120" indent="-198120"/>
            <a:r>
              <a:rPr lang="zh-CN" sz="2400" b="0">
                <a:latin typeface="黑体" panose="02010609060101010101" pitchFamily="49" charset="-122"/>
                <a:ea typeface="黑体" panose="02010609060101010101" pitchFamily="49" charset="-122"/>
                <a:cs typeface="黑体" panose="02010609060101010101" pitchFamily="49" charset="-122"/>
              </a:rPr>
              <a:t>5</a:t>
            </a:r>
            <a:r>
              <a:rPr lang="zh-CN" sz="2400" b="0" smtClean="0">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下列对“微行为”进行“微点评”正确的是（　）</a:t>
            </a:r>
            <a:endParaRPr lang="zh-CN" altLang="zh-CN" sz="2400" smtClean="0">
              <a:latin typeface="黑体" panose="02010609060101010101" pitchFamily="49" charset="-122"/>
              <a:ea typeface="黑体" panose="02010609060101010101" pitchFamily="49" charset="-122"/>
            </a:endParaRPr>
          </a:p>
        </p:txBody>
      </p:sp>
      <p:graphicFrame>
        <p:nvGraphicFramePr>
          <p:cNvPr id="6" name="表格 5"/>
          <p:cNvGraphicFramePr>
            <a:graphicFrameLocks noGrp="1"/>
          </p:cNvGraphicFramePr>
          <p:nvPr>
            <p:custDataLst>
              <p:tags r:id="rId4"/>
            </p:custDataLst>
          </p:nvPr>
        </p:nvGraphicFramePr>
        <p:xfrm>
          <a:off x="1043608" y="1340768"/>
          <a:ext cx="6912768" cy="2641600"/>
        </p:xfrm>
        <a:graphic>
          <a:graphicData uri="http://schemas.openxmlformats.org/drawingml/2006/table">
            <a:tbl>
              <a:tblPr/>
              <a:tblGrid>
                <a:gridCol w="1152128"/>
                <a:gridCol w="3312368"/>
                <a:gridCol w="2448272"/>
              </a:tblGrid>
              <a:tr h="250190">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序号</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微行为</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微点评</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1010">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①</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中学生小黄因在公交车上主动给老年人让座受到好评</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承担责任，有代价</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1010">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②</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中学生小甫不小心剐蹭了他人汽车，主动给车主留言</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以礼待人，不吃亏</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1010">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③</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中学生小词把压岁钱捐给泸定地震中的受灾群众</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关爱他人，有爱心</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1805">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④</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中学生小强利用节假日在红色景点做义务讲解员</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wrap="square"/>
                    <a:lstStyle/>
                    <a:p>
                      <a:pPr indent="331470" algn="just" latinLnBrk="1">
                        <a:lnSpc>
                          <a:spcPts val="2200"/>
                        </a:lnSpc>
                        <a:spcAft>
                          <a:spcPct val="0"/>
                        </a:spcAft>
                      </a:pPr>
                      <a:r>
                        <a:rPr lang="zh-CN" sz="1800" kern="0" spc="55">
                          <a:solidFill>
                            <a:srgbClr val="000000"/>
                          </a:solidFill>
                          <a:latin typeface="黑体" panose="02010609060101010101" pitchFamily="49" charset="-122"/>
                          <a:ea typeface="黑体" panose="02010609060101010101" pitchFamily="49" charset="-122"/>
                          <a:cs typeface="宋体" panose="02010600030101010101" pitchFamily="2" charset="-122"/>
                        </a:rPr>
                        <a:t>服务社会，显价值</a:t>
                      </a:r>
                      <a:endParaRPr lang="zh-CN" sz="1800" kern="100">
                        <a:latin typeface="黑体" panose="02010609060101010101" pitchFamily="49" charset="-122"/>
                        <a:ea typeface="黑体" panose="02010609060101010101" pitchFamily="49" charset="-122"/>
                      </a:endParaRPr>
                    </a:p>
                  </a:txBody>
                  <a:tcPr marL="12700" marR="12700" marT="12700" marB="1270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27650" name="Rectangle 2"/>
          <p:cNvSpPr>
            <a:spLocks noChangeArrowheads="1"/>
          </p:cNvSpPr>
          <p:nvPr>
            <p:custDataLst>
              <p:tags r:id="rId5"/>
            </p:custDataLst>
          </p:nvPr>
        </p:nvSpPr>
        <p:spPr bwMode="auto">
          <a:xfrm>
            <a:off x="1043608" y="4149566"/>
            <a:ext cx="7416824" cy="255454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A.①②  B.③④  C.①③  D.②④</a:t>
            </a:r>
            <a:endPar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解析</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中学生小黄因在公交车上主动给老年人让座受到好评，体现了承担责任，不求回报，①错误；中学生小甫不小心剐蹭了他人汽车，主动给车主留言，体现了诚实守信是一个人安身立命之本，是中华民族的传统美德，②错误；中学生小词把压岁钱捐给泸定地震中的受灾群众，体现了关爱他人，奉献社会，③正确；中学生小强利用节假日在红色景点做义务讲解员，体现了服务社会，实现人生价值，④正确。 故选</a:t>
            </a:r>
            <a:r>
              <a:rPr kumimoji="0" lang="en-US" altLang="zh-CN"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B</a:t>
            </a:r>
            <a:r>
              <a:rPr kumimoji="0" lang="zh-CN" altLang="en-US" sz="2000" b="0" i="0" u="none" strike="noStrike" cap="none" normalizeH="0" baseline="0" smtClean="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 calcmode="lin" valueType="num">
                                      <p:cBhvr additive="base">
                                        <p:cTn id="7" dur="5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p:cNvSpPr>
            <a:spLocks noTextEdit="1"/>
          </p:cNvSpPr>
          <p:nvPr>
            <p:custDataLst>
              <p:tags r:id="rId1"/>
            </p:custDataLst>
          </p:nvPr>
        </p:nvSpPr>
        <p:spPr bwMode="auto">
          <a:xfrm>
            <a:off x="7884368" y="1772816"/>
            <a:ext cx="216024" cy="268164"/>
          </a:xfrm>
          <a:prstGeom prst="rect">
            <a:avLst/>
          </a:prstGeom>
        </p:spPr>
        <p:txBody>
          <a:bodyPr wrap="none" fromWordArt="1">
            <a:prstTxWarp prst="textPlain">
              <a:avLst>
                <a:gd name="adj" fmla="val 50000"/>
              </a:avLst>
            </a:prstTxWarp>
          </a:bodyPr>
          <a:lstStyle/>
          <a:p>
            <a:pPr algn="ctr"/>
            <a:r>
              <a:rPr lang="en-US" altLang="zh-CN" sz="2400" b="1" kern="10" smtClean="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B</a:t>
            </a:r>
            <a:endParaRPr lang="zh-CN" altLang="en-US"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
        <p:nvSpPr>
          <p:cNvPr id="100" name="文本框 99"/>
          <p:cNvSpPr txBox="1"/>
          <p:nvPr>
            <p:custDataLst>
              <p:tags r:id="rId2"/>
            </p:custDataLst>
          </p:nvPr>
        </p:nvSpPr>
        <p:spPr>
          <a:xfrm>
            <a:off x="2411730" y="4044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3"/>
            </p:custDataLst>
          </p:nvPr>
        </p:nvSpPr>
        <p:spPr>
          <a:xfrm>
            <a:off x="539552" y="980728"/>
            <a:ext cx="8208912" cy="5632311"/>
          </a:xfrm>
          <a:prstGeom prst="rect">
            <a:avLst/>
          </a:prstGeom>
          <a:noFill/>
          <a:ln w="9525">
            <a:noFill/>
          </a:ln>
        </p:spPr>
        <p:txBody>
          <a:bodyPr wrap="square">
            <a:spAutoFit/>
          </a:bodyPr>
          <a:lstStyle/>
          <a:p>
            <a:r>
              <a:rPr sz="2400" b="0">
                <a:latin typeface="黑体" panose="02010609060101010101" pitchFamily="49" charset="-122"/>
                <a:ea typeface="黑体" panose="02010609060101010101" pitchFamily="49" charset="-122"/>
                <a:cs typeface="黑体" panose="02010609060101010101" pitchFamily="49" charset="-122"/>
              </a:rPr>
              <a:t>6</a:t>
            </a:r>
            <a:r>
              <a:rPr sz="2400" b="0" smtClean="0">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作为子女，孝敬父母是我们的责任</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作为学生</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认真学习是我们的责任</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作为社会的一员，我们应该遵纪守法</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作为中华儿女，我们应该心系祖国的前途和命运……这体现</a:t>
            </a:r>
            <a:r>
              <a:rPr lang="en-US" altLang="zh-CN" sz="2400" smtClean="0">
                <a:latin typeface="黑体" panose="02010609060101010101" pitchFamily="49" charset="-122"/>
                <a:ea typeface="黑体" panose="02010609060101010101" pitchFamily="49" charset="-122"/>
              </a:rPr>
              <a:t>(    )</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责任来自法律规定</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B.</a:t>
            </a:r>
            <a:r>
              <a:rPr lang="zh-CN" altLang="zh-CN" sz="2400" smtClean="0">
                <a:latin typeface="黑体" panose="02010609060101010101" pitchFamily="49" charset="-122"/>
                <a:ea typeface="黑体" panose="02010609060101010101" pitchFamily="49" charset="-122"/>
              </a:rPr>
              <a:t>每一种角色都意味着承担相应的责任</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C.</a:t>
            </a:r>
            <a:r>
              <a:rPr lang="zh-CN" altLang="zh-CN" sz="2400" smtClean="0">
                <a:latin typeface="黑体" panose="02010609060101010101" pitchFamily="49" charset="-122"/>
                <a:ea typeface="黑体" panose="02010609060101010101" pitchFamily="49" charset="-122"/>
              </a:rPr>
              <a:t>承担责任一定会获得荣誉</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D.</a:t>
            </a:r>
            <a:r>
              <a:rPr lang="zh-CN" altLang="zh-CN" sz="2400" smtClean="0">
                <a:latin typeface="黑体" panose="02010609060101010101" pitchFamily="49" charset="-122"/>
                <a:ea typeface="黑体" panose="02010609060101010101" pitchFamily="49" charset="-122"/>
              </a:rPr>
              <a:t>每个人扮演的社会角色都是固走不变的</a:t>
            </a:r>
            <a:endParaRPr lang="zh-CN" altLang="zh-CN" sz="2400" smtClean="0">
              <a:latin typeface="黑体" panose="02010609060101010101" pitchFamily="49" charset="-122"/>
              <a:ea typeface="黑体" panose="02010609060101010101" pitchFamily="49" charset="-122"/>
            </a:endParaRPr>
          </a:p>
          <a:p>
            <a:r>
              <a:rPr lang="zh-CN" altLang="zh-CN" sz="2400" smtClean="0">
                <a:solidFill>
                  <a:schemeClr val="tx2"/>
                </a:solidFill>
                <a:latin typeface="黑体" panose="02010609060101010101" pitchFamily="49" charset="-122"/>
                <a:ea typeface="黑体" panose="02010609060101010101" pitchFamily="49" charset="-122"/>
              </a:rPr>
              <a:t>【解析】题文中子女、学生、社会成员、中华儿女的责任不只来自法律规定</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还来自于道德规范，</a:t>
            </a:r>
            <a:r>
              <a:rPr lang="en-US" altLang="zh-CN" sz="2400" smtClean="0">
                <a:solidFill>
                  <a:schemeClr val="tx2"/>
                </a:solidFill>
                <a:latin typeface="黑体" panose="02010609060101010101" pitchFamily="49" charset="-122"/>
                <a:ea typeface="黑体" panose="02010609060101010101" pitchFamily="49" charset="-122"/>
              </a:rPr>
              <a:t>A</a:t>
            </a:r>
            <a:r>
              <a:rPr lang="zh-CN" altLang="zh-CN" sz="2400" smtClean="0">
                <a:solidFill>
                  <a:schemeClr val="tx2"/>
                </a:solidFill>
                <a:latin typeface="黑体" panose="02010609060101010101" pitchFamily="49" charset="-122"/>
                <a:ea typeface="黑体" panose="02010609060101010101" pitchFamily="49" charset="-122"/>
              </a:rPr>
              <a:t>错误；题文中显示作为子女、学生、社会成员、中华儿女不同的角色都有相应的不同责任，体现每一种角色意味着要承担相应的责任，</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正确；承担责往往伴随着获得回报的权利，但不</a:t>
            </a:r>
            <a:r>
              <a:rPr lang="en-US" altLang="zh-CN" sz="2400" smtClean="0">
                <a:solidFill>
                  <a:schemeClr val="tx2"/>
                </a:solidFill>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定是获得荣誉方面的回报，</a:t>
            </a:r>
            <a:r>
              <a:rPr lang="en-US" altLang="zh-CN" sz="2400" smtClean="0">
                <a:solidFill>
                  <a:schemeClr val="tx2"/>
                </a:solidFill>
                <a:latin typeface="黑体" panose="02010609060101010101" pitchFamily="49" charset="-122"/>
                <a:ea typeface="黑体" panose="02010609060101010101" pitchFamily="49" charset="-122"/>
              </a:rPr>
              <a:t>C</a:t>
            </a:r>
            <a:r>
              <a:rPr lang="zh-CN" altLang="zh-CN" sz="2400" smtClean="0">
                <a:solidFill>
                  <a:schemeClr val="tx2"/>
                </a:solidFill>
                <a:latin typeface="黑体" panose="02010609060101010101" pitchFamily="49" charset="-122"/>
                <a:ea typeface="黑体" panose="02010609060101010101" pitchFamily="49" charset="-122"/>
              </a:rPr>
              <a:t>错误；在社会生活的大舞台上，每个人都扮演着不同的角色，随着时代发展和所处环境的变化</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色也会不断发生变换，</a:t>
            </a:r>
            <a:r>
              <a:rPr lang="en-US" altLang="zh-CN" sz="2400" smtClean="0">
                <a:solidFill>
                  <a:schemeClr val="tx2"/>
                </a:solidFill>
                <a:latin typeface="黑体" panose="02010609060101010101" pitchFamily="49" charset="-122"/>
                <a:ea typeface="黑体" panose="02010609060101010101" pitchFamily="49" charset="-122"/>
              </a:rPr>
              <a:t>D</a:t>
            </a:r>
            <a:r>
              <a:rPr lang="zh-CN" altLang="zh-CN" sz="2400" smtClean="0">
                <a:solidFill>
                  <a:schemeClr val="tx2"/>
                </a:solidFill>
                <a:latin typeface="黑体" panose="02010609060101010101" pitchFamily="49" charset="-122"/>
                <a:ea typeface="黑体" panose="02010609060101010101" pitchFamily="49" charset="-122"/>
              </a:rPr>
              <a:t>错误。故选</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p:cNvSpPr>
            <a:spLocks noTextEdit="1"/>
          </p:cNvSpPr>
          <p:nvPr>
            <p:custDataLst>
              <p:tags r:id="rId1"/>
            </p:custDataLst>
          </p:nvPr>
        </p:nvSpPr>
        <p:spPr bwMode="auto">
          <a:xfrm>
            <a:off x="5652120" y="2348880"/>
            <a:ext cx="288032" cy="340107"/>
          </a:xfrm>
          <a:prstGeom prst="rect">
            <a:avLst/>
          </a:prstGeom>
        </p:spPr>
        <p:txBody>
          <a:bodyPr wrap="none" fromWordArt="1">
            <a:prstTxWarp prst="textPlain">
              <a:avLst>
                <a:gd name="adj" fmla="val 50000"/>
              </a:avLst>
            </a:prstTxWarp>
          </a:bodyPr>
          <a:lstStyle/>
          <a:p>
            <a:pPr algn="ctr"/>
            <a:r>
              <a:rPr lang="en-US" altLang="zh-CN" sz="2400" b="1" kern="10" smtClean="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B</a:t>
            </a:r>
            <a:endParaRPr lang="en-US" altLang="zh-CN"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
        <p:nvSpPr>
          <p:cNvPr id="100" name="文本框 99"/>
          <p:cNvSpPr txBox="1"/>
          <p:nvPr>
            <p:custDataLst>
              <p:tags r:id="rId2"/>
            </p:custDataLst>
          </p:nvPr>
        </p:nvSpPr>
        <p:spPr>
          <a:xfrm>
            <a:off x="2339752" y="18864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3" name="文本框 2"/>
          <p:cNvSpPr txBox="1"/>
          <p:nvPr>
            <p:custDataLst>
              <p:tags r:id="rId3"/>
            </p:custDataLst>
          </p:nvPr>
        </p:nvSpPr>
        <p:spPr>
          <a:xfrm>
            <a:off x="755576" y="764704"/>
            <a:ext cx="7776864" cy="5262979"/>
          </a:xfrm>
          <a:prstGeom prst="rect">
            <a:avLst/>
          </a:prstGeom>
          <a:noFill/>
          <a:ln w="9525">
            <a:noFill/>
          </a:ln>
        </p:spPr>
        <p:txBody>
          <a:bodyPr wrap="square">
            <a:spAutoFit/>
          </a:bodyPr>
          <a:lstStyle/>
          <a:p>
            <a:r>
              <a:rPr sz="2400" b="0">
                <a:latin typeface="黑体" panose="02010609060101010101" pitchFamily="49" charset="-122"/>
                <a:ea typeface="黑体" panose="02010609060101010101" pitchFamily="49" charset="-122"/>
                <a:cs typeface="黑体" panose="02010609060101010101" pitchFamily="49" charset="-122"/>
              </a:rPr>
              <a:t>7</a:t>
            </a:r>
            <a:r>
              <a:rPr sz="2400" b="0" smtClean="0">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中国短道速滑运动员武大靖表示</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”只要国家需要， 我就会在赛场上全力以赴。”作为运动员，在比赛的关键时刻，他毫不犹豫地帮助队友夺冠，展现运动员的担当</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作为队长，他不忘发挥表率作用，肩负传承国家短道队优秀传统的责任和使命。这体现</a:t>
            </a:r>
            <a:r>
              <a:rPr lang="en-US" altLang="zh-CN" sz="2400" smtClean="0">
                <a:latin typeface="黑体" panose="02010609060101010101" pitchFamily="49" charset="-122"/>
                <a:ea typeface="黑体" panose="02010609060101010101" pitchFamily="49" charset="-122"/>
              </a:rPr>
              <a:t>(    )</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责任仅仅来源于对他人的承诺</a:t>
            </a:r>
            <a:endParaRPr lang="en-US"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B.</a:t>
            </a:r>
            <a:r>
              <a:rPr lang="zh-CN" altLang="zh-CN" sz="2400" smtClean="0">
                <a:latin typeface="黑体" panose="02010609060101010101" pitchFamily="49" charset="-122"/>
                <a:ea typeface="黑体" panose="02010609060101010101" pitchFamily="49" charset="-122"/>
              </a:rPr>
              <a:t>他义无反顾地担当起应负的责任</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C.</a:t>
            </a:r>
            <a:r>
              <a:rPr lang="zh-CN" altLang="zh-CN" sz="2400" smtClean="0">
                <a:latin typeface="黑体" panose="02010609060101010101" pitchFamily="49" charset="-122"/>
                <a:ea typeface="黑体" panose="02010609060101010101" pitchFamily="49" charset="-122"/>
              </a:rPr>
              <a:t>竞技体育比赛只用对自己负责</a:t>
            </a:r>
            <a:endParaRPr lang="en-US"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D.</a:t>
            </a:r>
            <a:r>
              <a:rPr lang="zh-CN" altLang="zh-CN" sz="2400" smtClean="0">
                <a:latin typeface="黑体" panose="02010609060101010101" pitchFamily="49" charset="-122"/>
                <a:ea typeface="黑体" panose="02010609060101010101" pitchFamily="49" charset="-122"/>
              </a:rPr>
              <a:t>承担责任一定会获得回报和荣誉</a:t>
            </a:r>
            <a:endParaRPr lang="zh-CN" altLang="zh-CN" sz="2400" smtClean="0">
              <a:latin typeface="黑体" panose="02010609060101010101" pitchFamily="49" charset="-122"/>
              <a:ea typeface="黑体" panose="02010609060101010101" pitchFamily="49" charset="-122"/>
            </a:endParaRPr>
          </a:p>
          <a:p>
            <a:r>
              <a:rPr lang="zh-CN" altLang="zh-CN" sz="2400" b="1" smtClean="0">
                <a:solidFill>
                  <a:schemeClr val="tx2"/>
                </a:solidFill>
                <a:latin typeface="黑体" panose="02010609060101010101" pitchFamily="49" charset="-122"/>
                <a:ea typeface="黑体" panose="02010609060101010101" pitchFamily="49" charset="-122"/>
              </a:rPr>
              <a:t>【解析】</a:t>
            </a:r>
            <a:r>
              <a:rPr lang="zh-CN" altLang="zh-CN" sz="2400" smtClean="0">
                <a:solidFill>
                  <a:schemeClr val="tx2"/>
                </a:solidFill>
                <a:latin typeface="黑体" panose="02010609060101010101" pitchFamily="49" charset="-122"/>
                <a:ea typeface="黑体" panose="02010609060101010101" pitchFamily="49" charset="-122"/>
              </a:rPr>
              <a:t>材料中武大靖不忘发挥表率作用</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负传承国家短道队优秀传统的责任和使命。这体现了他义无反顾地担当起应负的责任，</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正确；责任不仅来源于对他人的承诺</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还有自身道德的要求</a:t>
            </a:r>
            <a:r>
              <a:rPr lang="en-US" altLang="zh-CN" sz="2400" smtClean="0">
                <a:solidFill>
                  <a:schemeClr val="tx2"/>
                </a:solidFill>
                <a:latin typeface="黑体" panose="02010609060101010101" pitchFamily="49" charset="-122"/>
                <a:ea typeface="黑体" panose="02010609060101010101" pitchFamily="49" charset="-122"/>
              </a:rPr>
              <a:t>, A</a:t>
            </a:r>
            <a:r>
              <a:rPr lang="zh-CN" altLang="zh-CN" sz="2400" smtClean="0">
                <a:solidFill>
                  <a:schemeClr val="tx2"/>
                </a:solidFill>
                <a:latin typeface="黑体" panose="02010609060101010101" pitchFamily="49" charset="-122"/>
                <a:ea typeface="黑体" panose="02010609060101010101" pitchFamily="49" charset="-122"/>
              </a:rPr>
              <a:t>错误；竞技体育比赛还要对他人负责</a:t>
            </a:r>
            <a:r>
              <a:rPr lang="en-US" altLang="zh-CN" sz="2400" smtClean="0">
                <a:solidFill>
                  <a:schemeClr val="tx2"/>
                </a:solidFill>
                <a:latin typeface="黑体" panose="02010609060101010101" pitchFamily="49" charset="-122"/>
                <a:ea typeface="黑体" panose="02010609060101010101" pitchFamily="49" charset="-122"/>
              </a:rPr>
              <a:t>, C</a:t>
            </a:r>
            <a:r>
              <a:rPr lang="zh-CN" altLang="zh-CN" sz="2400" smtClean="0">
                <a:solidFill>
                  <a:schemeClr val="tx2"/>
                </a:solidFill>
                <a:latin typeface="黑体" panose="02010609060101010101" pitchFamily="49" charset="-122"/>
                <a:ea typeface="黑体" panose="02010609060101010101" pitchFamily="49" charset="-122"/>
              </a:rPr>
              <a:t>错误；</a:t>
            </a:r>
            <a:r>
              <a:rPr lang="en-US" altLang="zh-CN" sz="2400" smtClean="0">
                <a:solidFill>
                  <a:schemeClr val="tx2"/>
                </a:solidFill>
                <a:latin typeface="黑体" panose="02010609060101010101" pitchFamily="49" charset="-122"/>
                <a:ea typeface="黑体" panose="02010609060101010101" pitchFamily="49" charset="-122"/>
              </a:rPr>
              <a:t>D</a:t>
            </a:r>
            <a:r>
              <a:rPr lang="zh-CN" altLang="zh-CN" sz="2400" smtClean="0">
                <a:solidFill>
                  <a:schemeClr val="tx2"/>
                </a:solidFill>
                <a:latin typeface="黑体" panose="02010609060101010101" pitchFamily="49" charset="-122"/>
                <a:ea typeface="黑体" panose="02010609060101010101" pitchFamily="49" charset="-122"/>
              </a:rPr>
              <a:t>错误，“</a:t>
            </a:r>
            <a:r>
              <a:rPr lang="en-US" altLang="zh-CN" sz="2400" smtClean="0">
                <a:solidFill>
                  <a:schemeClr val="tx2"/>
                </a:solidFill>
                <a:latin typeface="黑体" panose="02010609060101010101" pitchFamily="49" charset="-122"/>
                <a:ea typeface="黑体" panose="02010609060101010101" pitchFamily="49" charset="-122"/>
              </a:rPr>
              <a:t>- </a:t>
            </a:r>
            <a:r>
              <a:rPr lang="zh-CN" altLang="zh-CN" sz="2400" smtClean="0">
                <a:solidFill>
                  <a:schemeClr val="tx2"/>
                </a:solidFill>
                <a:latin typeface="黑体" panose="02010609060101010101" pitchFamily="49" charset="-122"/>
                <a:ea typeface="黑体" panose="02010609060101010101" pitchFamily="49" charset="-122"/>
              </a:rPr>
              <a:t>定”说法太绝对。故选</a:t>
            </a:r>
            <a:r>
              <a:rPr lang="en-US" altLang="zh-CN" sz="2400" smtClean="0">
                <a:solidFill>
                  <a:schemeClr val="tx2"/>
                </a:solidFill>
                <a:latin typeface="黑体" panose="02010609060101010101" pitchFamily="49" charset="-122"/>
                <a:ea typeface="黑体" panose="02010609060101010101" pitchFamily="49" charset="-122"/>
              </a:rPr>
              <a:t> B</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p:cNvSpPr>
            <a:spLocks noTextEdit="1"/>
          </p:cNvSpPr>
          <p:nvPr>
            <p:custDataLst>
              <p:tags r:id="rId1"/>
            </p:custDataLst>
          </p:nvPr>
        </p:nvSpPr>
        <p:spPr bwMode="auto">
          <a:xfrm>
            <a:off x="7956376" y="1988840"/>
            <a:ext cx="288925" cy="412750"/>
          </a:xfrm>
          <a:prstGeom prst="rect">
            <a:avLst/>
          </a:prstGeom>
        </p:spPr>
        <p:txBody>
          <a:bodyPr wrap="none" fromWordArt="1">
            <a:prstTxWarp prst="textPlain">
              <a:avLst>
                <a:gd name="adj" fmla="val 50000"/>
              </a:avLst>
            </a:prstTxWarp>
          </a:bodyPr>
          <a:lstStyle/>
          <a:p>
            <a:pPr algn="ctr"/>
            <a:r>
              <a:rPr lang="en-US" altLang="zh-CN"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D</a:t>
            </a:r>
            <a:endParaRPr lang="en-US" altLang="zh-CN"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
        <p:nvSpPr>
          <p:cNvPr id="100" name="文本框 99"/>
          <p:cNvSpPr txBox="1"/>
          <p:nvPr>
            <p:custDataLst>
              <p:tags r:id="rId2"/>
            </p:custDataLst>
          </p:nvPr>
        </p:nvSpPr>
        <p:spPr>
          <a:xfrm>
            <a:off x="241173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3"/>
            </p:custDataLst>
          </p:nvPr>
        </p:nvSpPr>
        <p:spPr>
          <a:xfrm>
            <a:off x="683568" y="784860"/>
            <a:ext cx="7992888" cy="5376472"/>
          </a:xfrm>
          <a:prstGeom prst="rect">
            <a:avLst/>
          </a:prstGeom>
          <a:noFill/>
          <a:ln w="9525">
            <a:noFill/>
          </a:ln>
        </p:spPr>
        <p:txBody>
          <a:bodyPr wrap="square">
            <a:spAutoFit/>
          </a:bodyPr>
          <a:lstStyle/>
          <a:p>
            <a:pPr>
              <a:lnSpc>
                <a:spcPts val="3200"/>
              </a:lnSpc>
            </a:pPr>
            <a:r>
              <a:rPr lang="en-US" altLang="zh-CN" sz="2400" smtClean="0">
                <a:latin typeface="黑体" panose="02010609060101010101" pitchFamily="49" charset="-122"/>
                <a:ea typeface="黑体" panose="02010609060101010101" pitchFamily="49" charset="-122"/>
              </a:rPr>
              <a:t>8</a:t>
            </a:r>
            <a:r>
              <a:rPr lang="zh-CN" altLang="en-US"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中国共产主义青年团发扬党有号召、团有行动的优良传统，始终坚持党旗所指就是团旗所向，带领广大团员青年在抢险救灾前线冲锋陷阵，在奥运竞技赛场奋勇争先，在保卫祖国哨位威武守护……据此可知，广大团员青年</a:t>
            </a:r>
            <a:r>
              <a:rPr lang="en-US" altLang="zh-CN" sz="2400" smtClean="0">
                <a:latin typeface="黑体" panose="02010609060101010101" pitchFamily="49" charset="-122"/>
                <a:ea typeface="黑体" panose="02010609060101010101" pitchFamily="49" charset="-122"/>
              </a:rPr>
              <a:t>(   )</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①直接管理国家事务②在社会发展中发挥着生力军的作用</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latin typeface="黑体" panose="02010609060101010101" pitchFamily="49" charset="-122"/>
                <a:ea typeface="黑体" panose="02010609060101010101" pitchFamily="49" charset="-122"/>
              </a:rPr>
              <a:t>③坚持中国共产党领导④为中华民族伟大复兴贡献青春力量</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①②③</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①②④</a:t>
            </a:r>
            <a:r>
              <a:rPr lang="en-US" altLang="zh-CN" sz="2400" smtClean="0">
                <a:latin typeface="黑体" panose="02010609060101010101" pitchFamily="49" charset="-122"/>
                <a:ea typeface="黑体" panose="02010609060101010101" pitchFamily="49" charset="-122"/>
              </a:rPr>
              <a:t>    C.</a:t>
            </a:r>
            <a:r>
              <a:rPr lang="zh-CN" altLang="zh-CN" sz="2400" smtClean="0">
                <a:latin typeface="黑体" panose="02010609060101010101" pitchFamily="49" charset="-122"/>
                <a:ea typeface="黑体" panose="02010609060101010101" pitchFamily="49" charset="-122"/>
              </a:rPr>
              <a:t>①③④</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②③④</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b="1" smtClean="0">
                <a:solidFill>
                  <a:schemeClr val="tx2"/>
                </a:solidFill>
                <a:latin typeface="黑体" panose="02010609060101010101" pitchFamily="49" charset="-122"/>
                <a:ea typeface="黑体" panose="02010609060101010101" pitchFamily="49" charset="-122"/>
              </a:rPr>
              <a:t>【解析】</a:t>
            </a:r>
            <a:r>
              <a:rPr lang="zh-CN" altLang="zh-CN" sz="2400" smtClean="0">
                <a:solidFill>
                  <a:schemeClr val="tx2"/>
                </a:solidFill>
                <a:latin typeface="黑体" panose="02010609060101010101" pitchFamily="49" charset="-122"/>
                <a:ea typeface="黑体" panose="02010609060101010101" pitchFamily="49" charset="-122"/>
              </a:rPr>
              <a:t>时代的广大团员青年</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要踔厉奋发</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笃行不怠</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争做不负韶华、不负时代的新时代青年</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为此广大团员青年必须在社会发展中发挥着生力军的作用</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坚持中国共产党领导</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为中华民族伟大复兴贡献青春力量</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②③④正确；①错误</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我国公民不直接管理国家事务。故选</a:t>
            </a:r>
            <a:r>
              <a:rPr lang="en-US" altLang="zh-CN" sz="2400" smtClean="0">
                <a:solidFill>
                  <a:schemeClr val="tx2"/>
                </a:solidFill>
                <a:latin typeface="黑体" panose="02010609060101010101" pitchFamily="49" charset="-122"/>
                <a:ea typeface="黑体" panose="02010609060101010101" pitchFamily="49" charset="-122"/>
              </a:rPr>
              <a:t>D</a:t>
            </a:r>
            <a:r>
              <a:rPr lang="zh-CN" altLang="zh-CN" sz="2400" smtClean="0">
                <a:solidFill>
                  <a:schemeClr val="tx2"/>
                </a:solidFill>
                <a:latin typeface="黑体" panose="02010609060101010101" pitchFamily="49" charset="-122"/>
                <a:ea typeface="黑体" panose="02010609060101010101" pitchFamily="49" charset="-122"/>
              </a:rPr>
              <a:t>。</a:t>
            </a:r>
            <a:endParaRPr sz="2000" b="0">
              <a:solidFill>
                <a:schemeClr val="tx2"/>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custDataLst>
              <p:tags r:id="rId1"/>
            </p:custDataLst>
          </p:nvPr>
        </p:nvSpPr>
        <p:spPr>
          <a:xfrm>
            <a:off x="683568" y="908720"/>
            <a:ext cx="7899400" cy="5016758"/>
          </a:xfrm>
          <a:prstGeom prst="rect">
            <a:avLst/>
          </a:prstGeom>
          <a:noFill/>
          <a:ln w="9525">
            <a:noFill/>
          </a:ln>
        </p:spPr>
        <p:txBody>
          <a:bodyPr wrap="square">
            <a:spAutoFit/>
          </a:bodyPr>
          <a:lstStyle/>
          <a:p>
            <a:pPr fontAlgn="ctr">
              <a:lnSpc>
                <a:spcPts val="3200"/>
              </a:lnSpc>
            </a:pPr>
            <a:r>
              <a:rPr lang="en-US" sz="2400" b="0">
                <a:solidFill>
                  <a:srgbClr val="000000"/>
                </a:solidFill>
                <a:latin typeface="黑体" panose="02010609060101010101" pitchFamily="49" charset="-122"/>
                <a:ea typeface="黑体" panose="02010609060101010101" pitchFamily="49" charset="-122"/>
                <a:cs typeface="黑体" panose="02010609060101010101" pitchFamily="49" charset="-122"/>
              </a:rPr>
              <a:t>9</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山河无恙，岁月静好，只因千千万万奋斗者负重前行，担当尽责。每一种角色都意味着承担相应的责任，承担责任有利于（</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①构建更加和谐稳定的社会</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②共享更加幸福美好的生活③拥有更加广泛的民主权利</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④获得更加丰厚的物质回报</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①④</a:t>
            </a:r>
            <a:r>
              <a:rPr lang="en-US" altLang="zh-CN" sz="2400" smtClean="0">
                <a:latin typeface="黑体" panose="02010609060101010101" pitchFamily="49" charset="-122"/>
                <a:ea typeface="黑体" panose="02010609060101010101" pitchFamily="49" charset="-122"/>
              </a:rPr>
              <a:t>    C.</a:t>
            </a:r>
            <a:r>
              <a:rPr lang="zh-CN" altLang="zh-CN" sz="2400" smtClean="0">
                <a:latin typeface="黑体" panose="02010609060101010101" pitchFamily="49" charset="-122"/>
                <a:ea typeface="黑体" panose="02010609060101010101" pitchFamily="49" charset="-122"/>
              </a:rPr>
              <a:t>②③</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③①</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b="1" smtClean="0">
                <a:solidFill>
                  <a:schemeClr val="tx2"/>
                </a:solidFill>
                <a:latin typeface="黑体" panose="02010609060101010101" pitchFamily="49" charset="-122"/>
                <a:ea typeface="黑体" panose="02010609060101010101" pitchFamily="49" charset="-122"/>
              </a:rPr>
              <a:t>【解析】</a:t>
            </a:r>
            <a:r>
              <a:rPr lang="zh-CN" altLang="zh-CN" sz="2400" smtClean="0">
                <a:solidFill>
                  <a:schemeClr val="tx2"/>
                </a:solidFill>
                <a:latin typeface="黑体" panose="02010609060101010101" pitchFamily="49" charset="-122"/>
                <a:ea typeface="黑体" panose="02010609060101010101" pitchFamily="49" charset="-122"/>
              </a:rPr>
              <a:t>本题考查责任与角色同在的相关知识。根据教材可知，承担责任有利于构建更加和谐稳定的社会，共享更加幸福美好的生活，①②正确；承担责任不能使公民拥有更加广泛的民主权利，③错误；承担责任的目的不是获得更加丰厚的物质回报，④错误。故选</a:t>
            </a:r>
            <a:r>
              <a:rPr lang="en-US" altLang="zh-CN" sz="2400" smtClean="0">
                <a:solidFill>
                  <a:schemeClr val="tx2"/>
                </a:solidFill>
                <a:latin typeface="黑体" panose="02010609060101010101" pitchFamily="49" charset="-122"/>
                <a:ea typeface="黑体" panose="02010609060101010101" pitchFamily="49" charset="-122"/>
              </a:rPr>
              <a:t>A</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100" name="文本框 99"/>
          <p:cNvSpPr txBox="1"/>
          <p:nvPr>
            <p:custDataLst>
              <p:tags r:id="rId2"/>
            </p:custDataLst>
          </p:nvPr>
        </p:nvSpPr>
        <p:spPr>
          <a:xfrm>
            <a:off x="2484120" y="188595"/>
            <a:ext cx="3926840"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4" name="文本框 3"/>
          <p:cNvSpPr txBox="1"/>
          <p:nvPr>
            <p:custDataLst>
              <p:tags r:id="rId3"/>
            </p:custDataLst>
          </p:nvPr>
        </p:nvSpPr>
        <p:spPr>
          <a:xfrm>
            <a:off x="2411760" y="1700808"/>
            <a:ext cx="55880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xEl>
                                              <p:pRg st="3" end="3"/>
                                            </p:txEl>
                                          </p:spTgt>
                                        </p:tgtEl>
                                        <p:attrNameLst>
                                          <p:attrName>style.visibility</p:attrName>
                                        </p:attrNameLst>
                                      </p:cBhvr>
                                      <p:to>
                                        <p:strVal val="visible"/>
                                      </p:to>
                                    </p:set>
                                    <p:anim calcmode="lin" valueType="num">
                                      <p:cBhvr additive="base">
                                        <p:cTn id="7"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9"/>
          <p:cNvSpPr txBox="1"/>
          <p:nvPr>
            <p:custDataLst>
              <p:tags r:id="rId1"/>
            </p:custDataLst>
          </p:nvPr>
        </p:nvSpPr>
        <p:spPr>
          <a:xfrm>
            <a:off x="2555776" y="260648"/>
            <a:ext cx="3926840"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2529" name="Rectangle 1"/>
          <p:cNvSpPr>
            <a:spLocks noChangeArrowheads="1"/>
          </p:cNvSpPr>
          <p:nvPr>
            <p:custDataLst>
              <p:tags r:id="rId2"/>
            </p:custDataLst>
          </p:nvPr>
        </p:nvSpPr>
        <p:spPr bwMode="auto">
          <a:xfrm>
            <a:off x="755576" y="858004"/>
            <a:ext cx="7632848" cy="542712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ctr" latinLnBrk="0" hangingPunct="1">
              <a:lnSpc>
                <a:spcPts val="3200"/>
              </a:lnSpc>
              <a:spcBef>
                <a:spcPct val="0"/>
              </a:spcBef>
              <a:spcAft>
                <a:spcPct val="0"/>
              </a:spcAft>
              <a:buClrTx/>
              <a:buSzTx/>
              <a:buFontTx/>
              <a:buNone/>
              <a:tabLst>
                <a:tab pos="1317625" algn="l"/>
                <a:tab pos="2636520" algn="l"/>
                <a:tab pos="3956050" algn="l"/>
              </a:tabLst>
            </a:pPr>
            <a:r>
              <a:rPr kumimoji="0" lang="zh-CN"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en-US" altLang="zh-CN"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10</a:t>
            </a:r>
            <a:r>
              <a:rPr kumimoji="0" lang="zh-CN" altLang="en-US"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“新时代好少年”陈宇阳从小跟着父母做公益。近年来，她组织开展文明城市创建、爱心助残，关怀孤寡老人等各类志愿服务活动，累计服务时长近</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1</a:t>
            </a: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万小时。她的事迹折射出的优良品质有（     ）</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ts val="3200"/>
              </a:lnSpc>
              <a:spcBef>
                <a:spcPct val="0"/>
              </a:spcBef>
              <a:spcAft>
                <a:spcPct val="0"/>
              </a:spcAft>
              <a:buClrTx/>
              <a:buSzTx/>
              <a:buFontTx/>
              <a:buNone/>
              <a:tabLst>
                <a:tab pos="1317625" algn="l"/>
                <a:tab pos="2636520" algn="l"/>
                <a:tab pos="3956050" algn="l"/>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①热心公益，乐于奉献    ②关爱他人，与人为善   </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ts val="3200"/>
              </a:lnSpc>
              <a:spcBef>
                <a:spcPct val="0"/>
              </a:spcBef>
              <a:spcAft>
                <a:spcPct val="0"/>
              </a:spcAft>
              <a:buClrTx/>
              <a:buSzTx/>
              <a:buFontTx/>
              <a:buNone/>
              <a:tabLst>
                <a:tab pos="1317625" algn="l"/>
                <a:tab pos="2636520" algn="l"/>
                <a:tab pos="3956050" algn="l"/>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③珍惜友谊，主动沟通    ④直面挫折，自立自强</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ts val="3200"/>
              </a:lnSpc>
              <a:spcBef>
                <a:spcPct val="0"/>
              </a:spcBef>
              <a:spcAft>
                <a:spcPct val="0"/>
              </a:spcAft>
              <a:buClrTx/>
              <a:buSzTx/>
              <a:buFontTx/>
              <a:buNone/>
              <a:tabLst>
                <a:tab pos="1317625" algn=""/>
                <a:tab pos="2636520" algn=""/>
                <a:tab pos="3956050" algn="l"/>
              </a:tabLst>
            </a:pP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A.①②    B.①③    C.②④   D.③④</a:t>
            </a:r>
            <a:endPar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ts val="3200"/>
              </a:lnSpc>
              <a:spcBef>
                <a:spcPct val="0"/>
              </a:spcBef>
              <a:spcAft>
                <a:spcPct val="0"/>
              </a:spcAft>
              <a:buClrTx/>
              <a:buSzTx/>
              <a:buFontTx/>
              <a:buNone/>
              <a:tabLst>
                <a:tab pos="1317625" algn="l"/>
                <a:tab pos="2636520" algn="l"/>
                <a:tab pos="3956050" algn="l"/>
              </a:tabLst>
            </a:pPr>
            <a:r>
              <a:rPr kumimoji="0" lang="en-US" altLang="zh-CN" sz="2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sz="2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解析</a:t>
            </a:r>
            <a:r>
              <a:rPr kumimoji="0" lang="en-US" altLang="zh-CN" sz="2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sz="2400"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本题考查服务社会、关爱他人等。“新时代好少年”陈宇阳从小跟着父母做公益，这体现了她热心公益，乐于奉献。组织爱心助残，关怀孤寡老人等各类志愿服务活动，体现了她关爱他人，与人为善，①②正确；题干材料没有体现珍惜友谊，直面挫折的内容，③④不符合题意。故选</a:t>
            </a:r>
            <a:r>
              <a:rPr kumimoji="0" lang="en-US" altLang="zh-CN" sz="2400"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a:t>
            </a:r>
            <a:r>
              <a:rPr kumimoji="0" lang="zh-CN" altLang="en-US" sz="2400"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 </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6" name="文本框 3"/>
          <p:cNvSpPr txBox="1"/>
          <p:nvPr>
            <p:custDataLst>
              <p:tags r:id="rId3"/>
            </p:custDataLst>
          </p:nvPr>
        </p:nvSpPr>
        <p:spPr>
          <a:xfrm>
            <a:off x="5148064" y="2132856"/>
            <a:ext cx="55880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29">
                                            <p:txEl>
                                              <p:pRg st="4" end="4"/>
                                            </p:txEl>
                                          </p:spTgt>
                                        </p:tgtEl>
                                        <p:attrNameLst>
                                          <p:attrName>style.visibility</p:attrName>
                                        </p:attrNameLst>
                                      </p:cBhvr>
                                      <p:to>
                                        <p:strVal val="visible"/>
                                      </p:to>
                                    </p:set>
                                    <p:anim calcmode="lin" valueType="num">
                                      <p:cBhvr additive="base">
                                        <p:cTn id="7" dur="500" fill="hold"/>
                                        <p:tgtEl>
                                          <p:spTgt spid="2252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30" y="33274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2"/>
            </p:custDataLst>
          </p:nvPr>
        </p:nvSpPr>
        <p:spPr>
          <a:xfrm>
            <a:off x="675005" y="764540"/>
            <a:ext cx="7988300" cy="5837495"/>
          </a:xfrm>
          <a:prstGeom prst="rect">
            <a:avLst/>
          </a:prstGeom>
          <a:noFill/>
          <a:ln w="9525">
            <a:noFill/>
          </a:ln>
        </p:spPr>
        <p:txBody>
          <a:bodyPr wrap="square">
            <a:spAutoFit/>
          </a:bodyPr>
          <a:lstStyle/>
          <a:p>
            <a:pPr fontAlgn="ctr">
              <a:lnSpc>
                <a:spcPts val="3200"/>
              </a:lnSpc>
            </a:pPr>
            <a:r>
              <a:rPr sz="2400" b="0">
                <a:solidFill>
                  <a:srgbClr val="000000"/>
                </a:solidFill>
              </a:rPr>
              <a:t> </a:t>
            </a:r>
            <a:r>
              <a:rPr lang="zh-CN" altLang="zh-CN" sz="2400" smtClean="0"/>
              <a:t> </a:t>
            </a:r>
            <a:r>
              <a:rPr lang="en-US" altLang="zh-CN" sz="2400" smtClean="0">
                <a:latin typeface="黑体" panose="02010609060101010101" pitchFamily="49" charset="-122"/>
                <a:ea typeface="黑体" panose="02010609060101010101" pitchFamily="49" charset="-122"/>
              </a:rPr>
              <a:t>11</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2022</a:t>
            </a:r>
            <a:r>
              <a:rPr lang="zh-CN" altLang="zh-CN" sz="2400" smtClean="0">
                <a:latin typeface="黑体" panose="02010609060101010101" pitchFamily="49" charset="-122"/>
                <a:ea typeface="黑体" panose="02010609060101010101" pitchFamily="49" charset="-122"/>
              </a:rPr>
              <a:t>年北京冬奥会不仅是一场体育盛事，也是一场文化盛宴、文明盛会。中国服务，情暖人心。冬奥会广大志愿者以全方位的暖心服务，向世界展示了蓬勃向上的中国青年形象。志愿者的行动生动诠释了新时代青年（</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①在关爱他人中传递美好情感②在劳动实践中改进社会规则③在服务社会中实现人生价值④在勇担责任中书写无悔青春</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①②③</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①②④</a:t>
            </a:r>
            <a:r>
              <a:rPr lang="en-US" altLang="zh-CN" sz="2400" smtClean="0">
                <a:latin typeface="黑体" panose="02010609060101010101" pitchFamily="49" charset="-122"/>
                <a:ea typeface="黑体" panose="02010609060101010101" pitchFamily="49" charset="-122"/>
              </a:rPr>
              <a:t>    C.</a:t>
            </a:r>
            <a:r>
              <a:rPr lang="zh-CN" altLang="zh-CN" sz="2400" smtClean="0">
                <a:latin typeface="黑体" panose="02010609060101010101" pitchFamily="49" charset="-122"/>
                <a:ea typeface="黑体" panose="02010609060101010101" pitchFamily="49" charset="-122"/>
              </a:rPr>
              <a:t>①③④</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②③④</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b="1" smtClean="0">
                <a:solidFill>
                  <a:schemeClr val="tx2"/>
                </a:solidFill>
                <a:latin typeface="黑体" panose="02010609060101010101" pitchFamily="49" charset="-122"/>
                <a:ea typeface="黑体" panose="02010609060101010101" pitchFamily="49" charset="-122"/>
              </a:rPr>
              <a:t>【解析】</a:t>
            </a:r>
            <a:r>
              <a:rPr lang="zh-CN" altLang="zh-CN" sz="2400" smtClean="0">
                <a:solidFill>
                  <a:schemeClr val="tx2"/>
                </a:solidFill>
                <a:latin typeface="黑体" panose="02010609060101010101" pitchFamily="49" charset="-122"/>
                <a:ea typeface="黑体" panose="02010609060101010101" pitchFamily="49" charset="-122"/>
              </a:rPr>
              <a:t>本题主要考查关爱他人、服务社会和勇担责任等。题文中，冬奥会广大志愿者以全方位的暖心服务，用实际行动诠释了新时代青年在关爱他人中传递美好情感，在服务社会中实现人生价值，在勇担责任中书写无悔青春，①③④符合题意；题文未涉及改进社会规则，②不符合题意。故选</a:t>
            </a:r>
            <a:r>
              <a:rPr lang="en-US" altLang="zh-CN" sz="2400" smtClean="0">
                <a:solidFill>
                  <a:schemeClr val="tx2"/>
                </a:solidFill>
                <a:latin typeface="黑体" panose="02010609060101010101" pitchFamily="49" charset="-122"/>
                <a:ea typeface="黑体" panose="02010609060101010101" pitchFamily="49" charset="-122"/>
              </a:rPr>
              <a:t>C</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6" name="WordArt 5"/>
          <p:cNvSpPr>
            <a:spLocks noTextEdit="1"/>
          </p:cNvSpPr>
          <p:nvPr>
            <p:custDataLst>
              <p:tags r:id="rId3"/>
            </p:custDataLst>
          </p:nvPr>
        </p:nvSpPr>
        <p:spPr bwMode="auto">
          <a:xfrm>
            <a:off x="7524328" y="1988840"/>
            <a:ext cx="248285" cy="412750"/>
          </a:xfrm>
          <a:prstGeom prst="rect">
            <a:avLst/>
          </a:prstGeom>
        </p:spPr>
        <p:txBody>
          <a:bodyPr wrap="none" fromWordArt="1">
            <a:prstTxWarp prst="textPlain">
              <a:avLst>
                <a:gd name="adj" fmla="val 50000"/>
              </a:avLst>
            </a:prstTxWarp>
          </a:bodyPr>
          <a:lstStyle/>
          <a:p>
            <a:pPr algn="ctr"/>
            <a:r>
              <a:rPr lang="en-US" altLang="zh-CN"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C</a:t>
            </a:r>
            <a:endParaRPr lang="zh-CN" altLang="en-US"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1" name="文本框 100"/>
          <p:cNvSpPr txBox="1"/>
          <p:nvPr>
            <p:custDataLst>
              <p:tags r:id="rId2"/>
            </p:custDataLst>
          </p:nvPr>
        </p:nvSpPr>
        <p:spPr>
          <a:xfrm>
            <a:off x="899592" y="980728"/>
            <a:ext cx="7691755" cy="4888518"/>
          </a:xfrm>
          <a:prstGeom prst="rect">
            <a:avLst/>
          </a:prstGeom>
          <a:noFill/>
          <a:ln w="9525">
            <a:noFill/>
          </a:ln>
        </p:spPr>
        <p:txBody>
          <a:bodyPr wrap="square">
            <a:spAutoFit/>
          </a:bodyPr>
          <a:lstStyle/>
          <a:p>
            <a:pPr>
              <a:lnSpc>
                <a:spcPts val="3400"/>
              </a:lnSpc>
            </a:pPr>
            <a:r>
              <a:rPr lang="en-US" altLang="zh-CN" sz="2400" smtClean="0">
                <a:latin typeface="黑体" panose="02010609060101010101" pitchFamily="49" charset="-122"/>
                <a:ea typeface="黑体" panose="02010609060101010101" pitchFamily="49" charset="-122"/>
              </a:rPr>
              <a:t>12</a:t>
            </a:r>
            <a:r>
              <a:rPr lang="zh-CN" altLang="zh-CN" sz="2400" smtClean="0">
                <a:latin typeface="黑体" panose="02010609060101010101" pitchFamily="49" charset="-122"/>
                <a:ea typeface="黑体" panose="02010609060101010101" pitchFamily="49" charset="-122"/>
              </a:rPr>
              <a:t>、如图漫画给我们的启示是（　　）</a:t>
            </a:r>
            <a:endParaRPr lang="zh-CN" altLang="zh-CN" sz="2400" smtClean="0">
              <a:latin typeface="黑体" panose="02010609060101010101" pitchFamily="49" charset="-122"/>
              <a:ea typeface="黑体" panose="02010609060101010101" pitchFamily="49" charset="-122"/>
            </a:endParaRPr>
          </a:p>
          <a:p>
            <a:pPr>
              <a:lnSpc>
                <a:spcPts val="3400"/>
              </a:lnSpc>
            </a:pPr>
            <a:r>
              <a:rPr lang="zh-CN" altLang="zh-CN" sz="2400" smtClean="0">
                <a:latin typeface="黑体" panose="02010609060101010101" pitchFamily="49" charset="-122"/>
                <a:ea typeface="黑体" panose="02010609060101010101" pitchFamily="49" charset="-122"/>
              </a:rPr>
              <a:t>①关爱他人要心存善意、尽己所能</a:t>
            </a:r>
            <a:r>
              <a:rPr lang="en-US" altLang="zh-CN" sz="2400" smtClean="0">
                <a:latin typeface="黑体" panose="02010609060101010101" pitchFamily="49" charset="-122"/>
                <a:ea typeface="黑体" panose="02010609060101010101" pitchFamily="49" charset="-122"/>
              </a:rPr>
              <a:t>  </a:t>
            </a:r>
            <a:endParaRPr lang="en-US" altLang="zh-CN" sz="2400" smtClean="0">
              <a:latin typeface="黑体" panose="02010609060101010101" pitchFamily="49" charset="-122"/>
              <a:ea typeface="黑体" panose="02010609060101010101" pitchFamily="49" charset="-122"/>
            </a:endParaRPr>
          </a:p>
          <a:p>
            <a:pPr>
              <a:lnSpc>
                <a:spcPts val="3400"/>
              </a:lnSpc>
            </a:pPr>
            <a:r>
              <a:rPr lang="zh-CN" altLang="zh-CN" sz="2400" smtClean="0">
                <a:latin typeface="黑体" panose="02010609060101010101" pitchFamily="49" charset="-122"/>
                <a:ea typeface="黑体" panose="02010609060101010101" pitchFamily="49" charset="-122"/>
              </a:rPr>
              <a:t>②关爱他人要热心帮助他人</a:t>
            </a:r>
            <a:endParaRPr lang="zh-CN" altLang="zh-CN" sz="2400" smtClean="0">
              <a:latin typeface="黑体" panose="02010609060101010101" pitchFamily="49" charset="-122"/>
              <a:ea typeface="黑体" panose="02010609060101010101" pitchFamily="49" charset="-122"/>
            </a:endParaRPr>
          </a:p>
          <a:p>
            <a:pPr>
              <a:lnSpc>
                <a:spcPts val="3400"/>
              </a:lnSpc>
            </a:pPr>
            <a:r>
              <a:rPr lang="zh-CN" altLang="zh-CN" sz="2400" smtClean="0">
                <a:latin typeface="黑体" panose="02010609060101010101" pitchFamily="49" charset="-122"/>
                <a:ea typeface="黑体" panose="02010609060101010101" pitchFamily="49" charset="-122"/>
              </a:rPr>
              <a:t>③关爱他人要从帮助他人过沟壑开始 </a:t>
            </a:r>
            <a:endParaRPr lang="en-US" altLang="zh-CN" sz="2400" smtClean="0">
              <a:latin typeface="黑体" panose="02010609060101010101" pitchFamily="49" charset="-122"/>
              <a:ea typeface="黑体" panose="02010609060101010101" pitchFamily="49" charset="-122"/>
            </a:endParaRPr>
          </a:p>
          <a:p>
            <a:pPr>
              <a:lnSpc>
                <a:spcPts val="3400"/>
              </a:lnSpc>
            </a:pPr>
            <a:r>
              <a:rPr lang="zh-CN" altLang="zh-CN" sz="2400" smtClean="0">
                <a:latin typeface="黑体" panose="02010609060101010101" pitchFamily="49" charset="-122"/>
                <a:ea typeface="黑体" panose="02010609060101010101" pitchFamily="49" charset="-122"/>
              </a:rPr>
              <a:t>④关爱他人是一门艺术</a:t>
            </a:r>
            <a:endParaRPr lang="zh-CN" altLang="zh-CN" sz="2400" smtClean="0">
              <a:latin typeface="黑体" panose="02010609060101010101" pitchFamily="49" charset="-122"/>
              <a:ea typeface="黑体" panose="02010609060101010101" pitchFamily="49" charset="-122"/>
            </a:endParaRPr>
          </a:p>
          <a:p>
            <a:pPr>
              <a:lnSpc>
                <a:spcPts val="3400"/>
              </a:lnSpc>
            </a:pPr>
            <a:r>
              <a:rPr lang="en-US" altLang="zh-CN" sz="2400" smtClean="0">
                <a:latin typeface="黑体" panose="02010609060101010101" pitchFamily="49" charset="-122"/>
                <a:ea typeface="黑体" panose="02010609060101010101" pitchFamily="49" charset="-122"/>
              </a:rPr>
              <a:t>A.</a:t>
            </a:r>
            <a:r>
              <a:rPr lang="zh-CN" altLang="zh-CN" sz="2400" smtClean="0">
                <a:latin typeface="黑体" panose="02010609060101010101" pitchFamily="49" charset="-122"/>
                <a:ea typeface="黑体" panose="02010609060101010101" pitchFamily="49" charset="-122"/>
              </a:rPr>
              <a:t>①②③</a:t>
            </a:r>
            <a:r>
              <a:rPr lang="en-US" altLang="zh-CN" sz="2400" smtClean="0">
                <a:latin typeface="黑体" panose="02010609060101010101" pitchFamily="49" charset="-122"/>
                <a:ea typeface="黑体" panose="02010609060101010101" pitchFamily="49" charset="-122"/>
              </a:rPr>
              <a:t>    B.</a:t>
            </a:r>
            <a:r>
              <a:rPr lang="zh-CN" altLang="zh-CN" sz="2400" smtClean="0">
                <a:latin typeface="黑体" panose="02010609060101010101" pitchFamily="49" charset="-122"/>
                <a:ea typeface="黑体" panose="02010609060101010101" pitchFamily="49" charset="-122"/>
              </a:rPr>
              <a:t>①③④</a:t>
            </a:r>
            <a:r>
              <a:rPr lang="en-US" altLang="zh-CN" sz="2400" smtClean="0">
                <a:latin typeface="黑体" panose="02010609060101010101" pitchFamily="49" charset="-122"/>
                <a:ea typeface="黑体" panose="02010609060101010101" pitchFamily="49" charset="-122"/>
              </a:rPr>
              <a:t>    C.</a:t>
            </a:r>
            <a:r>
              <a:rPr lang="zh-CN" altLang="zh-CN" sz="2400" smtClean="0">
                <a:latin typeface="黑体" panose="02010609060101010101" pitchFamily="49" charset="-122"/>
                <a:ea typeface="黑体" panose="02010609060101010101" pitchFamily="49" charset="-122"/>
              </a:rPr>
              <a:t>①②④</a:t>
            </a:r>
            <a:r>
              <a:rPr lang="en-US" altLang="zh-CN" sz="2400" smtClean="0">
                <a:latin typeface="黑体" panose="02010609060101010101" pitchFamily="49" charset="-122"/>
                <a:ea typeface="黑体" panose="02010609060101010101" pitchFamily="49" charset="-122"/>
              </a:rPr>
              <a:t>    D.</a:t>
            </a:r>
            <a:r>
              <a:rPr lang="zh-CN" altLang="zh-CN" sz="2400" smtClean="0">
                <a:latin typeface="黑体" panose="02010609060101010101" pitchFamily="49" charset="-122"/>
                <a:ea typeface="黑体" panose="02010609060101010101" pitchFamily="49" charset="-122"/>
              </a:rPr>
              <a:t>②③④</a:t>
            </a:r>
            <a:endParaRPr lang="zh-CN" altLang="zh-CN" sz="2400" smtClean="0">
              <a:latin typeface="黑体" panose="02010609060101010101" pitchFamily="49" charset="-122"/>
              <a:ea typeface="黑体" panose="02010609060101010101" pitchFamily="49" charset="-122"/>
            </a:endParaRPr>
          </a:p>
          <a:p>
            <a:pPr>
              <a:lnSpc>
                <a:spcPts val="3400"/>
              </a:lnSpc>
            </a:pPr>
            <a:r>
              <a:rPr lang="zh-CN" altLang="zh-CN" sz="2400" b="1" smtClean="0">
                <a:solidFill>
                  <a:schemeClr val="tx2"/>
                </a:solidFill>
                <a:latin typeface="黑体" panose="02010609060101010101" pitchFamily="49" charset="-122"/>
                <a:ea typeface="黑体" panose="02010609060101010101" pitchFamily="49" charset="-122"/>
              </a:rPr>
              <a:t>【解析】</a:t>
            </a:r>
            <a:r>
              <a:rPr lang="zh-CN" altLang="zh-CN" sz="2400" smtClean="0">
                <a:solidFill>
                  <a:schemeClr val="tx2"/>
                </a:solidFill>
                <a:latin typeface="黑体" panose="02010609060101010101" pitchFamily="49" charset="-122"/>
                <a:ea typeface="黑体" panose="02010609060101010101" pitchFamily="49" charset="-122"/>
              </a:rPr>
              <a:t>观察漫画内容可以看出旨在强调关爱他人。启示我们爱他人是一门艺术，关爱他人要心存善意、尽己所能；关爱他人要热心帮助他人，要讲究策略，①②④正确；③曲解了漫画中关爱他人的表现，故说法错误。故选</a:t>
            </a:r>
            <a:r>
              <a:rPr lang="en-US" altLang="zh-CN" sz="2400" smtClean="0">
                <a:solidFill>
                  <a:schemeClr val="tx2"/>
                </a:solidFill>
                <a:latin typeface="黑体" panose="02010609060101010101" pitchFamily="49" charset="-122"/>
                <a:ea typeface="黑体" panose="02010609060101010101" pitchFamily="49" charset="-122"/>
              </a:rPr>
              <a:t>C</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6" name="WordArt 5"/>
          <p:cNvSpPr>
            <a:spLocks noTextEdit="1"/>
          </p:cNvSpPr>
          <p:nvPr>
            <p:custDataLst>
              <p:tags r:id="rId3"/>
            </p:custDataLst>
          </p:nvPr>
        </p:nvSpPr>
        <p:spPr bwMode="auto">
          <a:xfrm>
            <a:off x="5508104" y="1052736"/>
            <a:ext cx="248285" cy="412750"/>
          </a:xfrm>
          <a:prstGeom prst="rect">
            <a:avLst/>
          </a:prstGeom>
        </p:spPr>
        <p:txBody>
          <a:bodyPr wrap="none" fromWordArt="1">
            <a:prstTxWarp prst="textPlain">
              <a:avLst>
                <a:gd name="adj" fmla="val 50000"/>
              </a:avLst>
            </a:prstTxWarp>
          </a:bodyPr>
          <a:lstStyle/>
          <a:p>
            <a:pPr algn="ctr"/>
            <a:r>
              <a:rPr lang="en-US" altLang="zh-CN" sz="2400" b="1" kern="10" smtClean="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rPr>
              <a:t>C</a:t>
            </a:r>
            <a:endParaRPr lang="zh-CN" altLang="en-US" sz="2400" b="1" kern="10">
              <a:ln w="12700">
                <a:solidFill>
                  <a:srgbClr val="30BEBE"/>
                </a:solidFill>
                <a:round/>
              </a:ln>
              <a:gradFill rotWithShape="1">
                <a:gsLst>
                  <a:gs pos="0">
                    <a:srgbClr val="30BEBE"/>
                  </a:gs>
                  <a:gs pos="3999">
                    <a:srgbClr val="7DDEDE"/>
                  </a:gs>
                  <a:gs pos="87000">
                    <a:srgbClr val="D4F4F4"/>
                  </a:gs>
                  <a:gs pos="100000">
                    <a:srgbClr val="D4F4F4"/>
                  </a:gs>
                </a:gsLst>
                <a:lin ang="5400000"/>
              </a:gradFill>
              <a:latin typeface="宋体" panose="02010600030101010101" pitchFamily="2" charset="-122"/>
              <a:ea typeface="宋体" panose="02010600030101010101" pitchFamily="2" charset="-122"/>
            </a:endParaRPr>
          </a:p>
        </p:txBody>
      </p:sp>
      <p:pic>
        <p:nvPicPr>
          <p:cNvPr id="20481" name="图片 6"/>
          <p:cNvPicPr>
            <a:picLocks noChangeAspect="1" noChangeArrowheads="1"/>
          </p:cNvPicPr>
          <p:nvPr>
            <p:custDataLst>
              <p:tags r:id="rId4"/>
            </p:custDataLst>
          </p:nvPr>
        </p:nvPicPr>
        <p:blipFill>
          <a:blip r:embed="rId5"/>
          <a:stretch>
            <a:fillRect/>
          </a:stretch>
        </p:blipFill>
        <p:spPr bwMode="auto">
          <a:xfrm>
            <a:off x="6228184" y="980728"/>
            <a:ext cx="2160240" cy="201622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anim calcmode="lin" valueType="num">
                                      <p:cBhvr additive="base">
                                        <p:cTn id="7" dur="500" fill="hold"/>
                                        <p:tgtEl>
                                          <p:spTgt spid="10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1" name="文本框 100"/>
          <p:cNvSpPr txBox="1"/>
          <p:nvPr>
            <p:custDataLst>
              <p:tags r:id="rId2"/>
            </p:custDataLst>
          </p:nvPr>
        </p:nvSpPr>
        <p:spPr>
          <a:xfrm>
            <a:off x="899592" y="836712"/>
            <a:ext cx="7040329" cy="1200329"/>
          </a:xfrm>
          <a:prstGeom prst="rect">
            <a:avLst/>
          </a:prstGeom>
          <a:noFill/>
          <a:ln w="9525">
            <a:noFill/>
          </a:ln>
        </p:spPr>
        <p:txBody>
          <a:bodyPr wrap="square">
            <a:spAutoFit/>
          </a:bodyPr>
          <a:lstStyle/>
          <a:p>
            <a:r>
              <a:rPr lang="zh-CN" sz="2400" b="0" smtClean="0">
                <a:solidFill>
                  <a:srgbClr val="000000"/>
                </a:solidFill>
                <a:latin typeface="黑体" panose="02010609060101010101" pitchFamily="49" charset="-122"/>
                <a:ea typeface="黑体" panose="02010609060101010101" pitchFamily="49" charset="-122"/>
              </a:rPr>
              <a:t>1</a:t>
            </a: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3</a:t>
            </a:r>
            <a:r>
              <a:rPr lang="zh-CN" altLang="en-US"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如图为中国青年志愿者标识，代表的是</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奉献、友爱、互助、进步</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的志愿精神。我们之所以弘扬这种精神是因为（　</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       </a:t>
            </a:r>
            <a:endParaRPr lang="zh-CN" altLang="zh-CN" sz="2400" smtClean="0">
              <a:latin typeface="黑体" panose="02010609060101010101" pitchFamily="49" charset="-122"/>
              <a:ea typeface="黑体" panose="02010609060101010101" pitchFamily="49" charset="-122"/>
            </a:endParaRPr>
          </a:p>
        </p:txBody>
      </p:sp>
      <p:pic>
        <p:nvPicPr>
          <p:cNvPr id="4" name="图片 3"/>
          <p:cNvPicPr/>
          <p:nvPr>
            <p:custDataLst>
              <p:tags r:id="rId3"/>
            </p:custDataLst>
          </p:nvPr>
        </p:nvPicPr>
        <p:blipFill>
          <a:blip r:embed="rId4"/>
          <a:stretch>
            <a:fillRect/>
          </a:stretch>
        </p:blipFill>
        <p:spPr>
          <a:xfrm>
            <a:off x="2032000" y="3578542"/>
            <a:ext cx="88900" cy="114300"/>
          </a:xfrm>
          <a:prstGeom prst="rect">
            <a:avLst/>
          </a:prstGeom>
          <a:noFill/>
          <a:ln w="9525">
            <a:noFill/>
          </a:ln>
        </p:spPr>
      </p:pic>
      <p:sp>
        <p:nvSpPr>
          <p:cNvPr id="102" name="文本框 101"/>
          <p:cNvSpPr txBox="1"/>
          <p:nvPr>
            <p:custDataLst>
              <p:tags r:id="rId5"/>
            </p:custDataLst>
          </p:nvPr>
        </p:nvSpPr>
        <p:spPr>
          <a:xfrm>
            <a:off x="611560" y="2204864"/>
            <a:ext cx="7919085" cy="4401205"/>
          </a:xfrm>
          <a:prstGeom prst="rect">
            <a:avLst/>
          </a:prstGeom>
          <a:noFill/>
          <a:ln w="9525">
            <a:noFill/>
          </a:ln>
        </p:spPr>
        <p:txBody>
          <a:bodyPr wrap="square">
            <a:spAutoFit/>
          </a:bodyPr>
          <a:lstStyle/>
          <a:p>
            <a:r>
              <a:rPr lang="en-US" altLang="zh-CN" sz="2000" smtClean="0">
                <a:latin typeface="黑体" panose="02010609060101010101" pitchFamily="49" charset="-122"/>
                <a:ea typeface="黑体" panose="02010609060101010101" pitchFamily="49" charset="-122"/>
              </a:rPr>
              <a:t>①</a:t>
            </a:r>
            <a:r>
              <a:rPr lang="zh-CN" altLang="zh-CN" sz="2000" smtClean="0">
                <a:latin typeface="黑体" panose="02010609060101010101" pitchFamily="49" charset="-122"/>
                <a:ea typeface="黑体" panose="02010609060101010101" pitchFamily="49" charset="-122"/>
              </a:rPr>
              <a:t>服务和奉献社会，能够体现人生价值</a:t>
            </a:r>
            <a:r>
              <a:rPr lang="en-US" altLang="zh-CN" sz="2000" smtClean="0">
                <a:latin typeface="黑体" panose="02010609060101010101" pitchFamily="49" charset="-122"/>
                <a:ea typeface="黑体" panose="02010609060101010101" pitchFamily="49" charset="-122"/>
              </a:rPr>
              <a:t> </a:t>
            </a:r>
            <a:endParaRPr lang="zh-CN" altLang="zh-CN" sz="2000" smtClean="0">
              <a:latin typeface="黑体" panose="02010609060101010101" pitchFamily="49" charset="-122"/>
              <a:ea typeface="黑体" panose="02010609060101010101" pitchFamily="49" charset="-122"/>
            </a:endParaRPr>
          </a:p>
          <a:p>
            <a:r>
              <a:rPr lang="en-US" altLang="zh-CN" sz="2000" smtClean="0">
                <a:latin typeface="黑体" panose="02010609060101010101" pitchFamily="49" charset="-122"/>
                <a:ea typeface="黑体" panose="02010609060101010101" pitchFamily="49" charset="-122"/>
              </a:rPr>
              <a:t>②</a:t>
            </a:r>
            <a:r>
              <a:rPr lang="zh-CN" altLang="zh-CN" sz="2000" smtClean="0">
                <a:latin typeface="黑体" panose="02010609060101010101" pitchFamily="49" charset="-122"/>
                <a:ea typeface="黑体" panose="02010609060101010101" pitchFamily="49" charset="-122"/>
              </a:rPr>
              <a:t>个人的力量太弱小，要达到自己的目的，</a:t>
            </a:r>
            <a:endParaRPr lang="en-US" altLang="zh-CN" sz="2000" smtClean="0">
              <a:latin typeface="黑体" panose="02010609060101010101" pitchFamily="49" charset="-122"/>
              <a:ea typeface="黑体" panose="02010609060101010101" pitchFamily="49" charset="-122"/>
            </a:endParaRPr>
          </a:p>
          <a:p>
            <a:r>
              <a:rPr lang="zh-CN" altLang="zh-CN" sz="2000" smtClean="0">
                <a:latin typeface="黑体" panose="02010609060101010101" pitchFamily="49" charset="-122"/>
                <a:ea typeface="黑体" panose="02010609060101010101" pitchFamily="49" charset="-122"/>
              </a:rPr>
              <a:t>就必须向社会屈服</a:t>
            </a:r>
            <a:r>
              <a:rPr lang="en-US" altLang="zh-CN" sz="2000" smtClean="0">
                <a:latin typeface="黑体" panose="02010609060101010101" pitchFamily="49" charset="-122"/>
                <a:ea typeface="黑体" panose="02010609060101010101" pitchFamily="49" charset="-122"/>
              </a:rPr>
              <a:t> </a:t>
            </a:r>
            <a:br>
              <a:rPr lang="en-US" altLang="zh-CN" sz="2000" smtClean="0">
                <a:latin typeface="黑体" panose="02010609060101010101" pitchFamily="49" charset="-122"/>
                <a:ea typeface="黑体" panose="02010609060101010101" pitchFamily="49" charset="-122"/>
              </a:rPr>
            </a:br>
            <a:r>
              <a:rPr lang="en-US" altLang="zh-CN" sz="2000" smtClean="0">
                <a:latin typeface="黑体" panose="02010609060101010101" pitchFamily="49" charset="-122"/>
                <a:ea typeface="黑体" panose="02010609060101010101" pitchFamily="49" charset="-122"/>
              </a:rPr>
              <a:t>③</a:t>
            </a:r>
            <a:r>
              <a:rPr lang="zh-CN" altLang="zh-CN" sz="2000" smtClean="0">
                <a:latin typeface="黑体" panose="02010609060101010101" pitchFamily="49" charset="-122"/>
                <a:ea typeface="黑体" panose="02010609060101010101" pitchFamily="49" charset="-122"/>
              </a:rPr>
              <a:t>只有少数杰出精英人物才能有这种高尚的表现</a:t>
            </a:r>
            <a:br>
              <a:rPr lang="en-US" altLang="zh-CN" sz="2000" smtClean="0">
                <a:latin typeface="黑体" panose="02010609060101010101" pitchFamily="49" charset="-122"/>
                <a:ea typeface="黑体" panose="02010609060101010101" pitchFamily="49" charset="-122"/>
              </a:rPr>
            </a:br>
            <a:r>
              <a:rPr lang="en-US" altLang="zh-CN" sz="2000" smtClean="0">
                <a:latin typeface="黑体" panose="02010609060101010101" pitchFamily="49" charset="-122"/>
                <a:ea typeface="黑体" panose="02010609060101010101" pitchFamily="49" charset="-122"/>
              </a:rPr>
              <a:t>④</a:t>
            </a:r>
            <a:r>
              <a:rPr lang="zh-CN" altLang="zh-CN" sz="2000" smtClean="0">
                <a:latin typeface="黑体" panose="02010609060101010101" pitchFamily="49" charset="-122"/>
                <a:ea typeface="黑体" panose="02010609060101010101" pitchFamily="49" charset="-122"/>
              </a:rPr>
              <a:t>服务和奉献社会，能够促进社会主义精神文明建设</a:t>
            </a:r>
            <a:endParaRPr lang="zh-CN" altLang="zh-CN" sz="2000" smtClean="0">
              <a:latin typeface="黑体" panose="02010609060101010101" pitchFamily="49" charset="-122"/>
              <a:ea typeface="黑体" panose="02010609060101010101" pitchFamily="49" charset="-122"/>
            </a:endParaRPr>
          </a:p>
          <a:p>
            <a:pPr lvl="0"/>
            <a:r>
              <a:rPr lang="en-US" altLang="zh-CN" sz="2000" smtClean="0">
                <a:latin typeface="黑体" panose="02010609060101010101" pitchFamily="49" charset="-122"/>
                <a:ea typeface="黑体" panose="02010609060101010101" pitchFamily="49" charset="-122"/>
              </a:rPr>
              <a:t>①③  B.②④  C.③④  D.①④</a:t>
            </a:r>
            <a:endParaRPr lang="zh-CN" altLang="zh-CN" sz="2000" smtClean="0">
              <a:latin typeface="黑体" panose="02010609060101010101" pitchFamily="49" charset="-122"/>
              <a:ea typeface="黑体" panose="02010609060101010101" pitchFamily="49" charset="-122"/>
            </a:endParaRPr>
          </a:p>
          <a:p>
            <a:r>
              <a:rPr lang="zh-CN" altLang="zh-CN" sz="2000" smtClean="0">
                <a:solidFill>
                  <a:schemeClr val="tx2"/>
                </a:solidFill>
                <a:latin typeface="黑体" panose="02010609060101010101" pitchFamily="49" charset="-122"/>
                <a:ea typeface="黑体" panose="02010609060101010101" pitchFamily="49" charset="-122"/>
              </a:rPr>
              <a:t>【解析】依据教材知识，服务和奉献社会体现人生价值。一个人的</a:t>
            </a:r>
            <a:endParaRPr lang="zh-CN" altLang="zh-CN" sz="2000" smtClean="0">
              <a:solidFill>
                <a:schemeClr val="tx2"/>
              </a:solidFill>
              <a:latin typeface="黑体" panose="02010609060101010101" pitchFamily="49" charset="-122"/>
              <a:ea typeface="黑体" panose="02010609060101010101" pitchFamily="49" charset="-122"/>
            </a:endParaRPr>
          </a:p>
          <a:p>
            <a:r>
              <a:rPr lang="zh-CN" altLang="zh-CN" sz="2000" smtClean="0">
                <a:solidFill>
                  <a:schemeClr val="tx2"/>
                </a:solidFill>
                <a:latin typeface="黑体" panose="02010609060101010101" pitchFamily="49" charset="-122"/>
                <a:ea typeface="黑体" panose="02010609060101010101" pitchFamily="49" charset="-122"/>
              </a:rPr>
              <a:t>价值应该看他贡献什么，而不应该看他得到什么。只有积极为社会作贡献，才能得到人们的尊重和认可，实现我们自身的价值。弘扬</a:t>
            </a:r>
            <a:r>
              <a:rPr lang="en-US" altLang="zh-CN" sz="2000" smtClean="0">
                <a:solidFill>
                  <a:schemeClr val="tx2"/>
                </a:solidFill>
                <a:latin typeface="黑体" panose="02010609060101010101" pitchFamily="49" charset="-122"/>
                <a:ea typeface="黑体" panose="02010609060101010101" pitchFamily="49" charset="-122"/>
              </a:rPr>
              <a:t>“</a:t>
            </a:r>
            <a:r>
              <a:rPr lang="zh-CN" altLang="zh-CN" sz="2000" smtClean="0">
                <a:solidFill>
                  <a:schemeClr val="tx2"/>
                </a:solidFill>
                <a:latin typeface="黑体" panose="02010609060101010101" pitchFamily="49" charset="-122"/>
                <a:ea typeface="黑体" panose="02010609060101010101" pitchFamily="49" charset="-122"/>
              </a:rPr>
              <a:t>奉献、友爱、互助、进步</a:t>
            </a:r>
            <a:r>
              <a:rPr lang="en-US" altLang="zh-CN" sz="2000" smtClean="0">
                <a:solidFill>
                  <a:schemeClr val="tx2"/>
                </a:solidFill>
                <a:latin typeface="黑体" panose="02010609060101010101" pitchFamily="49" charset="-122"/>
                <a:ea typeface="黑体" panose="02010609060101010101" pitchFamily="49" charset="-122"/>
              </a:rPr>
              <a:t>”</a:t>
            </a:r>
            <a:r>
              <a:rPr lang="zh-CN" altLang="zh-CN" sz="2000" smtClean="0">
                <a:solidFill>
                  <a:schemeClr val="tx2"/>
                </a:solidFill>
                <a:latin typeface="黑体" panose="02010609060101010101" pitchFamily="49" charset="-122"/>
                <a:ea typeface="黑体" panose="02010609060101010101" pitchFamily="49" charset="-122"/>
              </a:rPr>
              <a:t>的志愿精神有利于我们实现人生价值，也可以传递社会正能量，促进社会主义精神文明建设，</a:t>
            </a:r>
            <a:r>
              <a:rPr lang="en-US" altLang="zh-CN" sz="2000" smtClean="0">
                <a:solidFill>
                  <a:schemeClr val="tx2"/>
                </a:solidFill>
                <a:latin typeface="黑体" panose="02010609060101010101" pitchFamily="49" charset="-122"/>
                <a:ea typeface="黑体" panose="02010609060101010101" pitchFamily="49" charset="-122"/>
              </a:rPr>
              <a:t>①④</a:t>
            </a:r>
            <a:r>
              <a:rPr lang="zh-CN" altLang="zh-CN" sz="2000" smtClean="0">
                <a:solidFill>
                  <a:schemeClr val="tx2"/>
                </a:solidFill>
                <a:latin typeface="黑体" panose="02010609060101010101" pitchFamily="49" charset="-122"/>
                <a:ea typeface="黑体" panose="02010609060101010101" pitchFamily="49" charset="-122"/>
              </a:rPr>
              <a:t>正确；不论个人的力量是大是小，都可以为社会作贡献，而不是卑微地为达目的而向社会屈服，</a:t>
            </a:r>
            <a:r>
              <a:rPr lang="en-US" altLang="zh-CN" sz="2000" smtClean="0">
                <a:solidFill>
                  <a:schemeClr val="tx2"/>
                </a:solidFill>
                <a:latin typeface="黑体" panose="02010609060101010101" pitchFamily="49" charset="-122"/>
                <a:ea typeface="黑体" panose="02010609060101010101" pitchFamily="49" charset="-122"/>
              </a:rPr>
              <a:t>②</a:t>
            </a:r>
            <a:r>
              <a:rPr lang="zh-CN" altLang="zh-CN" sz="2000" smtClean="0">
                <a:solidFill>
                  <a:schemeClr val="tx2"/>
                </a:solidFill>
                <a:latin typeface="黑体" panose="02010609060101010101" pitchFamily="49" charset="-122"/>
                <a:ea typeface="黑体" panose="02010609060101010101" pitchFamily="49" charset="-122"/>
              </a:rPr>
              <a:t>错误；只有少数精英人物，才能有，说法过于绝对，</a:t>
            </a:r>
            <a:r>
              <a:rPr lang="en-US" altLang="zh-CN" sz="2000" smtClean="0">
                <a:solidFill>
                  <a:schemeClr val="tx2"/>
                </a:solidFill>
                <a:latin typeface="黑体" panose="02010609060101010101" pitchFamily="49" charset="-122"/>
                <a:ea typeface="黑体" panose="02010609060101010101" pitchFamily="49" charset="-122"/>
              </a:rPr>
              <a:t>③</a:t>
            </a:r>
            <a:r>
              <a:rPr lang="zh-CN" altLang="zh-CN" sz="2000" smtClean="0">
                <a:solidFill>
                  <a:schemeClr val="tx2"/>
                </a:solidFill>
                <a:latin typeface="黑体" panose="02010609060101010101" pitchFamily="49" charset="-122"/>
                <a:ea typeface="黑体" panose="02010609060101010101" pitchFamily="49" charset="-122"/>
              </a:rPr>
              <a:t>错误。故选</a:t>
            </a:r>
            <a:r>
              <a:rPr lang="en-US" altLang="zh-CN" sz="2000" smtClean="0">
                <a:solidFill>
                  <a:schemeClr val="tx2"/>
                </a:solidFill>
                <a:latin typeface="黑体" panose="02010609060101010101" pitchFamily="49" charset="-122"/>
                <a:ea typeface="黑体" panose="02010609060101010101" pitchFamily="49" charset="-122"/>
              </a:rPr>
              <a:t>D</a:t>
            </a:r>
            <a:r>
              <a:rPr lang="zh-CN" altLang="zh-CN" sz="2000" smtClean="0">
                <a:solidFill>
                  <a:schemeClr val="tx2"/>
                </a:solidFill>
                <a:latin typeface="黑体" panose="02010609060101010101" pitchFamily="49" charset="-122"/>
                <a:ea typeface="黑体" panose="02010609060101010101" pitchFamily="49" charset="-122"/>
              </a:rPr>
              <a:t>。</a:t>
            </a:r>
            <a:endParaRPr lang="zh-CN" altLang="zh-CN" sz="2000">
              <a:solidFill>
                <a:schemeClr val="tx2"/>
              </a:solidFill>
              <a:latin typeface="黑体" panose="02010609060101010101" pitchFamily="49" charset="-122"/>
              <a:ea typeface="黑体" panose="02010609060101010101" pitchFamily="49" charset="-122"/>
            </a:endParaRPr>
          </a:p>
        </p:txBody>
      </p:sp>
      <p:sp>
        <p:nvSpPr>
          <p:cNvPr id="13" name="文本框 12"/>
          <p:cNvSpPr txBox="1"/>
          <p:nvPr>
            <p:custDataLst>
              <p:tags r:id="rId6"/>
            </p:custDataLst>
          </p:nvPr>
        </p:nvSpPr>
        <p:spPr>
          <a:xfrm>
            <a:off x="3419872" y="1628800"/>
            <a:ext cx="65405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D</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9457" name="图片 7"/>
          <p:cNvPicPr>
            <a:picLocks noChangeAspect="1" noChangeArrowheads="1"/>
          </p:cNvPicPr>
          <p:nvPr>
            <p:custDataLst>
              <p:tags r:id="rId7"/>
            </p:custDataLst>
          </p:nvPr>
        </p:nvPicPr>
        <p:blipFill>
          <a:blip r:embed="rId8"/>
          <a:stretch>
            <a:fillRect/>
          </a:stretch>
        </p:blipFill>
        <p:spPr bwMode="auto">
          <a:xfrm>
            <a:off x="6804248" y="1628800"/>
            <a:ext cx="1579563" cy="16383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4" end="4"/>
                                            </p:txEl>
                                          </p:spTgt>
                                        </p:tgtEl>
                                        <p:attrNameLst>
                                          <p:attrName>style.visibility</p:attrName>
                                        </p:attrNameLst>
                                      </p:cBhvr>
                                      <p:to>
                                        <p:strVal val="visible"/>
                                      </p:to>
                                    </p:set>
                                    <p:anim calcmode="lin" valueType="num">
                                      <p:cBhvr additive="base">
                                        <p:cTn id="7" dur="500" fill="hold"/>
                                        <p:tgtEl>
                                          <p:spTgt spid="10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
                                            <p:txEl>
                                              <p:pRg st="5" end="5"/>
                                            </p:txEl>
                                          </p:spTgt>
                                        </p:tgtEl>
                                        <p:attrNameLst>
                                          <p:attrName>style.visibility</p:attrName>
                                        </p:attrNameLst>
                                      </p:cBhvr>
                                      <p:to>
                                        <p:strVal val="visible"/>
                                      </p:to>
                                    </p:set>
                                    <p:anim calcmode="lin" valueType="num">
                                      <p:cBhvr additive="base">
                                        <p:cTn id="11" dur="500" fill="hold"/>
                                        <p:tgtEl>
                                          <p:spTgt spid="10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2" name="文本框 101"/>
          <p:cNvSpPr txBox="1"/>
          <p:nvPr>
            <p:custDataLst>
              <p:tags r:id="rId2"/>
            </p:custDataLst>
          </p:nvPr>
        </p:nvSpPr>
        <p:spPr>
          <a:xfrm>
            <a:off x="755576" y="836712"/>
            <a:ext cx="7994015" cy="5478423"/>
          </a:xfrm>
          <a:prstGeom prst="rect">
            <a:avLst/>
          </a:prstGeom>
          <a:noFill/>
          <a:ln w="9525">
            <a:noFill/>
          </a:ln>
        </p:spPr>
        <p:txBody>
          <a:bodyPr wrap="square">
            <a:spAutoFit/>
          </a:bodyPr>
          <a:lstStyle/>
          <a:p>
            <a:pPr>
              <a:lnSpc>
                <a:spcPts val="3500"/>
              </a:lnSpc>
            </a:pPr>
            <a:r>
              <a:rPr lang="en-US" altLang="zh-CN" sz="2400" smtClean="0">
                <a:latin typeface="黑体" panose="02010609060101010101" pitchFamily="49" charset="-122"/>
                <a:ea typeface="黑体" panose="02010609060101010101" pitchFamily="49" charset="-122"/>
              </a:rPr>
              <a:t>14</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天地生人，有一人应有一人之业；人生在世，生一日当尽一日之勤。</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这句话蕴含的道理是（　）</a:t>
            </a:r>
            <a:endParaRPr lang="zh-CN" altLang="zh-CN" sz="2400" smtClean="0">
              <a:latin typeface="黑体" panose="02010609060101010101" pitchFamily="49" charset="-122"/>
              <a:ea typeface="黑体" panose="02010609060101010101" pitchFamily="49" charset="-122"/>
            </a:endParaRPr>
          </a:p>
          <a:p>
            <a:pPr lvl="0">
              <a:lnSpc>
                <a:spcPts val="3500"/>
              </a:lnSpc>
            </a:pPr>
            <a:r>
              <a:rPr lang="zh-CN" altLang="zh-CN" sz="2400" smtClean="0">
                <a:latin typeface="黑体" panose="02010609060101010101" pitchFamily="49" charset="-122"/>
                <a:ea typeface="黑体" panose="02010609060101010101" pitchFamily="49" charset="-122"/>
              </a:rPr>
              <a:t>追求自由，体味美好人生</a:t>
            </a:r>
            <a:r>
              <a:rPr lang="en-US" altLang="zh-CN" sz="2400" smtClean="0">
                <a:latin typeface="黑体" panose="02010609060101010101" pitchFamily="49" charset="-122"/>
                <a:ea typeface="黑体" panose="02010609060101010101" pitchFamily="49" charset="-122"/>
              </a:rPr>
              <a:t>   </a:t>
            </a:r>
            <a:endParaRPr lang="en-US" altLang="zh-CN" sz="2400" smtClean="0">
              <a:latin typeface="黑体" panose="02010609060101010101" pitchFamily="49" charset="-122"/>
              <a:ea typeface="黑体" panose="02010609060101010101" pitchFamily="49" charset="-122"/>
            </a:endParaRPr>
          </a:p>
          <a:p>
            <a:pPr lvl="0">
              <a:lnSpc>
                <a:spcPts val="3500"/>
              </a:lnSpc>
            </a:pPr>
            <a:r>
              <a:rPr lang="en-US" altLang="zh-CN" sz="2400" smtClean="0">
                <a:latin typeface="黑体" panose="02010609060101010101" pitchFamily="49" charset="-122"/>
                <a:ea typeface="黑体" panose="02010609060101010101" pitchFamily="49" charset="-122"/>
              </a:rPr>
              <a:t>B.</a:t>
            </a:r>
            <a:r>
              <a:rPr lang="zh-CN" altLang="zh-CN" sz="2400" smtClean="0">
                <a:latin typeface="黑体" panose="02010609060101010101" pitchFamily="49" charset="-122"/>
                <a:ea typeface="黑体" panose="02010609060101010101" pitchFamily="49" charset="-122"/>
              </a:rPr>
              <a:t>与人为善，学会换位思考</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C.</a:t>
            </a:r>
            <a:r>
              <a:rPr lang="zh-CN" altLang="zh-CN" sz="2400" smtClean="0">
                <a:latin typeface="黑体" panose="02010609060101010101" pitchFamily="49" charset="-122"/>
                <a:ea typeface="黑体" panose="02010609060101010101" pitchFamily="49" charset="-122"/>
              </a:rPr>
              <a:t>改进规则，维护社会秩序</a:t>
            </a:r>
            <a:r>
              <a:rPr lang="en-US" altLang="zh-CN" sz="2400" smtClean="0">
                <a:latin typeface="黑体" panose="02010609060101010101" pitchFamily="49" charset="-122"/>
                <a:ea typeface="黑体" panose="02010609060101010101" pitchFamily="49" charset="-122"/>
              </a:rPr>
              <a:t>  </a:t>
            </a:r>
            <a:endParaRPr lang="en-US" altLang="zh-CN" sz="2400" smtClean="0">
              <a:latin typeface="黑体" panose="02010609060101010101" pitchFamily="49" charset="-122"/>
              <a:ea typeface="黑体" panose="02010609060101010101" pitchFamily="49" charset="-122"/>
            </a:endParaRPr>
          </a:p>
          <a:p>
            <a:pPr lvl="0">
              <a:lnSpc>
                <a:spcPts val="3500"/>
              </a:lnSpc>
            </a:pPr>
            <a:r>
              <a:rPr lang="en-US" altLang="zh-CN" sz="2400" smtClean="0">
                <a:latin typeface="黑体" panose="02010609060101010101" pitchFamily="49" charset="-122"/>
                <a:ea typeface="黑体" panose="02010609060101010101" pitchFamily="49" charset="-122"/>
              </a:rPr>
              <a:t>D.</a:t>
            </a:r>
            <a:r>
              <a:rPr lang="zh-CN" altLang="zh-CN" sz="2400" smtClean="0">
                <a:latin typeface="黑体" panose="02010609060101010101" pitchFamily="49" charset="-122"/>
                <a:ea typeface="黑体" panose="02010609060101010101" pitchFamily="49" charset="-122"/>
              </a:rPr>
              <a:t>认清角色，积极承担责任</a:t>
            </a:r>
            <a:endParaRPr lang="zh-CN" altLang="zh-CN" sz="2400" smtClean="0">
              <a:latin typeface="黑体" panose="02010609060101010101" pitchFamily="49" charset="-122"/>
              <a:ea typeface="黑体" panose="02010609060101010101" pitchFamily="49" charset="-122"/>
            </a:endParaRPr>
          </a:p>
          <a:p>
            <a:pPr>
              <a:lnSpc>
                <a:spcPts val="3500"/>
              </a:lnSpc>
            </a:pPr>
            <a:r>
              <a:rPr lang="zh-CN" altLang="zh-CN" sz="2400" smtClean="0">
                <a:solidFill>
                  <a:schemeClr val="tx2"/>
                </a:solidFill>
                <a:latin typeface="黑体" panose="02010609060101010101" pitchFamily="49" charset="-122"/>
                <a:ea typeface="黑体" panose="02010609060101010101" pitchFamily="49" charset="-122"/>
              </a:rPr>
              <a:t>【解析】</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天地生人，有一人应有一人之业；人生在世，生一日当尽一日之勤</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的意思是一个人来到这个世界上，就要做自己应该做的一份事情，并且要把这件事兢兢业业的做好。启示我们要认清角色，积极承担责任，</a:t>
            </a:r>
            <a:r>
              <a:rPr lang="en-US" altLang="zh-CN" sz="2400" smtClean="0">
                <a:solidFill>
                  <a:schemeClr val="tx2"/>
                </a:solidFill>
                <a:latin typeface="黑体" panose="02010609060101010101" pitchFamily="49" charset="-122"/>
                <a:ea typeface="黑体" panose="02010609060101010101" pitchFamily="49" charset="-122"/>
              </a:rPr>
              <a:t>D</a:t>
            </a:r>
            <a:r>
              <a:rPr lang="zh-CN" altLang="zh-CN" sz="2400" smtClean="0">
                <a:solidFill>
                  <a:schemeClr val="tx2"/>
                </a:solidFill>
                <a:latin typeface="黑体" panose="02010609060101010101" pitchFamily="49" charset="-122"/>
                <a:ea typeface="黑体" panose="02010609060101010101" pitchFamily="49" charset="-122"/>
              </a:rPr>
              <a:t>正确；题文中没有体现追求自由、与人为善和改进规则等知识，</a:t>
            </a:r>
            <a:r>
              <a:rPr lang="en-US" altLang="zh-CN" sz="2400" smtClean="0">
                <a:solidFill>
                  <a:schemeClr val="tx2"/>
                </a:solidFill>
                <a:latin typeface="黑体" panose="02010609060101010101" pitchFamily="49" charset="-122"/>
                <a:ea typeface="黑体" panose="02010609060101010101" pitchFamily="49" charset="-122"/>
              </a:rPr>
              <a:t>ABC</a:t>
            </a:r>
            <a:r>
              <a:rPr lang="zh-CN" altLang="zh-CN" sz="2400" smtClean="0">
                <a:solidFill>
                  <a:schemeClr val="tx2"/>
                </a:solidFill>
                <a:latin typeface="黑体" panose="02010609060101010101" pitchFamily="49" charset="-122"/>
                <a:ea typeface="黑体" panose="02010609060101010101" pitchFamily="49" charset="-122"/>
              </a:rPr>
              <a:t>说法与题不符。故选</a:t>
            </a:r>
            <a:r>
              <a:rPr lang="en-US" altLang="zh-CN" sz="2400" smtClean="0">
                <a:solidFill>
                  <a:schemeClr val="tx2"/>
                </a:solidFill>
                <a:latin typeface="黑体" panose="02010609060101010101" pitchFamily="49" charset="-122"/>
                <a:ea typeface="黑体" panose="02010609060101010101" pitchFamily="49" charset="-122"/>
              </a:rPr>
              <a:t>D</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2" name="文本框 1"/>
          <p:cNvSpPr txBox="1"/>
          <p:nvPr>
            <p:custDataLst>
              <p:tags r:id="rId3"/>
            </p:custDataLst>
          </p:nvPr>
        </p:nvSpPr>
        <p:spPr>
          <a:xfrm>
            <a:off x="6012160" y="980728"/>
            <a:ext cx="654050"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D</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4" end="4"/>
                                            </p:txEl>
                                          </p:spTgt>
                                        </p:tgtEl>
                                        <p:attrNameLst>
                                          <p:attrName>style.visibility</p:attrName>
                                        </p:attrNameLst>
                                      </p:cBhvr>
                                      <p:to>
                                        <p:strVal val="visible"/>
                                      </p:to>
                                    </p:set>
                                    <p:anim calcmode="lin" valueType="num">
                                      <p:cBhvr additive="base">
                                        <p:cTn id="7" dur="500" fill="hold"/>
                                        <p:tgtEl>
                                          <p:spTgt spid="10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9"/>
          <p:cNvSpPr txBox="1"/>
          <p:nvPr>
            <p:custDataLst>
              <p:tags r:id="rId1"/>
            </p:custDataLst>
          </p:nvPr>
        </p:nvSpPr>
        <p:spPr>
          <a:xfrm>
            <a:off x="971600" y="1772816"/>
            <a:ext cx="7471410" cy="3788538"/>
          </a:xfrm>
          <a:prstGeom prst="rect">
            <a:avLst/>
          </a:prstGeom>
          <a:noFill/>
          <a:ln w="9525">
            <a:noFill/>
          </a:ln>
        </p:spPr>
        <p:txBody>
          <a:bodyPr wrap="square">
            <a:spAutoFit/>
          </a:bodyPr>
          <a:lstStyle/>
          <a:p>
            <a:pPr>
              <a:lnSpc>
                <a:spcPts val="4200"/>
              </a:lnSpc>
            </a:pPr>
            <a:r>
              <a:rPr lang="zh-CN" sz="2800" b="0">
                <a:latin typeface="黑体" panose="02010609060101010101" pitchFamily="49" charset="-122"/>
                <a:ea typeface="黑体" panose="02010609060101010101" pitchFamily="49" charset="-122"/>
              </a:rPr>
              <a:t>二、考试题型</a:t>
            </a:r>
            <a:r>
              <a:rPr lang="zh-CN" sz="2800" b="0" smtClean="0">
                <a:latin typeface="黑体" panose="02010609060101010101" pitchFamily="49" charset="-122"/>
                <a:ea typeface="黑体" panose="02010609060101010101" pitchFamily="49" charset="-122"/>
              </a:rPr>
              <a:t>：</a:t>
            </a:r>
            <a:r>
              <a:rPr lang="zh-CN" altLang="zh-CN" sz="2800" smtClean="0">
                <a:latin typeface="黑体" panose="02010609060101010101" pitchFamily="49" charset="-122"/>
                <a:ea typeface="黑体" panose="02010609060101010101" pitchFamily="49" charset="-122"/>
              </a:rPr>
              <a:t>本单元是中考常考内容，题型以辨别题、选择题为主，简答题也常涉及。通常结合人们应承担的责任及先进模范人物相关事迹进行命题，既可以出客观题，考察学生对基础知识的理解和掌握，也可以结合时政材料出主观题，综合考察学生运用所学知识分析问题，解决问题的能力。</a:t>
            </a:r>
            <a:endParaRPr lang="zh-CN" altLang="en-US" sz="2800" b="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2" name="文本框 101"/>
          <p:cNvSpPr txBox="1"/>
          <p:nvPr>
            <p:custDataLst>
              <p:tags r:id="rId2"/>
            </p:custDataLst>
          </p:nvPr>
        </p:nvSpPr>
        <p:spPr>
          <a:xfrm>
            <a:off x="896620" y="692785"/>
            <a:ext cx="7566660" cy="5632311"/>
          </a:xfrm>
          <a:prstGeom prst="rect">
            <a:avLst/>
          </a:prstGeom>
          <a:noFill/>
          <a:ln w="9525">
            <a:noFill/>
          </a:ln>
        </p:spPr>
        <p:txBody>
          <a:bodyPr wrap="square">
            <a:spAutoFit/>
          </a:bodyPr>
          <a:lstStyle/>
          <a:p>
            <a:r>
              <a:rPr lang="en-US" altLang="zh-CN" sz="2400" smtClean="0">
                <a:latin typeface="黑体" panose="02010609060101010101" pitchFamily="49" charset="-122"/>
                <a:ea typeface="黑体" panose="02010609060101010101" pitchFamily="49" charset="-122"/>
              </a:rPr>
              <a:t>15</a:t>
            </a:r>
            <a:r>
              <a:rPr lang="zh-CN" altLang="zh-CN" sz="2400" smtClean="0">
                <a:latin typeface="黑体" panose="02010609060101010101" pitchFamily="49" charset="-122"/>
                <a:ea typeface="黑体" panose="02010609060101010101" pitchFamily="49" charset="-122"/>
              </a:rPr>
              <a:t>、见义勇为的王金磊、争当事业闯将的周晓辉、奥林匹克大家庭助理志愿者刘迪波等</a:t>
            </a:r>
            <a:r>
              <a:rPr lang="en-US" altLang="zh-CN" sz="2400" smtClean="0">
                <a:latin typeface="黑体" panose="02010609060101010101" pitchFamily="49" charset="-122"/>
                <a:ea typeface="黑体" panose="02010609060101010101" pitchFamily="49" charset="-122"/>
              </a:rPr>
              <a:t>10</a:t>
            </a:r>
            <a:r>
              <a:rPr lang="zh-CN" altLang="zh-CN" sz="2400" smtClean="0">
                <a:latin typeface="黑体" panose="02010609060101010101" pitchFamily="49" charset="-122"/>
                <a:ea typeface="黑体" panose="02010609060101010101" pitchFamily="49" charset="-122"/>
              </a:rPr>
              <a:t>人被评为</a:t>
            </a:r>
            <a:r>
              <a:rPr lang="en-US" altLang="zh-CN" sz="2400" smtClean="0">
                <a:latin typeface="黑体" panose="02010609060101010101" pitchFamily="49" charset="-122"/>
                <a:ea typeface="黑体" panose="02010609060101010101" pitchFamily="49" charset="-122"/>
              </a:rPr>
              <a:t>2022</a:t>
            </a:r>
            <a:r>
              <a:rPr lang="zh-CN" altLang="zh-CN" sz="2400" smtClean="0">
                <a:latin typeface="黑体" panose="02010609060101010101" pitchFamily="49" charset="-122"/>
                <a:ea typeface="黑体" panose="02010609060101010101" pitchFamily="49" charset="-122"/>
              </a:rPr>
              <a:t>年</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最美大学生</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。他们立志做新时代好青年，让青春在全面建设社会主义现代化国家的火热实践中绽放绚丽之花。材料体现他们（　　）</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是勇于承担社会责任的人</a:t>
            </a:r>
            <a:r>
              <a:rPr lang="en-US" altLang="zh-CN" sz="2400" smtClean="0">
                <a:latin typeface="黑体" panose="02010609060101010101" pitchFamily="49" charset="-122"/>
                <a:ea typeface="黑体" panose="02010609060101010101" pitchFamily="49" charset="-122"/>
              </a:rPr>
              <a:t>  ②</a:t>
            </a:r>
            <a:r>
              <a:rPr lang="zh-CN" altLang="zh-CN" sz="2400" smtClean="0">
                <a:latin typeface="黑体" panose="02010609060101010101" pitchFamily="49" charset="-122"/>
                <a:ea typeface="黑体" panose="02010609060101010101" pitchFamily="49" charset="-122"/>
              </a:rPr>
              <a:t>践行了社会主义核心价值观</a:t>
            </a:r>
            <a:r>
              <a:rPr lang="en-US" altLang="zh-CN" sz="2400" smtClean="0">
                <a:latin typeface="黑体" panose="02010609060101010101" pitchFamily="49" charset="-122"/>
                <a:ea typeface="黑体" panose="02010609060101010101" pitchFamily="49" charset="-122"/>
              </a:rPr>
              <a:t>       ③</a:t>
            </a:r>
            <a:r>
              <a:rPr lang="zh-CN" altLang="zh-CN" sz="2400" smtClean="0">
                <a:latin typeface="黑体" panose="02010609060101010101" pitchFamily="49" charset="-122"/>
                <a:ea typeface="黑体" panose="02010609060101010101" pitchFamily="49" charset="-122"/>
              </a:rPr>
              <a:t>是我们中学生学习的榜样</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④</a:t>
            </a:r>
            <a:r>
              <a:rPr lang="zh-CN" altLang="zh-CN" sz="2400" smtClean="0">
                <a:latin typeface="黑体" panose="02010609060101010101" pitchFamily="49" charset="-122"/>
                <a:ea typeface="黑体" panose="02010609060101010101" pitchFamily="49" charset="-122"/>
              </a:rPr>
              <a:t>是为了获得荣誉而承担责任</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A.①②③  B.①②④  C.①③④  D.②③④          </a:t>
            </a:r>
            <a:endParaRPr lang="en-US" altLang="zh-CN" sz="2400" smtClean="0">
              <a:latin typeface="黑体" panose="02010609060101010101" pitchFamily="49" charset="-122"/>
              <a:ea typeface="黑体" panose="02010609060101010101" pitchFamily="49" charset="-122"/>
            </a:endParaRPr>
          </a:p>
          <a:p>
            <a:r>
              <a:rPr lang="zh-CN" altLang="zh-CN" sz="2400" smtClean="0">
                <a:solidFill>
                  <a:schemeClr val="tx2"/>
                </a:solidFill>
                <a:latin typeface="黑体" panose="02010609060101010101" pitchFamily="49" charset="-122"/>
                <a:ea typeface="黑体" panose="02010609060101010101" pitchFamily="49" charset="-122"/>
              </a:rPr>
              <a:t>【解析】题干中，</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最美大学生</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让青春在全面建设社会主义现代化国家的火热实践中绽放绚丽之花，结合所学知识可知，他们是勇于承担社会责任的人，践行了社会主义核心价值观，是我们中学生学习的榜样，</a:t>
            </a:r>
            <a:r>
              <a:rPr lang="en-US" altLang="zh-CN" sz="2400" smtClean="0">
                <a:solidFill>
                  <a:schemeClr val="tx2"/>
                </a:solidFill>
                <a:latin typeface="黑体" panose="02010609060101010101" pitchFamily="49" charset="-122"/>
                <a:ea typeface="黑体" panose="02010609060101010101" pitchFamily="49" charset="-122"/>
              </a:rPr>
              <a:t>①②③</a:t>
            </a:r>
            <a:r>
              <a:rPr lang="zh-CN" altLang="zh-CN" sz="2400" smtClean="0">
                <a:solidFill>
                  <a:schemeClr val="tx2"/>
                </a:solidFill>
                <a:latin typeface="黑体" panose="02010609060101010101" pitchFamily="49" charset="-122"/>
                <a:ea typeface="黑体" panose="02010609060101010101" pitchFamily="49" charset="-122"/>
              </a:rPr>
              <a:t>正确；</a:t>
            </a:r>
            <a:r>
              <a:rPr lang="en-US" altLang="zh-CN" sz="2400" smtClean="0">
                <a:solidFill>
                  <a:schemeClr val="tx2"/>
                </a:solidFill>
                <a:latin typeface="黑体" panose="02010609060101010101" pitchFamily="49" charset="-122"/>
                <a:ea typeface="黑体" panose="02010609060101010101" pitchFamily="49" charset="-122"/>
              </a:rPr>
              <a:t>④</a:t>
            </a:r>
            <a:r>
              <a:rPr lang="zh-CN" altLang="zh-CN" sz="2400" smtClean="0">
                <a:solidFill>
                  <a:schemeClr val="tx2"/>
                </a:solidFill>
                <a:latin typeface="黑体" panose="02010609060101010101" pitchFamily="49" charset="-122"/>
                <a:ea typeface="黑体" panose="02010609060101010101" pitchFamily="49" charset="-122"/>
              </a:rPr>
              <a:t>错误，他们不是为了获得荣誉而承担责任。故选</a:t>
            </a:r>
            <a:r>
              <a:rPr lang="en-US" altLang="zh-CN" sz="2400" smtClean="0">
                <a:solidFill>
                  <a:schemeClr val="tx2"/>
                </a:solidFill>
                <a:latin typeface="黑体" panose="02010609060101010101" pitchFamily="49" charset="-122"/>
                <a:ea typeface="黑体" panose="02010609060101010101" pitchFamily="49" charset="-122"/>
              </a:rPr>
              <a:t>A</a:t>
            </a:r>
            <a:r>
              <a:rPr lang="zh-CN" altLang="zh-CN" sz="2400" smtClean="0">
                <a:solidFill>
                  <a:schemeClr val="tx2"/>
                </a:solidFill>
                <a:latin typeface="黑体" panose="02010609060101010101" pitchFamily="49" charset="-122"/>
                <a:ea typeface="黑体" panose="02010609060101010101" pitchFamily="49" charset="-122"/>
              </a:rPr>
              <a:t>。</a:t>
            </a:r>
            <a:r>
              <a:rPr lang="en-US" altLang="zh-CN" sz="2400" smtClean="0">
                <a:solidFill>
                  <a:schemeClr val="tx2"/>
                </a:solidFill>
                <a:latin typeface="黑体" panose="02010609060101010101" pitchFamily="49" charset="-122"/>
                <a:ea typeface="黑体" panose="02010609060101010101" pitchFamily="49" charset="-122"/>
              </a:rPr>
              <a:t>  </a:t>
            </a:r>
            <a:r>
              <a:rPr lang="en-US" altLang="zh-CN" sz="2400" smtClean="0">
                <a:latin typeface="黑体" panose="02010609060101010101" pitchFamily="49" charset="-122"/>
                <a:ea typeface="黑体" panose="02010609060101010101" pitchFamily="49" charset="-122"/>
              </a:rPr>
              <a:t>        </a:t>
            </a:r>
            <a:endParaRPr lang="zh-CN" altLang="zh-CN" sz="2400">
              <a:latin typeface="黑体" panose="02010609060101010101" pitchFamily="49" charset="-122"/>
              <a:ea typeface="黑体" panose="02010609060101010101" pitchFamily="49" charset="-122"/>
            </a:endParaRPr>
          </a:p>
        </p:txBody>
      </p:sp>
      <p:sp>
        <p:nvSpPr>
          <p:cNvPr id="2" name="文本框 1"/>
          <p:cNvSpPr txBox="1"/>
          <p:nvPr>
            <p:custDataLst>
              <p:tags r:id="rId3"/>
            </p:custDataLst>
          </p:nvPr>
        </p:nvSpPr>
        <p:spPr>
          <a:xfrm>
            <a:off x="3131840" y="2060848"/>
            <a:ext cx="654050" cy="521970"/>
          </a:xfrm>
          <a:prstGeom prst="rect">
            <a:avLst/>
          </a:prstGeom>
          <a:noFill/>
        </p:spPr>
        <p:txBody>
          <a:bodyPr wrap="square" rtlCol="0" anchor="t">
            <a:spAutoFit/>
          </a:bodyPr>
          <a:lstStyle/>
          <a:p>
            <a:r>
              <a:rPr lang="en-US" sz="28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 calcmode="lin" valueType="num">
                                      <p:cBhvr additive="base">
                                        <p:cTn id="7"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2" name="文本框 101"/>
          <p:cNvSpPr txBox="1"/>
          <p:nvPr>
            <p:custDataLst>
              <p:tags r:id="rId2"/>
            </p:custDataLst>
          </p:nvPr>
        </p:nvSpPr>
        <p:spPr>
          <a:xfrm>
            <a:off x="755576" y="810895"/>
            <a:ext cx="7920880" cy="5376472"/>
          </a:xfrm>
          <a:prstGeom prst="rect">
            <a:avLst/>
          </a:prstGeom>
          <a:noFill/>
          <a:ln w="9525">
            <a:noFill/>
          </a:ln>
        </p:spPr>
        <p:txBody>
          <a:bodyPr wrap="square">
            <a:spAutoFit/>
          </a:bodyPr>
          <a:lstStyle/>
          <a:p>
            <a:pPr>
              <a:lnSpc>
                <a:spcPts val="3200"/>
              </a:lnSpc>
            </a:pPr>
            <a:r>
              <a:rPr lang="en-US" altLang="zh-CN" sz="2400" smtClean="0">
                <a:latin typeface="黑体" panose="02010609060101010101" pitchFamily="49" charset="-122"/>
                <a:ea typeface="黑体" panose="02010609060101010101" pitchFamily="49" charset="-122"/>
              </a:rPr>
              <a:t>16</a:t>
            </a:r>
            <a:r>
              <a:rPr lang="zh-CN" altLang="zh-CN" sz="2400" smtClean="0">
                <a:latin typeface="黑体" panose="02010609060101010101" pitchFamily="49" charset="-122"/>
                <a:ea typeface="黑体" panose="02010609060101010101" pitchFamily="49" charset="-122"/>
              </a:rPr>
              <a:t>、感动中国</a:t>
            </a:r>
            <a:r>
              <a:rPr lang="en-US" altLang="zh-CN" sz="2400" smtClean="0">
                <a:latin typeface="黑体" panose="02010609060101010101" pitchFamily="49" charset="-122"/>
                <a:ea typeface="黑体" panose="02010609060101010101" pitchFamily="49" charset="-122"/>
              </a:rPr>
              <a:t>2022</a:t>
            </a:r>
            <a:r>
              <a:rPr lang="zh-CN" altLang="zh-CN" sz="2400" smtClean="0">
                <a:latin typeface="黑体" panose="02010609060101010101" pitchFamily="49" charset="-122"/>
                <a:ea typeface="黑体" panose="02010609060101010101" pitchFamily="49" charset="-122"/>
              </a:rPr>
              <a:t>年度人物集体奖授予</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银发知播</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，他们由</a:t>
            </a:r>
            <a:r>
              <a:rPr lang="en-US" altLang="zh-CN" sz="2400" smtClean="0">
                <a:latin typeface="黑体" panose="02010609060101010101" pitchFamily="49" charset="-122"/>
                <a:ea typeface="黑体" panose="02010609060101010101" pitchFamily="49" charset="-122"/>
              </a:rPr>
              <a:t>13</a:t>
            </a:r>
            <a:r>
              <a:rPr lang="zh-CN" altLang="zh-CN" sz="2400" smtClean="0">
                <a:latin typeface="黑体" panose="02010609060101010101" pitchFamily="49" charset="-122"/>
                <a:ea typeface="黑体" panose="02010609060101010101" pitchFamily="49" charset="-122"/>
              </a:rPr>
              <a:t>位平均年龄</a:t>
            </a:r>
            <a:r>
              <a:rPr lang="en-US" altLang="zh-CN" sz="2400" smtClean="0">
                <a:latin typeface="黑体" panose="02010609060101010101" pitchFamily="49" charset="-122"/>
                <a:ea typeface="黑体" panose="02010609060101010101" pitchFamily="49" charset="-122"/>
              </a:rPr>
              <a:t>77</a:t>
            </a:r>
            <a:r>
              <a:rPr lang="zh-CN" altLang="zh-CN" sz="2400" smtClean="0">
                <a:latin typeface="黑体" panose="02010609060101010101" pitchFamily="49" charset="-122"/>
                <a:ea typeface="黑体" panose="02010609060101010101" pitchFamily="49" charset="-122"/>
              </a:rPr>
              <a:t>岁的两院院士、大学教授、退休教师等组成。</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银发知播</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借助短视频与直播，传播知识与文化，每一个与他们在知识世界里相遇的人，都能感受到他们无私奉献的热情。这里让我们感动的是，</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银发知播</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　　）</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关心国家和社会发展</a:t>
            </a:r>
            <a:r>
              <a:rPr lang="en-US" altLang="zh-CN" sz="2400" smtClean="0">
                <a:latin typeface="黑体" panose="02010609060101010101" pitchFamily="49" charset="-122"/>
                <a:ea typeface="黑体" panose="02010609060101010101" pitchFamily="49" charset="-122"/>
              </a:rPr>
              <a:t>    ②</a:t>
            </a:r>
            <a:r>
              <a:rPr lang="zh-CN" altLang="zh-CN" sz="2400" smtClean="0">
                <a:latin typeface="黑体" panose="02010609060101010101" pitchFamily="49" charset="-122"/>
                <a:ea typeface="黑体" panose="02010609060101010101" pitchFamily="49" charset="-122"/>
              </a:rPr>
              <a:t>借助网络传播正能量</a:t>
            </a:r>
            <a:r>
              <a:rPr lang="en-US" altLang="zh-CN" sz="2400" smtClean="0">
                <a:latin typeface="黑体" panose="02010609060101010101" pitchFamily="49" charset="-122"/>
                <a:ea typeface="黑体" panose="02010609060101010101" pitchFamily="49" charset="-122"/>
              </a:rPr>
              <a:t>  ③</a:t>
            </a:r>
            <a:r>
              <a:rPr lang="zh-CN" altLang="zh-CN" sz="2400" smtClean="0">
                <a:latin typeface="黑体" panose="02010609060101010101" pitchFamily="49" charset="-122"/>
                <a:ea typeface="黑体" panose="02010609060101010101" pitchFamily="49" charset="-122"/>
              </a:rPr>
              <a:t>不顾一切地牺牲自己</a:t>
            </a:r>
            <a:r>
              <a:rPr lang="en-US" altLang="zh-CN" sz="2400" smtClean="0">
                <a:latin typeface="黑体" panose="02010609060101010101" pitchFamily="49" charset="-122"/>
                <a:ea typeface="黑体" panose="02010609060101010101" pitchFamily="49" charset="-122"/>
              </a:rPr>
              <a:t>    ④</a:t>
            </a:r>
            <a:r>
              <a:rPr lang="zh-CN" altLang="zh-CN" sz="2400" smtClean="0">
                <a:latin typeface="黑体" panose="02010609060101010101" pitchFamily="49" charset="-122"/>
                <a:ea typeface="黑体" panose="02010609060101010101" pitchFamily="49" charset="-122"/>
              </a:rPr>
              <a:t>尽己所能地服务社会</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A.①②③  B.①②④  C.①③④  D.②③④          </a:t>
            </a:r>
            <a:endParaRPr lang="en-US"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【解析】</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银发知播</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借助短视频与直播，传播知识与文化，这是关心国家和社会发展，借助网络传播正能量，尽己所能地服务社会，</a:t>
            </a:r>
            <a:r>
              <a:rPr lang="en-US" altLang="zh-CN" sz="2400" smtClean="0">
                <a:solidFill>
                  <a:schemeClr val="tx2"/>
                </a:solidFill>
                <a:latin typeface="黑体" panose="02010609060101010101" pitchFamily="49" charset="-122"/>
                <a:ea typeface="黑体" panose="02010609060101010101" pitchFamily="49" charset="-122"/>
              </a:rPr>
              <a:t>①②④</a:t>
            </a:r>
            <a:r>
              <a:rPr lang="zh-CN" altLang="zh-CN" sz="2400" smtClean="0">
                <a:solidFill>
                  <a:schemeClr val="tx2"/>
                </a:solidFill>
                <a:latin typeface="黑体" panose="02010609060101010101" pitchFamily="49" charset="-122"/>
                <a:ea typeface="黑体" panose="02010609060101010101" pitchFamily="49" charset="-122"/>
              </a:rPr>
              <a:t>正确；不顾一切，说法绝对，</a:t>
            </a:r>
            <a:r>
              <a:rPr lang="en-US" altLang="zh-CN" sz="2400" smtClean="0">
                <a:solidFill>
                  <a:schemeClr val="tx2"/>
                </a:solidFill>
                <a:latin typeface="黑体" panose="02010609060101010101" pitchFamily="49" charset="-122"/>
                <a:ea typeface="黑体" panose="02010609060101010101" pitchFamily="49" charset="-122"/>
              </a:rPr>
              <a:t>③</a:t>
            </a:r>
            <a:r>
              <a:rPr lang="zh-CN" altLang="zh-CN" sz="2400" smtClean="0">
                <a:solidFill>
                  <a:schemeClr val="tx2"/>
                </a:solidFill>
                <a:latin typeface="黑体" panose="02010609060101010101" pitchFamily="49" charset="-122"/>
                <a:ea typeface="黑体" panose="02010609060101010101" pitchFamily="49" charset="-122"/>
              </a:rPr>
              <a:t>错误。故选</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5" name="文本框 4"/>
          <p:cNvSpPr txBox="1"/>
          <p:nvPr>
            <p:custDataLst>
              <p:tags r:id="rId3"/>
            </p:custDataLst>
          </p:nvPr>
        </p:nvSpPr>
        <p:spPr>
          <a:xfrm>
            <a:off x="1331640" y="2852936"/>
            <a:ext cx="357505"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B</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 calcmode="lin" valueType="num">
                                      <p:cBhvr additive="base">
                                        <p:cTn id="7"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2" name="文本框 101"/>
          <p:cNvSpPr txBox="1"/>
          <p:nvPr>
            <p:custDataLst>
              <p:tags r:id="rId2"/>
            </p:custDataLst>
          </p:nvPr>
        </p:nvSpPr>
        <p:spPr>
          <a:xfrm>
            <a:off x="683568" y="980728"/>
            <a:ext cx="7919085" cy="5539978"/>
          </a:xfrm>
          <a:prstGeom prst="rect">
            <a:avLst/>
          </a:prstGeom>
          <a:noFill/>
          <a:ln w="9525">
            <a:noFill/>
          </a:ln>
        </p:spPr>
        <p:txBody>
          <a:bodyPr wrap="square">
            <a:spAutoFit/>
          </a:bodyPr>
          <a:lstStyle/>
          <a:p>
            <a:pPr>
              <a:lnSpc>
                <a:spcPts val="3300"/>
              </a:lnSpc>
            </a:pPr>
            <a:r>
              <a:rPr lang="en-US" altLang="zh-CN" sz="2400" smtClean="0">
                <a:latin typeface="黑体" panose="02010609060101010101" pitchFamily="49" charset="-122"/>
                <a:ea typeface="黑体" panose="02010609060101010101" pitchFamily="49" charset="-122"/>
              </a:rPr>
              <a:t>17</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2023</a:t>
            </a:r>
            <a:r>
              <a:rPr lang="zh-CN" altLang="zh-CN" sz="2400" smtClean="0">
                <a:latin typeface="黑体" panose="02010609060101010101" pitchFamily="49" charset="-122"/>
                <a:ea typeface="黑体" panose="02010609060101010101" pitchFamily="49" charset="-122"/>
              </a:rPr>
              <a:t>年</a:t>
            </a:r>
            <a:r>
              <a:rPr lang="en-US" altLang="zh-CN" sz="2400" smtClean="0">
                <a:latin typeface="黑体" panose="02010609060101010101" pitchFamily="49" charset="-122"/>
                <a:ea typeface="黑体" panose="02010609060101010101" pitchFamily="49" charset="-122"/>
              </a:rPr>
              <a:t>3</a:t>
            </a:r>
            <a:r>
              <a:rPr lang="zh-CN" altLang="zh-CN" sz="2400" smtClean="0">
                <a:latin typeface="黑体" panose="02010609060101010101" pitchFamily="49" charset="-122"/>
                <a:ea typeface="黑体" panose="02010609060101010101" pitchFamily="49" charset="-122"/>
              </a:rPr>
              <a:t>月</a:t>
            </a:r>
            <a:r>
              <a:rPr lang="en-US" altLang="zh-CN" sz="2400" smtClean="0">
                <a:latin typeface="黑体" panose="02010609060101010101" pitchFamily="49" charset="-122"/>
                <a:ea typeface="黑体" panose="02010609060101010101" pitchFamily="49" charset="-122"/>
              </a:rPr>
              <a:t>4</a:t>
            </a:r>
            <a:r>
              <a:rPr lang="zh-CN" altLang="zh-CN" sz="2400" smtClean="0">
                <a:latin typeface="黑体" panose="02010609060101010101" pitchFamily="49" charset="-122"/>
                <a:ea typeface="黑体" panose="02010609060101010101" pitchFamily="49" charset="-122"/>
              </a:rPr>
              <a:t>日晚，感动中国</a:t>
            </a:r>
            <a:r>
              <a:rPr lang="en-US" altLang="zh-CN" sz="2400" smtClean="0">
                <a:latin typeface="黑体" panose="02010609060101010101" pitchFamily="49" charset="-122"/>
                <a:ea typeface="黑体" panose="02010609060101010101" pitchFamily="49" charset="-122"/>
              </a:rPr>
              <a:t>2022</a:t>
            </a:r>
            <a:r>
              <a:rPr lang="zh-CN" altLang="zh-CN" sz="2400" smtClean="0">
                <a:latin typeface="黑体" panose="02010609060101010101" pitchFamily="49" charset="-122"/>
                <a:ea typeface="黑体" panose="02010609060101010101" pitchFamily="49" charset="-122"/>
              </a:rPr>
              <a:t>年度获奖人物揭晓，他们是钱七虎、邓小岚、杨宁、沈忠芳、徐宗祥、</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银发知播</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群体、徐梦桃、陈清泉、陆鸿、林占烛。这些感动中国人物的事迹启示我们（　</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用行动践行社会主义核心价值观</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②</a:t>
            </a:r>
            <a:r>
              <a:rPr lang="zh-CN" altLang="zh-CN" sz="2400" smtClean="0">
                <a:latin typeface="黑体" panose="02010609060101010101" pitchFamily="49" charset="-122"/>
                <a:ea typeface="黑体" panose="02010609060101010101" pitchFamily="49" charset="-122"/>
              </a:rPr>
              <a:t>承担社会责任就能得到媒体的褒奖</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③</a:t>
            </a:r>
            <a:r>
              <a:rPr lang="zh-CN" altLang="zh-CN" sz="2400" smtClean="0">
                <a:latin typeface="黑体" panose="02010609060101010101" pitchFamily="49" charset="-122"/>
                <a:ea typeface="黑体" panose="02010609060101010101" pitchFamily="49" charset="-122"/>
              </a:rPr>
              <a:t>要有不言代价与回报的奉献精神</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④</a:t>
            </a:r>
            <a:r>
              <a:rPr lang="zh-CN" altLang="zh-CN" sz="2400" smtClean="0">
                <a:latin typeface="黑体" panose="02010609060101010101" pitchFamily="49" charset="-122"/>
                <a:ea typeface="黑体" panose="02010609060101010101" pitchFamily="49" charset="-122"/>
              </a:rPr>
              <a:t>服务和奉献社会是我们的法定义务</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A.①②  B.①③  C.②④  D.③④      </a:t>
            </a:r>
            <a:endParaRPr lang="en-US" altLang="zh-CN" sz="2400" smtClean="0">
              <a:latin typeface="黑体" panose="02010609060101010101" pitchFamily="49" charset="-122"/>
              <a:ea typeface="黑体" panose="02010609060101010101" pitchFamily="49" charset="-122"/>
            </a:endParaRPr>
          </a:p>
          <a:p>
            <a:pPr>
              <a:lnSpc>
                <a:spcPts val="3300"/>
              </a:lnSpc>
            </a:pPr>
            <a:r>
              <a:rPr lang="zh-CN" altLang="zh-CN" sz="2400" smtClean="0">
                <a:solidFill>
                  <a:schemeClr val="tx2"/>
                </a:solidFill>
                <a:latin typeface="黑体" panose="02010609060101010101" pitchFamily="49" charset="-122"/>
                <a:ea typeface="黑体" panose="02010609060101010101" pitchFamily="49" charset="-122"/>
              </a:rPr>
              <a:t>【解析】感动中国人物的事迹启示我们用行动践行社会主义核心价值观，要有不言代价与回报的奉献精神，</a:t>
            </a:r>
            <a:r>
              <a:rPr lang="en-US" altLang="zh-CN" sz="2400" smtClean="0">
                <a:solidFill>
                  <a:schemeClr val="tx2"/>
                </a:solidFill>
                <a:latin typeface="黑体" panose="02010609060101010101" pitchFamily="49" charset="-122"/>
                <a:ea typeface="黑体" panose="02010609060101010101" pitchFamily="49" charset="-122"/>
              </a:rPr>
              <a:t>①③</a:t>
            </a:r>
            <a:r>
              <a:rPr lang="zh-CN" altLang="zh-CN" sz="2400" smtClean="0">
                <a:solidFill>
                  <a:schemeClr val="tx2"/>
                </a:solidFill>
                <a:latin typeface="黑体" panose="02010609060101010101" pitchFamily="49" charset="-122"/>
                <a:ea typeface="黑体" panose="02010609060101010101" pitchFamily="49" charset="-122"/>
              </a:rPr>
              <a:t>正确；</a:t>
            </a:r>
            <a:r>
              <a:rPr lang="en-US" altLang="zh-CN" sz="2400" smtClean="0">
                <a:solidFill>
                  <a:schemeClr val="tx2"/>
                </a:solidFill>
                <a:latin typeface="黑体" panose="02010609060101010101" pitchFamily="49" charset="-122"/>
                <a:ea typeface="黑体" panose="02010609060101010101" pitchFamily="49" charset="-122"/>
              </a:rPr>
              <a:t>②</a:t>
            </a:r>
            <a:r>
              <a:rPr lang="zh-CN" altLang="zh-CN" sz="2400" smtClean="0">
                <a:solidFill>
                  <a:schemeClr val="tx2"/>
                </a:solidFill>
                <a:latin typeface="黑体" panose="02010609060101010101" pitchFamily="49" charset="-122"/>
                <a:ea typeface="黑体" panose="02010609060101010101" pitchFamily="49" charset="-122"/>
              </a:rPr>
              <a:t>错误，</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就能</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一词太绝对；</a:t>
            </a:r>
            <a:r>
              <a:rPr lang="en-US" altLang="zh-CN" sz="2400" smtClean="0">
                <a:solidFill>
                  <a:schemeClr val="tx2"/>
                </a:solidFill>
                <a:latin typeface="黑体" panose="02010609060101010101" pitchFamily="49" charset="-122"/>
                <a:ea typeface="黑体" panose="02010609060101010101" pitchFamily="49" charset="-122"/>
              </a:rPr>
              <a:t>④</a:t>
            </a:r>
            <a:r>
              <a:rPr lang="zh-CN" altLang="zh-CN" sz="2400" smtClean="0">
                <a:solidFill>
                  <a:schemeClr val="tx2"/>
                </a:solidFill>
                <a:latin typeface="黑体" panose="02010609060101010101" pitchFamily="49" charset="-122"/>
                <a:ea typeface="黑体" panose="02010609060101010101" pitchFamily="49" charset="-122"/>
              </a:rPr>
              <a:t>错误，服务和奉献社会是我们的道德义务。故选</a:t>
            </a:r>
            <a:r>
              <a:rPr lang="en-US" altLang="zh-CN" sz="2400" smtClean="0">
                <a:solidFill>
                  <a:schemeClr val="tx2"/>
                </a:solidFill>
                <a:latin typeface="黑体" panose="02010609060101010101" pitchFamily="49" charset="-122"/>
                <a:ea typeface="黑体" panose="02010609060101010101" pitchFamily="49" charset="-122"/>
              </a:rPr>
              <a:t>B</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5" name="文本框 1"/>
          <p:cNvSpPr txBox="1"/>
          <p:nvPr>
            <p:custDataLst>
              <p:tags r:id="rId3"/>
            </p:custDataLst>
          </p:nvPr>
        </p:nvSpPr>
        <p:spPr>
          <a:xfrm>
            <a:off x="4499992" y="2276872"/>
            <a:ext cx="495300" cy="521970"/>
          </a:xfrm>
          <a:prstGeom prst="rect">
            <a:avLst/>
          </a:prstGeom>
          <a:noFill/>
        </p:spPr>
        <p:txBody>
          <a:bodyPr wrap="square" rtlCol="0" anchor="t">
            <a:spAutoFit/>
          </a:bodyPr>
          <a:lstStyle/>
          <a:p>
            <a:r>
              <a:rPr lang="en-US" sz="28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B</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 calcmode="lin" valueType="num">
                                      <p:cBhvr additive="base">
                                        <p:cTn id="7"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555875" y="116840"/>
            <a:ext cx="401637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611560" y="692696"/>
            <a:ext cx="8108191" cy="5170646"/>
          </a:xfrm>
          <a:prstGeom prst="rect">
            <a:avLst/>
          </a:prstGeom>
          <a:noFill/>
          <a:ln w="9525">
            <a:noFill/>
          </a:ln>
        </p:spPr>
        <p:txBody>
          <a:bodyPr wrap="square">
            <a:spAutoFit/>
          </a:bodyPr>
          <a:lstStyle/>
          <a:p>
            <a:pPr>
              <a:lnSpc>
                <a:spcPts val="3300"/>
              </a:lnSpc>
            </a:pPr>
            <a:r>
              <a:rPr lang="en-US" altLang="zh-CN" sz="2400" smtClean="0">
                <a:latin typeface="黑体" panose="02010609060101010101" pitchFamily="49" charset="-122"/>
                <a:ea typeface="黑体" panose="02010609060101010101" pitchFamily="49" charset="-122"/>
              </a:rPr>
              <a:t>18</a:t>
            </a: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2023</a:t>
            </a:r>
            <a:r>
              <a:rPr lang="zh-CN" altLang="zh-CN" sz="2400" smtClean="0">
                <a:latin typeface="黑体" panose="02010609060101010101" pitchFamily="49" charset="-122"/>
                <a:ea typeface="黑体" panose="02010609060101010101" pitchFamily="49" charset="-122"/>
              </a:rPr>
              <a:t>年</a:t>
            </a:r>
            <a:r>
              <a:rPr lang="en-US" altLang="zh-CN" sz="2400" smtClean="0">
                <a:latin typeface="黑体" panose="02010609060101010101" pitchFamily="49" charset="-122"/>
                <a:ea typeface="黑体" panose="02010609060101010101" pitchFamily="49" charset="-122"/>
              </a:rPr>
              <a:t>5</a:t>
            </a:r>
            <a:r>
              <a:rPr lang="zh-CN" altLang="zh-CN" sz="2400" smtClean="0">
                <a:latin typeface="黑体" panose="02010609060101010101" pitchFamily="49" charset="-122"/>
                <a:ea typeface="黑体" panose="02010609060101010101" pitchFamily="49" charset="-122"/>
              </a:rPr>
              <a:t>月</a:t>
            </a:r>
            <a:r>
              <a:rPr lang="en-US" altLang="zh-CN" sz="2400" smtClean="0">
                <a:latin typeface="黑体" panose="02010609060101010101" pitchFamily="49" charset="-122"/>
                <a:ea typeface="黑体" panose="02010609060101010101" pitchFamily="49" charset="-122"/>
              </a:rPr>
              <a:t>6</a:t>
            </a:r>
            <a:r>
              <a:rPr lang="zh-CN" altLang="zh-CN" sz="2400" smtClean="0">
                <a:latin typeface="黑体" panose="02010609060101010101" pitchFamily="49" charset="-122"/>
                <a:ea typeface="黑体" panose="02010609060101010101" pitchFamily="49" charset="-122"/>
              </a:rPr>
              <a:t>日，我市某校两女生上学时，在校门口看到骑着单车的刘女士摔倒后，冒雨把她扶起来，并询问有没有受伤。刘女士很感动，致电学校表达谢意。对于这两个女生的行为，下列认识正确的是（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传承美德，助人为乐</a:t>
            </a:r>
            <a:r>
              <a:rPr lang="en-US" altLang="zh-CN" sz="2400" smtClean="0">
                <a:latin typeface="黑体" panose="02010609060101010101" pitchFamily="49" charset="-122"/>
                <a:ea typeface="黑体" panose="02010609060101010101" pitchFamily="49" charset="-122"/>
              </a:rPr>
              <a:t>       ②</a:t>
            </a:r>
            <a:r>
              <a:rPr lang="zh-CN" altLang="zh-CN" sz="2400" smtClean="0">
                <a:latin typeface="黑体" panose="02010609060101010101" pitchFamily="49" charset="-122"/>
                <a:ea typeface="黑体" panose="02010609060101010101" pitchFamily="49" charset="-122"/>
              </a:rPr>
              <a:t>多重角色，多重责任</a:t>
            </a:r>
            <a:r>
              <a:rPr lang="en-US" altLang="zh-CN" sz="2400" smtClean="0">
                <a:latin typeface="黑体" panose="02010609060101010101" pitchFamily="49" charset="-122"/>
                <a:ea typeface="黑体" panose="02010609060101010101" pitchFamily="49" charset="-122"/>
              </a:rPr>
              <a:t> </a:t>
            </a:r>
            <a:br>
              <a:rPr lang="en-US" altLang="zh-CN" sz="2400" smtClean="0">
                <a:latin typeface="黑体" panose="02010609060101010101" pitchFamily="49" charset="-122"/>
                <a:ea typeface="黑体" panose="02010609060101010101" pitchFamily="49" charset="-122"/>
              </a:rPr>
            </a:br>
            <a:r>
              <a:rPr lang="en-US" altLang="zh-CN" sz="2400" smtClean="0">
                <a:latin typeface="黑体" panose="02010609060101010101" pitchFamily="49" charset="-122"/>
                <a:ea typeface="黑体" panose="02010609060101010101" pitchFamily="49" charset="-122"/>
              </a:rPr>
              <a:t>③</a:t>
            </a:r>
            <a:r>
              <a:rPr lang="zh-CN" altLang="zh-CN" sz="2400" smtClean="0">
                <a:latin typeface="黑体" panose="02010609060101010101" pitchFamily="49" charset="-122"/>
                <a:ea typeface="黑体" panose="02010609060101010101" pitchFamily="49" charset="-122"/>
              </a:rPr>
              <a:t>事不关己，少管为宜</a:t>
            </a:r>
            <a:r>
              <a:rPr lang="en-US" altLang="zh-CN" sz="2400" smtClean="0">
                <a:latin typeface="黑体" panose="02010609060101010101" pitchFamily="49" charset="-122"/>
                <a:ea typeface="黑体" panose="02010609060101010101" pitchFamily="49" charset="-122"/>
              </a:rPr>
              <a:t>       ④</a:t>
            </a:r>
            <a:r>
              <a:rPr lang="zh-CN" altLang="zh-CN" sz="2400" smtClean="0">
                <a:latin typeface="黑体" panose="02010609060101010101" pitchFamily="49" charset="-122"/>
                <a:ea typeface="黑体" panose="02010609060101010101" pitchFamily="49" charset="-122"/>
              </a:rPr>
              <a:t>尽己所能，奉献社会</a:t>
            </a:r>
            <a:endParaRPr lang="zh-CN" altLang="zh-CN" sz="2400" smtClean="0">
              <a:latin typeface="黑体" panose="02010609060101010101" pitchFamily="49" charset="-122"/>
              <a:ea typeface="黑体" panose="02010609060101010101" pitchFamily="49" charset="-122"/>
            </a:endParaRPr>
          </a:p>
          <a:p>
            <a:pPr lvl="0">
              <a:lnSpc>
                <a:spcPts val="3300"/>
              </a:lnSpc>
            </a:pPr>
            <a:r>
              <a:rPr lang="en-US" altLang="zh-CN" sz="2400" smtClean="0">
                <a:latin typeface="黑体" panose="02010609060101010101" pitchFamily="49" charset="-122"/>
                <a:ea typeface="黑体" panose="02010609060101010101" pitchFamily="49" charset="-122"/>
              </a:rPr>
              <a:t>①②③  B.①③④  C.①②④  D.②③④</a:t>
            </a:r>
            <a:endParaRPr lang="zh-CN" altLang="zh-CN" sz="2400" smtClean="0">
              <a:latin typeface="黑体" panose="02010609060101010101" pitchFamily="49" charset="-122"/>
              <a:ea typeface="黑体" panose="02010609060101010101" pitchFamily="49" charset="-122"/>
            </a:endParaRPr>
          </a:p>
          <a:p>
            <a:pPr>
              <a:lnSpc>
                <a:spcPts val="3300"/>
              </a:lnSpc>
            </a:pPr>
            <a:r>
              <a:rPr lang="zh-CN" altLang="zh-CN" sz="2400" smtClean="0">
                <a:solidFill>
                  <a:schemeClr val="tx2"/>
                </a:solidFill>
                <a:latin typeface="黑体" panose="02010609060101010101" pitchFamily="49" charset="-122"/>
                <a:ea typeface="黑体" panose="02010609060101010101" pitchFamily="49" charset="-122"/>
              </a:rPr>
              <a:t>【解析】两女生上学时，在校门口看到骑着单车的刘女士摔倒后，冒雨把她扶起来，并询问有没有受伤，说明两位女生多重角色，多重责任，传承美德，助人为乐，尽己所能，奉献社会，</a:t>
            </a:r>
            <a:r>
              <a:rPr lang="en-US" altLang="zh-CN" sz="2400" smtClean="0">
                <a:solidFill>
                  <a:schemeClr val="tx2"/>
                </a:solidFill>
                <a:latin typeface="黑体" panose="02010609060101010101" pitchFamily="49" charset="-122"/>
                <a:ea typeface="黑体" panose="02010609060101010101" pitchFamily="49" charset="-122"/>
              </a:rPr>
              <a:t>①②④</a:t>
            </a:r>
            <a:r>
              <a:rPr lang="zh-CN" altLang="zh-CN" sz="2400" smtClean="0">
                <a:solidFill>
                  <a:schemeClr val="tx2"/>
                </a:solidFill>
                <a:latin typeface="黑体" panose="02010609060101010101" pitchFamily="49" charset="-122"/>
                <a:ea typeface="黑体" panose="02010609060101010101" pitchFamily="49" charset="-122"/>
              </a:rPr>
              <a:t>正确；</a:t>
            </a:r>
            <a:r>
              <a:rPr lang="en-US" altLang="zh-CN" sz="2400" smtClean="0">
                <a:solidFill>
                  <a:schemeClr val="tx2"/>
                </a:solidFill>
                <a:latin typeface="黑体" panose="02010609060101010101" pitchFamily="49" charset="-122"/>
                <a:ea typeface="黑体" panose="02010609060101010101" pitchFamily="49" charset="-122"/>
              </a:rPr>
              <a:t>③</a:t>
            </a:r>
            <a:r>
              <a:rPr lang="zh-CN" altLang="zh-CN" sz="2400" smtClean="0">
                <a:solidFill>
                  <a:schemeClr val="tx2"/>
                </a:solidFill>
                <a:latin typeface="黑体" panose="02010609060101010101" pitchFamily="49" charset="-122"/>
                <a:ea typeface="黑体" panose="02010609060101010101" pitchFamily="49" charset="-122"/>
              </a:rPr>
              <a:t>错误，是缺乏社会责任感的表现。故选</a:t>
            </a:r>
            <a:r>
              <a:rPr lang="en-US" altLang="zh-CN" sz="2400" smtClean="0">
                <a:solidFill>
                  <a:schemeClr val="tx2"/>
                </a:solidFill>
                <a:latin typeface="黑体" panose="02010609060101010101" pitchFamily="49" charset="-122"/>
                <a:ea typeface="黑体" panose="02010609060101010101" pitchFamily="49" charset="-122"/>
              </a:rPr>
              <a:t>C</a:t>
            </a:r>
            <a:r>
              <a:rPr lang="zh-CN" altLang="zh-CN" sz="2400" smtClean="0">
                <a:solidFill>
                  <a:schemeClr val="tx2"/>
                </a:solidFill>
                <a:latin typeface="黑体" panose="02010609060101010101" pitchFamily="49" charset="-122"/>
                <a:ea typeface="黑体" panose="02010609060101010101" pitchFamily="49" charset="-122"/>
              </a:rPr>
              <a:t>。</a:t>
            </a:r>
            <a:endParaRPr lang="zh-CN" altLang="zh-CN" sz="2400">
              <a:solidFill>
                <a:schemeClr val="tx2"/>
              </a:solidFill>
              <a:latin typeface="黑体" panose="02010609060101010101" pitchFamily="49" charset="-122"/>
              <a:ea typeface="黑体" panose="02010609060101010101" pitchFamily="49" charset="-122"/>
            </a:endParaRPr>
          </a:p>
        </p:txBody>
      </p:sp>
      <p:sp>
        <p:nvSpPr>
          <p:cNvPr id="5" name="文本框 4"/>
          <p:cNvSpPr txBox="1"/>
          <p:nvPr>
            <p:custDataLst>
              <p:tags r:id="rId3"/>
            </p:custDataLst>
          </p:nvPr>
        </p:nvSpPr>
        <p:spPr>
          <a:xfrm>
            <a:off x="4427984" y="1916832"/>
            <a:ext cx="357505"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C</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
                                            <p:txEl>
                                              <p:pRg st="2" end="2"/>
                                            </p:txEl>
                                          </p:spTgt>
                                        </p:tgtEl>
                                        <p:attrNameLst>
                                          <p:attrName>style.visibility</p:attrName>
                                        </p:attrNameLst>
                                      </p:cBhvr>
                                      <p:to>
                                        <p:strVal val="visible"/>
                                      </p:to>
                                    </p:set>
                                    <p:anim calcmode="lin" valueType="num">
                                      <p:cBhvr additive="base">
                                        <p:cTn id="13"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699792" y="188640"/>
            <a:ext cx="4067810"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899592" y="692696"/>
            <a:ext cx="7672070" cy="830997"/>
          </a:xfrm>
          <a:prstGeom prst="rect">
            <a:avLst/>
          </a:prstGeom>
          <a:noFill/>
          <a:ln w="9525">
            <a:noFill/>
          </a:ln>
        </p:spPr>
        <p:txBody>
          <a:bodyPr wrap="square">
            <a:spAutoFit/>
          </a:bodyPr>
          <a:lstStyle/>
          <a:p>
            <a:pPr fontAlgn="ctr"/>
            <a:r>
              <a:rPr lang="zh-CN" sz="2400" b="0" smtClean="0">
                <a:solidFill>
                  <a:srgbClr val="000000"/>
                </a:solidFill>
                <a:latin typeface="黑体" panose="02010609060101010101" pitchFamily="49" charset="-122"/>
                <a:ea typeface="黑体" panose="02010609060101010101" pitchFamily="49" charset="-122"/>
                <a:cs typeface="黑体" panose="02010609060101010101" pitchFamily="49" charset="-122"/>
              </a:rPr>
              <a:t>19、</a:t>
            </a:r>
            <a:r>
              <a:rPr lang="en-US" altLang="zh-CN" sz="2400" smtClean="0">
                <a:latin typeface="黑体" panose="02010609060101010101" pitchFamily="49" charset="-122"/>
                <a:ea typeface="黑体" panose="02010609060101010101" pitchFamily="49" charset="-122"/>
              </a:rPr>
              <a:t>2023</a:t>
            </a:r>
            <a:r>
              <a:rPr lang="zh-CN" altLang="zh-CN" sz="2400" smtClean="0">
                <a:latin typeface="黑体" panose="02010609060101010101" pitchFamily="49" charset="-122"/>
                <a:ea typeface="黑体" panose="02010609060101010101" pitchFamily="49" charset="-122"/>
              </a:rPr>
              <a:t>年是毛泽东等老一辈革命家为雷锋同志题词</a:t>
            </a:r>
            <a:r>
              <a:rPr lang="en-US" altLang="zh-CN" sz="2400" smtClean="0">
                <a:latin typeface="黑体" panose="02010609060101010101" pitchFamily="49" charset="-122"/>
                <a:ea typeface="黑体" panose="02010609060101010101" pitchFamily="49" charset="-122"/>
              </a:rPr>
              <a:t>60</a:t>
            </a:r>
            <a:r>
              <a:rPr lang="zh-CN" altLang="zh-CN" sz="2400" smtClean="0">
                <a:latin typeface="黑体" panose="02010609060101010101" pitchFamily="49" charset="-122"/>
                <a:ea typeface="黑体" panose="02010609060101010101" pitchFamily="49" charset="-122"/>
              </a:rPr>
              <a:t>周年。道德与法治课上，小秦所在班级开展以下活动。</a:t>
            </a:r>
            <a:endParaRPr lang="zh-CN" altLang="zh-CN" sz="2400" smtClean="0">
              <a:latin typeface="黑体" panose="02010609060101010101" pitchFamily="49" charset="-122"/>
              <a:ea typeface="黑体" panose="02010609060101010101" pitchFamily="49" charset="-122"/>
            </a:endParaRPr>
          </a:p>
        </p:txBody>
      </p:sp>
      <p:sp>
        <p:nvSpPr>
          <p:cNvPr id="5" name="文本框 4"/>
          <p:cNvSpPr txBox="1"/>
          <p:nvPr>
            <p:custDataLst>
              <p:tags r:id="rId3"/>
            </p:custDataLst>
          </p:nvPr>
        </p:nvSpPr>
        <p:spPr>
          <a:xfrm>
            <a:off x="6804248" y="3284984"/>
            <a:ext cx="357505" cy="521970"/>
          </a:xfrm>
          <a:prstGeom prst="rect">
            <a:avLst/>
          </a:prstGeom>
          <a:noFill/>
        </p:spPr>
        <p:txBody>
          <a:bodyPr wrap="square" rtlCol="0" anchor="t">
            <a:spAutoFit/>
          </a:bodyPr>
          <a:lstStyle/>
          <a:p>
            <a:r>
              <a:rPr 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B</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6" name="表格 5"/>
          <p:cNvGraphicFramePr>
            <a:graphicFrameLocks noGrp="1"/>
          </p:cNvGraphicFramePr>
          <p:nvPr>
            <p:custDataLst>
              <p:tags r:id="rId4"/>
            </p:custDataLst>
          </p:nvPr>
        </p:nvGraphicFramePr>
        <p:xfrm>
          <a:off x="971600" y="1484784"/>
          <a:ext cx="7704856" cy="1924050"/>
        </p:xfrm>
        <a:graphic>
          <a:graphicData uri="http://schemas.openxmlformats.org/drawingml/2006/table">
            <a:tbl>
              <a:tblPr/>
              <a:tblGrid>
                <a:gridCol w="3852428"/>
                <a:gridCol w="3852428"/>
              </a:tblGrid>
              <a:tr h="1728192">
                <a:tc>
                  <a:txBody>
                    <a:bodyPr wrap="square"/>
                    <a:lstStyle/>
                    <a:p>
                      <a:pPr indent="266700" algn="l" fontAlgn="ctr" latinLnBrk="1">
                        <a:lnSpc>
                          <a:spcPct val="100000"/>
                        </a:lnSpc>
                        <a:spcAft>
                          <a:spcPct val="0"/>
                        </a:spcAft>
                      </a:pPr>
                      <a:r>
                        <a:rPr lang="zh-CN" sz="2000" kern="0" spc="25">
                          <a:latin typeface="Times New Roman" panose="02020603050405020304"/>
                          <a:ea typeface="宋体" panose="02010600030101010101" pitchFamily="2" charset="-122"/>
                          <a:cs typeface="宋体" panose="02010600030101010101" pitchFamily="2" charset="-122"/>
                        </a:rPr>
                        <a:t>雷锋从小就萌生了参军的愿望，</a:t>
                      </a:r>
                      <a:r>
                        <a:rPr lang="en-US" sz="2000" kern="0" spc="25">
                          <a:latin typeface="Microsoft YaHei UI" panose="020B0503020204020204" charset="-122"/>
                          <a:ea typeface="宋体" panose="02010600030101010101" pitchFamily="2" charset="-122"/>
                          <a:cs typeface="宋体" panose="02010600030101010101" pitchFamily="2" charset="-122"/>
                        </a:rPr>
                        <a:t>9</a:t>
                      </a:r>
                      <a:r>
                        <a:rPr lang="zh-CN" sz="2000" kern="0" spc="25">
                          <a:latin typeface="Times New Roman" panose="02020603050405020304"/>
                          <a:ea typeface="宋体" panose="02010600030101010101" pitchFamily="2" charset="-122"/>
                          <a:cs typeface="宋体" panose="02010600030101010101" pitchFamily="2" charset="-122"/>
                        </a:rPr>
                        <a:t>岁就提出了参军要求。</a:t>
                      </a:r>
                      <a:r>
                        <a:rPr lang="en-US" sz="2000" kern="0" spc="25">
                          <a:latin typeface="Times New Roman" panose="02020603050405020304"/>
                          <a:ea typeface="Microsoft YaHei UI" panose="020B0503020204020204" charset="-122"/>
                        </a:rPr>
                        <a:t>19</a:t>
                      </a:r>
                      <a:r>
                        <a:rPr lang="zh-CN" sz="2000" kern="0" spc="25">
                          <a:latin typeface="Times New Roman" panose="02020603050405020304"/>
                          <a:ea typeface="宋体" panose="02010600030101010101" pitchFamily="2" charset="-122"/>
                          <a:cs typeface="宋体" panose="02010600030101010101" pitchFamily="2" charset="-122"/>
                        </a:rPr>
                        <a:t>岁时，他跑了几十里路，向组织表明参军的决心，领导被他的真诚打动。</a:t>
                      </a:r>
                      <a:r>
                        <a:rPr lang="en-US" sz="2000" kern="0" spc="25">
                          <a:latin typeface="Times New Roman" panose="02020603050405020304"/>
                          <a:ea typeface="Microsoft YaHei UI" panose="020B0503020204020204" charset="-122"/>
                        </a:rPr>
                        <a:t>20</a:t>
                      </a:r>
                      <a:r>
                        <a:rPr lang="zh-CN" sz="2000" kern="0" spc="25">
                          <a:latin typeface="Times New Roman" panose="02020603050405020304"/>
                          <a:ea typeface="宋体" panose="02010600030101010101" pitchFamily="2" charset="-122"/>
                          <a:cs typeface="宋体" panose="02010600030101010101" pitchFamily="2" charset="-122"/>
                        </a:rPr>
                        <a:t>岁时，他终于穿上了军装。</a:t>
                      </a:r>
                      <a:endParaRPr lang="zh-CN" sz="2000" kern="100">
                        <a:latin typeface="Times New Roman" panose="02020603050405020304"/>
                        <a:ea typeface="宋体" panose="02010600030101010101" pitchFamily="2" charset="-122"/>
                      </a:endParaRPr>
                    </a:p>
                  </a:txBody>
                  <a:tcPr marL="76200" marR="76200" marT="47625" marB="47625"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wrap="square"/>
                    <a:lstStyle/>
                    <a:p>
                      <a:pPr indent="266700" algn="l" fontAlgn="ctr" latinLnBrk="1">
                        <a:lnSpc>
                          <a:spcPct val="100000"/>
                        </a:lnSpc>
                        <a:spcAft>
                          <a:spcPct val="0"/>
                        </a:spcAft>
                      </a:pPr>
                      <a:r>
                        <a:rPr lang="zh-CN" sz="2000" kern="0" spc="25">
                          <a:latin typeface="Times New Roman" panose="02020603050405020304"/>
                          <a:ea typeface="宋体" panose="02010600030101010101" pitchFamily="2" charset="-122"/>
                          <a:cs typeface="宋体" panose="02010600030101010101" pitchFamily="2" charset="-122"/>
                        </a:rPr>
                        <a:t>一天，雷锋坐上从抚顺开往沈阳的火车。他看到一位老人没有座位，就立即起身让座；他主动帮助列车员扫地、擦玻璃、倒开水，还帮助下车的旅客拿东西</a:t>
                      </a:r>
                      <a:r>
                        <a:rPr lang="en-US" sz="2000" kern="0" spc="25">
                          <a:latin typeface="Times New Roman" panose="02020603050405020304"/>
                          <a:ea typeface="Microsoft YaHei UI" panose="020B0503020204020204" charset="-122"/>
                        </a:rPr>
                        <a:t>……</a:t>
                      </a:r>
                      <a:r>
                        <a:rPr lang="zh-CN" sz="2000" kern="0" spc="25">
                          <a:latin typeface="Times New Roman" panose="02020603050405020304"/>
                          <a:ea typeface="宋体" panose="02010600030101010101" pitchFamily="2" charset="-122"/>
                          <a:cs typeface="宋体" panose="02010600030101010101" pitchFamily="2" charset="-122"/>
                        </a:rPr>
                        <a:t>忙个不停。</a:t>
                      </a:r>
                      <a:endParaRPr lang="zh-CN" sz="2000" kern="100">
                        <a:latin typeface="Times New Roman" panose="02020603050405020304"/>
                        <a:ea typeface="宋体" panose="02010600030101010101" pitchFamily="2" charset="-122"/>
                      </a:endParaRPr>
                    </a:p>
                  </a:txBody>
                  <a:tcPr marL="76200" marR="76200" marT="47625" marB="47625"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3313" name="Rectangle 1"/>
          <p:cNvSpPr>
            <a:spLocks noChangeArrowheads="1"/>
          </p:cNvSpPr>
          <p:nvPr>
            <p:custDataLst>
              <p:tags r:id="rId5"/>
            </p:custDataLst>
          </p:nvPr>
        </p:nvSpPr>
        <p:spPr bwMode="auto">
          <a:xfrm>
            <a:off x="827584" y="3356992"/>
            <a:ext cx="7848872" cy="32624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故事展现了雷锋的优秀品质，从中我们应该学习他（</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①志向远大，目标坚定</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②关爱他人，助人为乐</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③服务人民，奉献社会</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④爱岗敬业，精益求精</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．①②③ </a:t>
            </a: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B</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．②③④ </a:t>
            </a: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C</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．①③④ </a:t>
            </a: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D</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．①②④</a:t>
            </a:r>
            <a:endPar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ct val="100000"/>
              </a:lnSpc>
              <a:spcBef>
                <a:spcPct val="0"/>
              </a:spcBef>
              <a:spcAft>
                <a:spcPct val="0"/>
              </a:spcAft>
              <a:buClrTx/>
              <a:buSzTx/>
              <a:buFontTx/>
              <a:buNone/>
            </a:pPr>
            <a:r>
              <a:rPr kumimoji="0" lang="en-US" altLang="zh-CN"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解析</a:t>
            </a:r>
            <a:r>
              <a:rPr kumimoji="0" lang="en-US" altLang="zh-CN"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本题考查梦想、关爱他人、服务社会。</a:t>
            </a:r>
            <a:endPar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ctr" latinLnBrk="0" hangingPunct="0">
              <a:lnSpc>
                <a:spcPct val="100000"/>
              </a:lnSpc>
              <a:spcBef>
                <a:spcPct val="0"/>
              </a:spcBef>
              <a:spcAft>
                <a:spcPct val="0"/>
              </a:spcAft>
              <a:buClrTx/>
              <a:buSzTx/>
              <a:buFontTx/>
              <a:buNone/>
            </a:pP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①②③：雷锋从小就萌生了参军的愿望，</a:t>
            </a:r>
            <a:r>
              <a:rPr kumimoji="0" lang="en-US" altLang="zh-CN"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19</a:t>
            </a: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岁时，他跑了几十里路，向组织表明参军的决心，体现了雷锋志向远大，目标坚定；他看到一位老人没有座位，就立即起身让座，体现了雷锋关爱他人，助人为乐；他主动帮助列车员扫地、擦玻璃、倒开水，还帮助下车的旅客拿东西，体现了雷锋服务人民，奉献社会；故①②③说法正确；④：题干没有体现雷锋爱岗敬业，精益求精，故④不符合题意；故本题选</a:t>
            </a:r>
            <a:r>
              <a:rPr kumimoji="0" lang="en-US" altLang="zh-CN"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B</a:t>
            </a: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a:t>
            </a:r>
            <a:endPar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3">
                                            <p:txEl>
                                              <p:pRg st="4" end="4"/>
                                            </p:txEl>
                                          </p:spTgt>
                                        </p:tgtEl>
                                        <p:attrNameLst>
                                          <p:attrName>style.visibility</p:attrName>
                                        </p:attrNameLst>
                                      </p:cBhvr>
                                      <p:to>
                                        <p:strVal val="visible"/>
                                      </p:to>
                                    </p:set>
                                    <p:anim calcmode="lin" valueType="num">
                                      <p:cBhvr additive="base">
                                        <p:cTn id="7" dur="500" fill="hold"/>
                                        <p:tgtEl>
                                          <p:spTgt spid="1331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3">
                                            <p:txEl>
                                              <p:pRg st="5" end="5"/>
                                            </p:txEl>
                                          </p:spTgt>
                                        </p:tgtEl>
                                        <p:attrNameLst>
                                          <p:attrName>style.visibility</p:attrName>
                                        </p:attrNameLst>
                                      </p:cBhvr>
                                      <p:to>
                                        <p:strVal val="visible"/>
                                      </p:to>
                                    </p:set>
                                    <p:anim calcmode="lin" valueType="num">
                                      <p:cBhvr additive="base">
                                        <p:cTn id="11" dur="500" fill="hold"/>
                                        <p:tgtEl>
                                          <p:spTgt spid="1331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391410" y="188595"/>
            <a:ext cx="4015740"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1043608" y="908720"/>
            <a:ext cx="7632848" cy="3785652"/>
          </a:xfrm>
          <a:prstGeom prst="rect">
            <a:avLst/>
          </a:prstGeom>
          <a:noFill/>
          <a:ln w="9525">
            <a:noFill/>
          </a:ln>
        </p:spPr>
        <p:txBody>
          <a:bodyPr wrap="square">
            <a:spAutoFit/>
          </a:bodyPr>
          <a:lstStyle/>
          <a:p>
            <a:pPr fontAlgn="ctr">
              <a:lnSpc>
                <a:spcPts val="3200"/>
              </a:lnSpc>
            </a:pPr>
            <a:r>
              <a:rPr lang="en-US" altLang="zh-CN" sz="2400" smtClean="0">
                <a:latin typeface="黑体" panose="02010609060101010101" pitchFamily="49" charset="-122"/>
                <a:ea typeface="黑体" panose="02010609060101010101" pitchFamily="49" charset="-122"/>
              </a:rPr>
              <a:t>20</a:t>
            </a:r>
            <a:r>
              <a:rPr lang="zh-CN" altLang="zh-CN" sz="2400" smtClean="0">
                <a:latin typeface="黑体" panose="02010609060101010101" pitchFamily="49" charset="-122"/>
                <a:ea typeface="黑体" panose="02010609060101010101" pitchFamily="49" charset="-122"/>
              </a:rPr>
              <a:t>、“最美”一词是近年来的热词，各种“最美人物”成为人们学习的楷模。哪些“最美人物”的“美”让我们对责任有了进一步的理解。下列观点正确的有（</a:t>
            </a:r>
            <a:r>
              <a:rPr lang="en-US" altLang="zh-CN" sz="2400" smtClean="0">
                <a:latin typeface="黑体" panose="02010609060101010101" pitchFamily="49" charset="-122"/>
                <a:ea typeface="黑体" panose="02010609060101010101" pitchFamily="49" charset="-122"/>
              </a:rPr>
              <a:t>   </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①只有人人尽到自己的责任，才能共建和谐美好的社会　②每个人都扮演者不同的角色</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③每一种角色往往都意味着承担相应的责任　④不同的社会角色具有相同的责任</a:t>
            </a:r>
            <a:endParaRPr lang="zh-CN"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 A</a:t>
            </a:r>
            <a:r>
              <a:rPr lang="zh-CN" altLang="zh-CN" sz="2400" smtClean="0">
                <a:latin typeface="黑体" panose="02010609060101010101" pitchFamily="49" charset="-122"/>
                <a:ea typeface="黑体" panose="02010609060101010101" pitchFamily="49" charset="-122"/>
              </a:rPr>
              <a:t>．①②③</a:t>
            </a:r>
            <a:r>
              <a:rPr lang="en-US" altLang="zh-CN" sz="2400" smtClean="0">
                <a:latin typeface="黑体" panose="02010609060101010101" pitchFamily="49" charset="-122"/>
                <a:ea typeface="黑体" panose="02010609060101010101" pitchFamily="49" charset="-122"/>
              </a:rPr>
              <a:t>      B. </a:t>
            </a:r>
            <a:r>
              <a:rPr lang="zh-CN" altLang="zh-CN" sz="2400" smtClean="0">
                <a:latin typeface="黑体" panose="02010609060101010101" pitchFamily="49" charset="-122"/>
                <a:ea typeface="黑体" panose="02010609060101010101" pitchFamily="49" charset="-122"/>
              </a:rPr>
              <a:t>①③④</a:t>
            </a:r>
            <a:r>
              <a:rPr lang="en-US" altLang="zh-CN" sz="2400" smtClean="0">
                <a:latin typeface="黑体" panose="02010609060101010101" pitchFamily="49" charset="-122"/>
                <a:ea typeface="黑体" panose="02010609060101010101" pitchFamily="49" charset="-122"/>
              </a:rPr>
              <a:t>    </a:t>
            </a:r>
            <a:endParaRPr lang="en-US" altLang="zh-CN" sz="2400" smtClean="0">
              <a:latin typeface="黑体" panose="02010609060101010101" pitchFamily="49" charset="-122"/>
              <a:ea typeface="黑体" panose="02010609060101010101" pitchFamily="49" charset="-122"/>
            </a:endParaRPr>
          </a:p>
          <a:p>
            <a:pPr>
              <a:lnSpc>
                <a:spcPts val="3200"/>
              </a:lnSpc>
            </a:pPr>
            <a:r>
              <a:rPr lang="en-US" altLang="zh-CN" sz="2400" smtClean="0">
                <a:latin typeface="黑体" panose="02010609060101010101" pitchFamily="49" charset="-122"/>
                <a:ea typeface="黑体" panose="02010609060101010101" pitchFamily="49" charset="-122"/>
              </a:rPr>
              <a:t> C. </a:t>
            </a:r>
            <a:r>
              <a:rPr lang="zh-CN" altLang="zh-CN" sz="2400" smtClean="0">
                <a:latin typeface="黑体" panose="02010609060101010101" pitchFamily="49" charset="-122"/>
                <a:ea typeface="黑体" panose="02010609060101010101" pitchFamily="49" charset="-122"/>
              </a:rPr>
              <a:t>②③④</a:t>
            </a:r>
            <a:r>
              <a:rPr lang="en-US" altLang="zh-CN" sz="2400" smtClean="0">
                <a:latin typeface="黑体" panose="02010609060101010101" pitchFamily="49" charset="-122"/>
                <a:ea typeface="黑体" panose="02010609060101010101" pitchFamily="49" charset="-122"/>
              </a:rPr>
              <a:t>     D. </a:t>
            </a:r>
            <a:r>
              <a:rPr lang="zh-CN" altLang="zh-CN" sz="2400" smtClean="0">
                <a:latin typeface="黑体" panose="02010609060101010101" pitchFamily="49" charset="-122"/>
                <a:ea typeface="黑体" panose="02010609060101010101" pitchFamily="49" charset="-122"/>
              </a:rPr>
              <a:t>①②④</a:t>
            </a:r>
            <a:endParaRPr lang="zh-CN" altLang="en-US" sz="2400" b="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custDataLst>
              <p:tags r:id="rId3"/>
            </p:custDataLst>
          </p:nvPr>
        </p:nvSpPr>
        <p:spPr>
          <a:xfrm>
            <a:off x="7884368" y="1700808"/>
            <a:ext cx="357505" cy="521970"/>
          </a:xfrm>
          <a:prstGeom prst="rect">
            <a:avLst/>
          </a:prstGeom>
          <a:noFill/>
        </p:spPr>
        <p:txBody>
          <a:bodyPr wrap="square" rtlCol="0" anchor="t">
            <a:spAutoFit/>
          </a:bodyPr>
          <a:lstStyle/>
          <a:p>
            <a:r>
              <a:rPr lang="en-US" sz="2800"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a:t>
            </a:r>
            <a:endParaRPr lang="en-US" altLang="en-US" sz="28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矩形 5"/>
          <p:cNvSpPr/>
          <p:nvPr>
            <p:custDataLst>
              <p:tags r:id="rId4"/>
            </p:custDataLst>
          </p:nvPr>
        </p:nvSpPr>
        <p:spPr>
          <a:xfrm>
            <a:off x="1043608" y="4797152"/>
            <a:ext cx="7344816" cy="1323439"/>
          </a:xfrm>
          <a:prstGeom prst="rect">
            <a:avLst/>
          </a:prstGeom>
        </p:spPr>
        <p:txBody>
          <a:bodyPr wrap="square">
            <a:spAutoFit/>
          </a:bodyPr>
          <a:lstStyle/>
          <a:p>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解析</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这些“最美人物”用自己的实际行动诠释了责任的内涵</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说明了每个人都扮演着不同的角色</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每一种角色往往都意味着一种责任</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不同的社会角色负有不同的责任</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只有人人尽到自己的责任</a:t>
            </a:r>
            <a:r>
              <a:rPr lang="en-US" altLang="zh-CN" sz="2000" smtClean="0">
                <a:solidFill>
                  <a:schemeClr val="tx2"/>
                </a:solidFill>
                <a:latin typeface="黑体" panose="02010609060101010101" pitchFamily="49" charset="-122"/>
                <a:ea typeface="黑体" panose="02010609060101010101" pitchFamily="49" charset="-122"/>
              </a:rPr>
              <a:t>,</a:t>
            </a:r>
            <a:r>
              <a:rPr lang="zh-CN" altLang="en-US" sz="2000" smtClean="0">
                <a:solidFill>
                  <a:schemeClr val="tx2"/>
                </a:solidFill>
                <a:latin typeface="黑体" panose="02010609060101010101" pitchFamily="49" charset="-122"/>
                <a:ea typeface="黑体" panose="02010609060101010101" pitchFamily="49" charset="-122"/>
              </a:rPr>
              <a:t>才能构建和谐美好的社会。所以①②③正确</a:t>
            </a:r>
            <a:r>
              <a:rPr lang="en-US" altLang="zh-CN" sz="2000" smtClean="0">
                <a:solidFill>
                  <a:schemeClr val="tx2"/>
                </a:solidFill>
                <a:latin typeface="黑体" panose="02010609060101010101" pitchFamily="49" charset="-122"/>
                <a:ea typeface="黑体" panose="02010609060101010101" pitchFamily="49" charset="-122"/>
              </a:rPr>
              <a:t>,④</a:t>
            </a:r>
            <a:r>
              <a:rPr lang="zh-CN" altLang="en-US" sz="2000" smtClean="0">
                <a:solidFill>
                  <a:schemeClr val="tx2"/>
                </a:solidFill>
                <a:latin typeface="黑体" panose="02010609060101010101" pitchFamily="49" charset="-122"/>
                <a:ea typeface="黑体" panose="02010609060101010101" pitchFamily="49" charset="-122"/>
              </a:rPr>
              <a:t>错误。故选</a:t>
            </a:r>
            <a:r>
              <a:rPr lang="en-US" altLang="zh-CN" sz="2000" smtClean="0">
                <a:solidFill>
                  <a:schemeClr val="tx2"/>
                </a:solidFill>
                <a:latin typeface="黑体" panose="02010609060101010101" pitchFamily="49" charset="-122"/>
                <a:ea typeface="黑体" panose="02010609060101010101" pitchFamily="49" charset="-122"/>
              </a:rPr>
              <a:t>A</a:t>
            </a:r>
            <a:r>
              <a:rPr lang="zh-CN" altLang="en-US" sz="2000" smtClean="0">
                <a:solidFill>
                  <a:schemeClr val="tx2"/>
                </a:solidFill>
                <a:latin typeface="黑体" panose="02010609060101010101" pitchFamily="49" charset="-122"/>
                <a:ea typeface="黑体" panose="02010609060101010101" pitchFamily="49" charset="-122"/>
              </a:rPr>
              <a:t>。</a:t>
            </a:r>
            <a:endParaRPr lang="zh-CN" altLang="en-US" sz="20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60" y="18864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1" name="文本框 100"/>
          <p:cNvSpPr txBox="1"/>
          <p:nvPr>
            <p:custDataLst>
              <p:tags r:id="rId2"/>
            </p:custDataLst>
          </p:nvPr>
        </p:nvSpPr>
        <p:spPr>
          <a:xfrm>
            <a:off x="899592" y="692696"/>
            <a:ext cx="5080000" cy="460375"/>
          </a:xfrm>
          <a:prstGeom prst="rect">
            <a:avLst/>
          </a:prstGeom>
          <a:noFill/>
          <a:ln w="9525">
            <a:noFill/>
          </a:ln>
        </p:spPr>
        <p:txBody>
          <a:bodyPr>
            <a:spAutoFit/>
          </a:bodyPr>
          <a:lstStyle/>
          <a:p>
            <a:pPr marL="0" indent="0"/>
            <a:r>
              <a:rPr lang="en-US" sz="1800" b="0">
                <a:solidFill>
                  <a:srgbClr val="000000"/>
                </a:solidFill>
                <a:latin typeface="宋体" panose="02010600030101010101" pitchFamily="2" charset="-122"/>
                <a:ea typeface="宋体" panose="02010600030101010101" pitchFamily="2" charset="-122"/>
              </a:rPr>
              <a:t> </a:t>
            </a:r>
            <a:r>
              <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rPr>
              <a:t>(二)非选择题</a:t>
            </a:r>
            <a:endParaRPr lang="zh-CN" altLang="en-US"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custDataLst>
              <p:tags r:id="rId3"/>
            </p:custDataLst>
          </p:nvPr>
        </p:nvSpPr>
        <p:spPr>
          <a:xfrm>
            <a:off x="611560" y="1124744"/>
            <a:ext cx="8136904" cy="5262979"/>
          </a:xfrm>
          <a:prstGeom prst="rect">
            <a:avLst/>
          </a:prstGeom>
          <a:noFill/>
          <a:ln w="9525">
            <a:noFill/>
          </a:ln>
        </p:spPr>
        <p:txBody>
          <a:bodyPr wrap="square">
            <a:spAutoFit/>
          </a:bodyPr>
          <a:lstStyle/>
          <a:p>
            <a:pPr fontAlgn="ctr"/>
            <a:r>
              <a:rPr lang="en-US" altLang="zh-CN" sz="2400" smtClean="0"/>
              <a:t>21</a:t>
            </a:r>
            <a:r>
              <a:rPr lang="zh-CN" altLang="zh-CN" sz="2400" smtClean="0"/>
              <a:t>、【青春向党】</a:t>
            </a:r>
            <a:endParaRPr lang="zh-CN" altLang="zh-CN" sz="2400" smtClean="0"/>
          </a:p>
          <a:p>
            <a:pPr fontAlgn="ctr"/>
            <a:r>
              <a:rPr lang="en-US" altLang="zh-CN" sz="2400" smtClean="0">
                <a:latin typeface="黑体" panose="02010609060101010101" pitchFamily="49" charset="-122"/>
                <a:ea typeface="黑体" panose="02010609060101010101" pitchFamily="49" charset="-122"/>
              </a:rPr>
              <a:t>    2022</a:t>
            </a:r>
            <a:r>
              <a:rPr lang="zh-CN" altLang="zh-CN" sz="2400" smtClean="0">
                <a:latin typeface="黑体" panose="02010609060101010101" pitchFamily="49" charset="-122"/>
                <a:ea typeface="黑体" panose="02010609060101010101" pitchFamily="49" charset="-122"/>
              </a:rPr>
              <a:t>年是中国共产主义青年团成立</a:t>
            </a:r>
            <a:r>
              <a:rPr lang="en-US" altLang="zh-CN" sz="2400" smtClean="0">
                <a:latin typeface="黑体" panose="02010609060101010101" pitchFamily="49" charset="-122"/>
                <a:ea typeface="黑体" panose="02010609060101010101" pitchFamily="49" charset="-122"/>
              </a:rPr>
              <a:t>100</a:t>
            </a:r>
            <a:r>
              <a:rPr lang="zh-CN" altLang="zh-CN" sz="2400" smtClean="0">
                <a:latin typeface="黑体" panose="02010609060101010101" pitchFamily="49" charset="-122"/>
                <a:ea typeface="黑体" panose="02010609060101010101" pitchFamily="49" charset="-122"/>
              </a:rPr>
              <a:t>周年。某校团委开展“百年青春心向党 矢志建功新时代”主题活动，请你参与其中。</a:t>
            </a:r>
            <a:endParaRPr lang="zh-CN" altLang="zh-CN" sz="2400" smtClean="0">
              <a:latin typeface="黑体" panose="02010609060101010101" pitchFamily="49" charset="-122"/>
              <a:ea typeface="黑体" panose="02010609060101010101" pitchFamily="49" charset="-122"/>
            </a:endParaRPr>
          </a:p>
          <a:p>
            <a:pPr fontAlgn="ctr"/>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【我明责】在青春的赛道上我们将扮演不同的角色，请列举两个不同的角色及承担的相应责任。</a:t>
            </a:r>
            <a:endParaRPr lang="zh-CN" altLang="zh-CN" sz="2400" smtClean="0">
              <a:latin typeface="黑体" panose="02010609060101010101" pitchFamily="49" charset="-122"/>
              <a:ea typeface="黑体" panose="02010609060101010101" pitchFamily="49" charset="-122"/>
            </a:endParaRPr>
          </a:p>
          <a:p>
            <a:pPr fontAlgn="ctr"/>
            <a:r>
              <a:rPr lang="zh-CN" altLang="zh-CN" sz="2400" b="1" smtClean="0">
                <a:solidFill>
                  <a:schemeClr val="tx2"/>
                </a:solidFill>
                <a:latin typeface="黑体" panose="02010609060101010101" pitchFamily="49" charset="-122"/>
                <a:ea typeface="黑体" panose="02010609060101010101" pitchFamily="49" charset="-122"/>
              </a:rPr>
              <a:t>【答案】</a:t>
            </a:r>
            <a:r>
              <a:rPr lang="zh-CN" altLang="zh-CN" sz="2400" smtClean="0">
                <a:solidFill>
                  <a:schemeClr val="tx2"/>
                </a:solidFill>
                <a:latin typeface="黑体" panose="02010609060101010101" pitchFamily="49" charset="-122"/>
                <a:ea typeface="黑体" panose="02010609060101010101" pitchFamily="49" charset="-122"/>
              </a:rPr>
              <a:t>作为学生，要努力学习；作为儿女，要孝敬父母等</a:t>
            </a:r>
            <a:r>
              <a:rPr lang="zh-CN"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复国兴我接力</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时代各有不同，青春一脉相承。“强国有我， 请党放心</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”是新时代青年发出的时代强音。当代中国青年</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生逢其时、重任在肩，是担当民族复兴大任的时代新人。</a:t>
            </a:r>
            <a:endParaRPr lang="zh-CN" altLang="zh-CN" sz="2400" smtClean="0">
              <a:latin typeface="黑体" panose="02010609060101010101" pitchFamily="49" charset="-122"/>
              <a:ea typeface="黑体" panose="02010609060101010101" pitchFamily="49" charset="-122"/>
            </a:endParaRPr>
          </a:p>
          <a:p>
            <a:pPr fontAlgn="ctr"/>
            <a:r>
              <a:rPr lang="en-US" altLang="zh-CN" sz="2400" smtClean="0">
                <a:latin typeface="黑体" panose="02010609060101010101" pitchFamily="49" charset="-122"/>
                <a:ea typeface="黑体" panose="02010609060101010101" pitchFamily="49" charset="-122"/>
              </a:rPr>
              <a:t>(2) </a:t>
            </a:r>
            <a:r>
              <a:rPr lang="zh-CN" altLang="zh-CN" sz="2400" smtClean="0">
                <a:latin typeface="黑体" panose="02010609060101010101" pitchFamily="49" charset="-122"/>
                <a:ea typeface="黑体" panose="02010609060101010101" pitchFamily="49" charset="-122"/>
              </a:rPr>
              <a:t>百年接力，强国有我。说说当代背年应怎样积极奉献社会</a:t>
            </a:r>
            <a:r>
              <a:rPr lang="en-US" altLang="zh-CN" sz="2400" smtClean="0">
                <a:latin typeface="黑体" panose="02010609060101010101" pitchFamily="49" charset="-122"/>
                <a:ea typeface="黑体" panose="02010609060101010101" pitchFamily="49" charset="-122"/>
              </a:rPr>
              <a:t>?</a:t>
            </a:r>
            <a:endParaRPr lang="zh-CN" altLang="zh-CN" sz="2400" smtClean="0">
              <a:latin typeface="黑体" panose="02010609060101010101" pitchFamily="49" charset="-122"/>
              <a:ea typeface="黑体" panose="02010609060101010101" pitchFamily="49" charset="-122"/>
            </a:endParaRPr>
          </a:p>
          <a:p>
            <a:pPr fontAlgn="ctr"/>
            <a:r>
              <a:rPr lang="zh-CN" altLang="zh-CN" sz="2400" b="1" smtClean="0">
                <a:solidFill>
                  <a:schemeClr val="tx2"/>
                </a:solidFill>
                <a:latin typeface="黑体" panose="02010609060101010101" pitchFamily="49" charset="-122"/>
                <a:ea typeface="黑体" panose="02010609060101010101" pitchFamily="49" charset="-122"/>
              </a:rPr>
              <a:t>【答案】</a:t>
            </a:r>
            <a:r>
              <a:rPr lang="zh-CN" altLang="zh-CN" sz="2400" smtClean="0">
                <a:solidFill>
                  <a:schemeClr val="tx2"/>
                </a:solidFill>
                <a:latin typeface="黑体" panose="02010609060101010101" pitchFamily="49" charset="-122"/>
                <a:ea typeface="黑体" panose="02010609060101010101" pitchFamily="49" charset="-122"/>
              </a:rPr>
              <a:t>①需要青年担当责任。②积极参与社会公益活动。③热爱劳动</a:t>
            </a:r>
            <a:r>
              <a:rPr lang="en-US" altLang="zh-CN" sz="2400" smtClean="0">
                <a:solidFill>
                  <a:schemeClr val="tx2"/>
                </a:solidFill>
                <a:latin typeface="黑体" panose="02010609060101010101" pitchFamily="49" charset="-122"/>
                <a:ea typeface="黑体" panose="02010609060101010101" pitchFamily="49" charset="-122"/>
              </a:rPr>
              <a:t>,</a:t>
            </a:r>
            <a:r>
              <a:rPr lang="zh-CN" altLang="zh-CN" sz="2400" smtClean="0">
                <a:solidFill>
                  <a:schemeClr val="tx2"/>
                </a:solidFill>
                <a:latin typeface="黑体" panose="02010609060101010101" pitchFamily="49" charset="-122"/>
                <a:ea typeface="黑体" panose="02010609060101010101" pitchFamily="49" charset="-122"/>
              </a:rPr>
              <a:t>爱岗敬业。</a:t>
            </a:r>
            <a:endParaRPr lang="zh-CN" sz="2400" b="0">
              <a:solidFill>
                <a:schemeClr val="tx2"/>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8412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2" name="文本框 1"/>
          <p:cNvSpPr txBox="1"/>
          <p:nvPr>
            <p:custDataLst>
              <p:tags r:id="rId2"/>
            </p:custDataLst>
          </p:nvPr>
        </p:nvSpPr>
        <p:spPr>
          <a:xfrm>
            <a:off x="755576" y="692696"/>
            <a:ext cx="4572000" cy="460375"/>
          </a:xfrm>
          <a:prstGeom prst="rect">
            <a:avLst/>
          </a:prstGeom>
          <a:noFill/>
        </p:spPr>
        <p:txBody>
          <a:bodyPr wrap="square" rtlCol="0" anchor="t">
            <a:spAutoFit/>
          </a:bodyPr>
          <a:lstStyle/>
          <a:p>
            <a:r>
              <a:rPr lang="zh-CN" sz="240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(二)非选择题</a:t>
            </a:r>
            <a:endParaRPr lang="en-US" altLang="en-US" sz="2400">
              <a:solidFill>
                <a:srgbClr val="000000"/>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5" name="表格 4"/>
          <p:cNvGraphicFramePr>
            <a:graphicFrameLocks noGrp="1"/>
          </p:cNvGraphicFramePr>
          <p:nvPr>
            <p:custDataLst>
              <p:tags r:id="rId3"/>
            </p:custDataLst>
          </p:nvPr>
        </p:nvGraphicFramePr>
        <p:xfrm>
          <a:off x="1115616" y="1268760"/>
          <a:ext cx="7632848" cy="3401022"/>
        </p:xfrm>
        <a:graphic>
          <a:graphicData uri="http://schemas.openxmlformats.org/drawingml/2006/table">
            <a:tbl>
              <a:tblPr/>
              <a:tblGrid>
                <a:gridCol w="2016224"/>
                <a:gridCol w="5616624"/>
              </a:tblGrid>
              <a:tr h="560468">
                <a:tc>
                  <a:txBody>
                    <a:bodyPr wrap="square"/>
                    <a:lstStyle/>
                    <a:p>
                      <a:pPr algn="ctr">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新民主主义革</a:t>
                      </a:r>
                      <a:r>
                        <a:rPr lang="zh-CN" sz="1800" kern="100" smtClean="0">
                          <a:latin typeface="Times New Roman" panose="02020603050405020304"/>
                          <a:ea typeface="宋体" panose="02010600030101010101" pitchFamily="2" charset="-122"/>
                          <a:cs typeface="宋体" panose="02010600030101010101" pitchFamily="2" charset="-122"/>
                        </a:rPr>
                        <a:t>命</a:t>
                      </a:r>
                      <a:endParaRPr lang="en-US" altLang="zh-CN" sz="1800" kern="100" smtClean="0">
                        <a:latin typeface="Times New Roman" panose="02020603050405020304"/>
                        <a:ea typeface="宋体" panose="02010600030101010101" pitchFamily="2" charset="-122"/>
                        <a:cs typeface="宋体" panose="02010600030101010101" pitchFamily="2" charset="-122"/>
                      </a:endParaRPr>
                    </a:p>
                    <a:p>
                      <a:pPr algn="ctr">
                        <a:lnSpc>
                          <a:spcPct val="150000"/>
                        </a:lnSpc>
                        <a:spcAft>
                          <a:spcPct val="0"/>
                        </a:spcAft>
                      </a:pPr>
                      <a:r>
                        <a:rPr lang="zh-CN" sz="1800" kern="100" smtClean="0">
                          <a:latin typeface="Times New Roman" panose="02020603050405020304"/>
                          <a:ea typeface="宋体" panose="02010600030101010101" pitchFamily="2" charset="-122"/>
                          <a:cs typeface="宋体" panose="02010600030101010101" pitchFamily="2" charset="-122"/>
                        </a:rPr>
                        <a:t>时</a:t>
                      </a:r>
                      <a:r>
                        <a:rPr lang="zh-CN" sz="1800" kern="100">
                          <a:latin typeface="Times New Roman" panose="02020603050405020304"/>
                          <a:ea typeface="宋体" panose="02010600030101010101" pitchFamily="2" charset="-122"/>
                          <a:cs typeface="宋体" panose="02010600030101010101" pitchFamily="2" charset="-122"/>
                        </a:rPr>
                        <a:t>期</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just">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共青团积极参加党领导的武装革命，在打倒军阀、抗日救亡、推翻国民党反动统治的伟大斗争中冲锋陷阵！</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468">
                <a:tc>
                  <a:txBody>
                    <a:bodyPr wrap="square"/>
                    <a:lstStyle/>
                    <a:p>
                      <a:pPr algn="ctr">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社会主义革</a:t>
                      </a:r>
                      <a:r>
                        <a:rPr lang="zh-CN" sz="1800" kern="100" smtClean="0">
                          <a:latin typeface="Times New Roman" panose="02020603050405020304"/>
                          <a:ea typeface="宋体" panose="02010600030101010101" pitchFamily="2" charset="-122"/>
                          <a:cs typeface="宋体" panose="02010600030101010101" pitchFamily="2" charset="-122"/>
                        </a:rPr>
                        <a:t>命</a:t>
                      </a:r>
                      <a:endParaRPr lang="en-US" altLang="zh-CN" sz="1800" kern="100" smtClean="0">
                        <a:latin typeface="Times New Roman" panose="02020603050405020304"/>
                        <a:ea typeface="宋体" panose="02010600030101010101" pitchFamily="2" charset="-122"/>
                        <a:cs typeface="宋体" panose="02010600030101010101" pitchFamily="2" charset="-122"/>
                      </a:endParaRPr>
                    </a:p>
                    <a:p>
                      <a:pPr algn="ctr">
                        <a:lnSpc>
                          <a:spcPct val="150000"/>
                        </a:lnSpc>
                        <a:spcAft>
                          <a:spcPct val="0"/>
                        </a:spcAft>
                      </a:pPr>
                      <a:r>
                        <a:rPr lang="zh-CN" sz="1800" kern="100" smtClean="0">
                          <a:latin typeface="Times New Roman" panose="02020603050405020304"/>
                          <a:ea typeface="宋体" panose="02010600030101010101" pitchFamily="2" charset="-122"/>
                          <a:cs typeface="宋体" panose="02010600030101010101" pitchFamily="2" charset="-122"/>
                        </a:rPr>
                        <a:t>和</a:t>
                      </a:r>
                      <a:r>
                        <a:rPr lang="zh-CN" sz="1800" kern="100">
                          <a:latin typeface="Times New Roman" panose="02020603050405020304"/>
                          <a:ea typeface="宋体" panose="02010600030101010101" pitchFamily="2" charset="-122"/>
                          <a:cs typeface="宋体" panose="02010600030101010101" pitchFamily="2" charset="-122"/>
                        </a:rPr>
                        <a:t>建设时期</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just">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共青团响应党的号召，组建青年突击队、青年垦荒队，喊出“把青春献给祖国”的响亮口号，为祖国建设建立了重要功勋。</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505">
                <a:tc>
                  <a:txBody>
                    <a:bodyPr wrap="square"/>
                    <a:lstStyle/>
                    <a:p>
                      <a:pPr algn="ctr">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改革开放和社</a:t>
                      </a:r>
                      <a:r>
                        <a:rPr lang="zh-CN" sz="1800" kern="100" smtClean="0">
                          <a:latin typeface="Times New Roman" panose="02020603050405020304"/>
                          <a:ea typeface="宋体" panose="02010600030101010101" pitchFamily="2" charset="-122"/>
                          <a:cs typeface="宋体" panose="02010600030101010101" pitchFamily="2" charset="-122"/>
                        </a:rPr>
                        <a:t>会</a:t>
                      </a:r>
                      <a:endParaRPr lang="en-US" altLang="zh-CN" sz="1800" kern="100" smtClean="0">
                        <a:latin typeface="Times New Roman" panose="02020603050405020304"/>
                        <a:ea typeface="宋体" panose="02010600030101010101" pitchFamily="2" charset="-122"/>
                        <a:cs typeface="宋体" panose="02010600030101010101" pitchFamily="2" charset="-122"/>
                      </a:endParaRPr>
                    </a:p>
                    <a:p>
                      <a:pPr algn="ctr">
                        <a:lnSpc>
                          <a:spcPct val="150000"/>
                        </a:lnSpc>
                        <a:spcAft>
                          <a:spcPct val="0"/>
                        </a:spcAft>
                      </a:pPr>
                      <a:r>
                        <a:rPr lang="zh-CN" sz="1800" kern="100" smtClean="0">
                          <a:latin typeface="Times New Roman" panose="02020603050405020304"/>
                          <a:ea typeface="宋体" panose="02010600030101010101" pitchFamily="2" charset="-122"/>
                          <a:cs typeface="宋体" panose="02010600030101010101" pitchFamily="2" charset="-122"/>
                        </a:rPr>
                        <a:t>主</a:t>
                      </a:r>
                      <a:r>
                        <a:rPr lang="zh-CN" sz="1800" kern="100">
                          <a:latin typeface="Times New Roman" panose="02020603050405020304"/>
                          <a:ea typeface="宋体" panose="02010600030101010101" pitchFamily="2" charset="-122"/>
                          <a:cs typeface="宋体" panose="02010600030101010101" pitchFamily="2" charset="-122"/>
                        </a:rPr>
                        <a:t>义现代化</a:t>
                      </a:r>
                      <a:r>
                        <a:rPr lang="zh-CN" sz="1800" kern="100" smtClean="0">
                          <a:latin typeface="Times New Roman" panose="02020603050405020304"/>
                          <a:ea typeface="宋体" panose="02010600030101010101" pitchFamily="2" charset="-122"/>
                          <a:cs typeface="宋体" panose="02010600030101010101" pitchFamily="2" charset="-122"/>
                        </a:rPr>
                        <a:t>建</a:t>
                      </a:r>
                      <a:endParaRPr lang="en-US" altLang="zh-CN" sz="1800" kern="100" smtClean="0">
                        <a:latin typeface="Times New Roman" panose="02020603050405020304"/>
                        <a:ea typeface="宋体" panose="02010600030101010101" pitchFamily="2" charset="-122"/>
                        <a:cs typeface="宋体" panose="02010600030101010101" pitchFamily="2" charset="-122"/>
                      </a:endParaRPr>
                    </a:p>
                    <a:p>
                      <a:pPr algn="ctr">
                        <a:lnSpc>
                          <a:spcPct val="150000"/>
                        </a:lnSpc>
                        <a:spcAft>
                          <a:spcPct val="0"/>
                        </a:spcAft>
                      </a:pPr>
                      <a:r>
                        <a:rPr lang="zh-CN" sz="1800" kern="100" smtClean="0">
                          <a:latin typeface="Times New Roman" panose="02020603050405020304"/>
                          <a:ea typeface="宋体" panose="02010600030101010101" pitchFamily="2" charset="-122"/>
                          <a:cs typeface="宋体" panose="02010600030101010101" pitchFamily="2" charset="-122"/>
                        </a:rPr>
                        <a:t>设</a:t>
                      </a:r>
                      <a:r>
                        <a:rPr lang="zh-CN" sz="1800" kern="100">
                          <a:latin typeface="Times New Roman" panose="02020603050405020304"/>
                          <a:ea typeface="宋体" panose="02010600030101010101" pitchFamily="2" charset="-122"/>
                          <a:cs typeface="宋体" panose="02010600030101010101" pitchFamily="2" charset="-122"/>
                        </a:rPr>
                        <a:t>新时期</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just">
                        <a:lnSpc>
                          <a:spcPct val="150000"/>
                        </a:lnSpc>
                        <a:spcAft>
                          <a:spcPct val="0"/>
                        </a:spcAft>
                      </a:pPr>
                      <a:r>
                        <a:rPr lang="zh-CN" sz="1800" kern="100">
                          <a:latin typeface="Times New Roman" panose="02020603050405020304"/>
                          <a:ea typeface="宋体" panose="02010600030101010101" pitchFamily="2" charset="-122"/>
                          <a:cs typeface="宋体" panose="02010600030101010101" pitchFamily="2" charset="-122"/>
                        </a:rPr>
                        <a:t>共青团适应党和国家工作中心战略转移，广泛开展争当新长征突击手、青年志愿者等创造性活动，团结和带领广大青年投身社会主义现代化建设。</a:t>
                      </a:r>
                      <a:endParaRPr lang="zh-CN" sz="1800" kern="100">
                        <a:latin typeface="Times New Roman" panose="02020603050405020304"/>
                        <a:ea typeface="宋体" panose="02010600030101010101" pitchFamily="2" charset="-122"/>
                      </a:endParaRPr>
                    </a:p>
                  </a:txBody>
                  <a:tcPr marL="18197" marR="18197" marT="18197" marB="18197"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41" name="Rectangle 1"/>
          <p:cNvSpPr>
            <a:spLocks noChangeArrowheads="1"/>
          </p:cNvSpPr>
          <p:nvPr>
            <p:custDataLst>
              <p:tags r:id="rId4"/>
            </p:custDataLst>
          </p:nvPr>
        </p:nvSpPr>
        <p:spPr bwMode="auto">
          <a:xfrm>
            <a:off x="539552" y="4797152"/>
            <a:ext cx="8280920" cy="175432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r>
              <a:rPr kumimoji="0" lang="en-US" altLang="zh-CN"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3</a:t>
            </a:r>
            <a:r>
              <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r>
              <a:rPr kumimoji="0" lang="en-US" altLang="zh-CN"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学史</a:t>
            </a:r>
            <a:r>
              <a:rPr kumimoji="0" lang="en-US" altLang="zh-CN"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请你结合以上团史内容，向同学们简要介绍中国共产主义青年团。</a:t>
            </a:r>
            <a:endPar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   中国共产主义青年团是中国共产党领导的先进青年的群团组织，是广大青年在实践中学习中国特色社会主义和共产主义学校，是中国共产党的助手和后备军。中国共产主义青年团在中国共产党领导下发展壮大，始终站在革命斗争的前列，有着光荣的历史，中国共产主义青年团青年在经济社会发展中发挥生力军和突击队作用</a:t>
            </a:r>
            <a:r>
              <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a:t>
            </a:r>
            <a:endParaRPr kumimoji="0" lang="zh-CN" altLang="en-US"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7" name="矩形 6"/>
          <p:cNvSpPr/>
          <p:nvPr>
            <p:custDataLst>
              <p:tags r:id="rId5"/>
            </p:custDataLst>
          </p:nvPr>
        </p:nvSpPr>
        <p:spPr>
          <a:xfrm>
            <a:off x="4139952" y="836712"/>
            <a:ext cx="1415772" cy="461665"/>
          </a:xfrm>
          <a:prstGeom prst="rect">
            <a:avLst/>
          </a:prstGeom>
        </p:spPr>
        <p:txBody>
          <a:bodyPr wrap="none">
            <a:spAutoFit/>
          </a:bodyPr>
          <a:lstStyle/>
          <a:p>
            <a:r>
              <a:rPr lang="en-US" altLang="zh-CN" sz="2400" smtClean="0">
                <a:latin typeface="Times New Roman" panose="02020603050405020304" pitchFamily="18" charset="0"/>
                <a:cs typeface="宋体" panose="02010600030101010101" pitchFamily="2" charset="-122"/>
              </a:rPr>
              <a:t>【</a:t>
            </a:r>
            <a:r>
              <a:rPr lang="zh-CN" altLang="en-US" sz="2400" smtClean="0">
                <a:latin typeface="Times New Roman" panose="02020603050405020304" pitchFamily="18" charset="0"/>
                <a:cs typeface="宋体" panose="02010600030101010101" pitchFamily="2" charset="-122"/>
              </a:rPr>
              <a:t>学史</a:t>
            </a:r>
            <a:r>
              <a:rPr lang="en-US" altLang="zh-CN" sz="2400" smtClean="0">
                <a:latin typeface="Times New Roman" panose="02020603050405020304" pitchFamily="18" charset="0"/>
                <a:cs typeface="宋体" panose="02010600030101010101" pitchFamily="2" charset="-122"/>
              </a:rPr>
              <a:t>】</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1">
                                            <p:txEl>
                                              <p:pRg st="1" end="1"/>
                                            </p:txEl>
                                          </p:spTgt>
                                        </p:tgtEl>
                                        <p:attrNameLst>
                                          <p:attrName>style.visibility</p:attrName>
                                        </p:attrNameLst>
                                      </p:cBhvr>
                                      <p:to>
                                        <p:strVal val="visible"/>
                                      </p:to>
                                    </p:set>
                                    <p:anim calcmode="lin" valueType="num">
                                      <p:cBhvr additive="base">
                                        <p:cTn id="7" dur="500" fill="hold"/>
                                        <p:tgtEl>
                                          <p:spTgt spid="1024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8412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755576" y="764704"/>
            <a:ext cx="7879715" cy="3416320"/>
          </a:xfrm>
          <a:prstGeom prst="rect">
            <a:avLst/>
          </a:prstGeom>
          <a:noFill/>
          <a:ln w="9525">
            <a:noFill/>
          </a:ln>
        </p:spPr>
        <p:txBody>
          <a:bodyPr wrap="square">
            <a:spAutoFit/>
          </a:bodyPr>
          <a:lstStyle/>
          <a:p>
            <a:r>
              <a:rPr lang="en-US" altLang="zh-CN" sz="2400" smtClean="0"/>
              <a:t> </a:t>
            </a:r>
            <a:r>
              <a:rPr lang="en-US" altLang="zh-CN" sz="2400" smtClean="0">
                <a:latin typeface="黑体" panose="02010609060101010101" pitchFamily="49" charset="-122"/>
                <a:ea typeface="黑体" panose="02010609060101010101" pitchFamily="49" charset="-122"/>
              </a:rPr>
              <a:t>22</a:t>
            </a:r>
            <a:r>
              <a:rPr lang="zh-CN" altLang="en-US"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【明确责任，向榜样学习】</a:t>
            </a:r>
            <a:endParaRPr lang="zh-CN" altLang="zh-CN" sz="2400" smtClean="0">
              <a:latin typeface="黑体" panose="02010609060101010101" pitchFamily="49" charset="-122"/>
              <a:ea typeface="黑体" panose="02010609060101010101" pitchFamily="49" charset="-122"/>
            </a:endParaRPr>
          </a:p>
          <a:p>
            <a:pPr fontAlgn="ctr"/>
            <a:r>
              <a:rPr lang="zh-CN" altLang="zh-CN" sz="2400" smtClean="0">
                <a:latin typeface="黑体" panose="02010609060101010101" pitchFamily="49" charset="-122"/>
                <a:ea typeface="黑体" panose="02010609060101010101" pitchFamily="49" charset="-122"/>
              </a:rPr>
              <a:t>材料一：《中华人民共和国家庭教育促进法》第二章第十四条规定，父母或者其他监护人应当树立家庭是第一个课堂、家长是第一任老师的责任意识，承担对未成年人实施家庭教育的主体责任，用正确思想、方法和行为教育未成年人养成良好思想，品行和习惯。</a:t>
            </a:r>
            <a:endParaRPr lang="zh-CN" altLang="zh-CN" sz="2400" smtClean="0">
              <a:latin typeface="黑体" panose="02010609060101010101" pitchFamily="49" charset="-122"/>
              <a:ea typeface="黑体" panose="02010609060101010101" pitchFamily="49" charset="-122"/>
            </a:endParaRPr>
          </a:p>
          <a:p>
            <a:pPr fontAlgn="ctr"/>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上述材料表明父母教育子女的责任来自于哪里。父母有育人之责，但更重要的是未成年人要对自己负责，原因有哪些？</a:t>
            </a:r>
            <a:endParaRPr lang="zh-CN" altLang="zh-CN" sz="2400">
              <a:latin typeface="黑体" panose="02010609060101010101" pitchFamily="49" charset="-122"/>
              <a:ea typeface="黑体" panose="02010609060101010101" pitchFamily="49" charset="-122"/>
            </a:endParaRPr>
          </a:p>
        </p:txBody>
      </p:sp>
      <p:sp>
        <p:nvSpPr>
          <p:cNvPr id="9217" name="Rectangle 1"/>
          <p:cNvSpPr>
            <a:spLocks noChangeArrowheads="1"/>
          </p:cNvSpPr>
          <p:nvPr>
            <p:custDataLst>
              <p:tags r:id="rId3"/>
            </p:custDataLst>
          </p:nvPr>
        </p:nvSpPr>
        <p:spPr bwMode="auto">
          <a:xfrm>
            <a:off x="899592" y="4149080"/>
            <a:ext cx="7560840"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cs typeface="宋体" panose="02010600030101010101" pitchFamily="2" charset="-122"/>
              </a:rPr>
              <a:t>【</a:t>
            </a:r>
            <a:r>
              <a:rPr kumimoji="0" lang="zh-CN" sz="24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cs typeface="宋体" panose="02010600030101010101" pitchFamily="2" charset="-122"/>
              </a:rPr>
              <a:t>答案</a:t>
            </a:r>
            <a:r>
              <a:rPr kumimoji="0" lang="zh-CN" altLang="zh-CN" sz="24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cs typeface="宋体" panose="02010600030101010101" pitchFamily="2" charset="-122"/>
              </a:rPr>
              <a:t>】</a:t>
            </a:r>
            <a:r>
              <a:rPr kumimoji="0" lang="zh-CN" sz="24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cs typeface="宋体" panose="02010600030101010101" pitchFamily="2" charset="-122"/>
              </a:rPr>
              <a:t>法律规定；①作为社会的一员，我们每个人先要对自己负责；②只有对自己负责的人，才能使自己的潜能得到充分挖掘和发挥；③才能有资格，有能力、有信心承担起时代和国家所赋予的使命；④只有人人认识自己扮演的角色，承担应尽的责任，才能构建各尽所能，各得其所而又和谐相处的社会。</a:t>
            </a:r>
            <a:endParaRPr kumimoji="0" lang="zh-CN" sz="24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7">
                                            <p:txEl>
                                              <p:pRg st="0" end="0"/>
                                            </p:txEl>
                                          </p:spTgt>
                                        </p:tgtEl>
                                        <p:attrNameLst>
                                          <p:attrName>style.visibility</p:attrName>
                                        </p:attrNameLst>
                                      </p:cBhvr>
                                      <p:to>
                                        <p:strVal val="visible"/>
                                      </p:to>
                                    </p:set>
                                    <p:anim calcmode="lin" valueType="num">
                                      <p:cBhvr additive="base">
                                        <p:cTn id="7" dur="500" fill="hold"/>
                                        <p:tgtEl>
                                          <p:spTgt spid="92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83768" y="18864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611560" y="620688"/>
            <a:ext cx="7992888" cy="6001643"/>
          </a:xfrm>
          <a:prstGeom prst="rect">
            <a:avLst/>
          </a:prstGeom>
          <a:noFill/>
          <a:ln w="9525">
            <a:noFill/>
          </a:ln>
        </p:spPr>
        <p:txBody>
          <a:bodyPr wrap="square">
            <a:spAutoFit/>
          </a:bodyPr>
          <a:lstStyle/>
          <a:p>
            <a:r>
              <a:rPr lang="zh-CN" altLang="zh-CN" sz="2400" smtClean="0">
                <a:latin typeface="黑体" panose="02010609060101010101" pitchFamily="49" charset="-122"/>
                <a:ea typeface="黑体" panose="02010609060101010101" pitchFamily="49" charset="-122"/>
              </a:rPr>
              <a:t>材料二：退休工人曹师傅是一位热心人，热衷于组织和参加公益活动。他经常组织有关环保的公益讲座，宣传环保理念，还与志同道合的朋友组建了环保志愿者组织。在他的影响下，他身边的很多人纷纷加入宣传环保、参与环保的行列。</a:t>
            </a:r>
            <a:endParaRPr lang="zh-CN" altLang="zh-CN" sz="2400" smtClean="0">
              <a:latin typeface="黑体" panose="02010609060101010101" pitchFamily="49" charset="-122"/>
              <a:ea typeface="黑体" panose="02010609060101010101" pitchFamily="49" charset="-122"/>
            </a:endParaRPr>
          </a:p>
          <a:p>
            <a:r>
              <a:rPr lang="zh-CN" altLang="zh-CN" sz="2400" smtClean="0">
                <a:latin typeface="黑体" panose="02010609060101010101" pitchFamily="49" charset="-122"/>
                <a:ea typeface="黑体" panose="02010609060101010101" pitchFamily="49" charset="-122"/>
              </a:rPr>
              <a:t>根据上述材料，结合所学知识及自身实际，回答下列问题：</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曹师傅身上的什么品质值得我们学习？</a:t>
            </a:r>
            <a:endParaRPr lang="zh-CN" altLang="zh-CN" sz="2400" smtClean="0">
              <a:latin typeface="黑体" panose="02010609060101010101" pitchFamily="49" charset="-122"/>
              <a:ea typeface="黑体" panose="02010609060101010101" pitchFamily="49" charset="-122"/>
            </a:endParaRPr>
          </a:p>
          <a:p>
            <a:r>
              <a:rPr lang="en-US" altLang="zh-CN" sz="2400" smtClean="0">
                <a:latin typeface="黑体" panose="02010609060101010101" pitchFamily="49" charset="-122"/>
                <a:ea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我们为什么要服务社会？</a:t>
            </a:r>
            <a:endParaRPr lang="zh-CN" altLang="zh-CN" sz="2400" smtClean="0">
              <a:latin typeface="黑体" panose="02010609060101010101" pitchFamily="49" charset="-122"/>
              <a:ea typeface="黑体" panose="02010609060101010101" pitchFamily="49" charset="-122"/>
            </a:endParaRPr>
          </a:p>
          <a:p>
            <a:r>
              <a:rPr lang="zh-CN" altLang="zh-CN" sz="2400" b="1" smtClean="0">
                <a:solidFill>
                  <a:schemeClr val="tx2"/>
                </a:solidFill>
                <a:latin typeface="黑体" panose="02010609060101010101" pitchFamily="49" charset="-122"/>
                <a:ea typeface="黑体" panose="02010609060101010101" pitchFamily="49" charset="-122"/>
              </a:rPr>
              <a:t>【答案】</a:t>
            </a:r>
            <a:r>
              <a:rPr lang="zh-CN" altLang="zh-CN" sz="2400" smtClean="0">
                <a:solidFill>
                  <a:schemeClr val="tx2"/>
                </a:solidFill>
                <a:latin typeface="黑体" panose="02010609060101010101" pitchFamily="49" charset="-122"/>
                <a:ea typeface="黑体" panose="02010609060101010101" pitchFamily="49" charset="-122"/>
              </a:rPr>
              <a:t>（</a:t>
            </a:r>
            <a:r>
              <a:rPr lang="en-US" altLang="zh-CN" sz="2400" smtClean="0">
                <a:solidFill>
                  <a:schemeClr val="tx2"/>
                </a:solidFill>
                <a:latin typeface="黑体" panose="02010609060101010101" pitchFamily="49" charset="-122"/>
                <a:ea typeface="黑体" panose="02010609060101010101" pitchFamily="49" charset="-122"/>
              </a:rPr>
              <a:t>1</a:t>
            </a:r>
            <a:r>
              <a:rPr lang="zh-CN" altLang="zh-CN" sz="2400" smtClean="0">
                <a:solidFill>
                  <a:schemeClr val="tx2"/>
                </a:solidFill>
                <a:latin typeface="黑体" panose="02010609060101010101" pitchFamily="49" charset="-122"/>
                <a:ea typeface="黑体" panose="02010609060101010101" pitchFamily="49" charset="-122"/>
              </a:rPr>
              <a:t>）奉献精神，不求代价与回报，强烈的社会责任感等值得我们学习。</a:t>
            </a:r>
            <a:endParaRPr lang="zh-CN" altLang="zh-CN" sz="2400" smtClean="0">
              <a:solidFill>
                <a:schemeClr val="tx2"/>
              </a:solidFill>
              <a:latin typeface="黑体" panose="02010609060101010101" pitchFamily="49" charset="-122"/>
              <a:ea typeface="黑体" panose="02010609060101010101" pitchFamily="49" charset="-122"/>
            </a:endParaRPr>
          </a:p>
          <a:p>
            <a:r>
              <a:rPr lang="zh-CN" altLang="zh-CN" sz="2400" smtClean="0">
                <a:solidFill>
                  <a:schemeClr val="tx2"/>
                </a:solidFill>
                <a:latin typeface="黑体" panose="02010609060101010101" pitchFamily="49" charset="-122"/>
                <a:ea typeface="黑体" panose="02010609060101010101" pitchFamily="49" charset="-122"/>
              </a:rPr>
              <a:t>（</a:t>
            </a:r>
            <a:r>
              <a:rPr lang="en-US" altLang="zh-CN" sz="2400" smtClean="0">
                <a:solidFill>
                  <a:schemeClr val="tx2"/>
                </a:solidFill>
                <a:latin typeface="黑体" panose="02010609060101010101" pitchFamily="49" charset="-122"/>
                <a:ea typeface="黑体" panose="02010609060101010101" pitchFamily="49" charset="-122"/>
              </a:rPr>
              <a:t>2</a:t>
            </a:r>
            <a:r>
              <a:rPr lang="zh-CN" altLang="zh-CN" sz="2400" smtClean="0">
                <a:solidFill>
                  <a:schemeClr val="tx2"/>
                </a:solidFill>
                <a:latin typeface="黑体" panose="02010609060101010101" pitchFamily="49" charset="-122"/>
                <a:ea typeface="黑体" panose="02010609060101010101" pitchFamily="49" charset="-122"/>
              </a:rPr>
              <a:t>）去敬老院送温暖、义务植树等。</a:t>
            </a:r>
            <a:endParaRPr lang="zh-CN" altLang="zh-CN" sz="2400" smtClean="0">
              <a:solidFill>
                <a:schemeClr val="tx2"/>
              </a:solidFill>
              <a:latin typeface="黑体" panose="02010609060101010101" pitchFamily="49" charset="-122"/>
              <a:ea typeface="黑体" panose="02010609060101010101" pitchFamily="49" charset="-122"/>
            </a:endParaRPr>
          </a:p>
          <a:p>
            <a:r>
              <a:rPr lang="zh-CN" altLang="zh-CN" sz="2400" smtClean="0">
                <a:solidFill>
                  <a:schemeClr val="tx2"/>
                </a:solidFill>
                <a:latin typeface="黑体" panose="02010609060101010101" pitchFamily="49" charset="-122"/>
                <a:ea typeface="黑体" panose="02010609060101010101" pitchFamily="49" charset="-122"/>
              </a:rPr>
              <a:t>（</a:t>
            </a:r>
            <a:r>
              <a:rPr lang="en-US" altLang="zh-CN" sz="2400" smtClean="0">
                <a:solidFill>
                  <a:schemeClr val="tx2"/>
                </a:solidFill>
                <a:latin typeface="黑体" panose="02010609060101010101" pitchFamily="49" charset="-122"/>
                <a:ea typeface="黑体" panose="02010609060101010101" pitchFamily="49" charset="-122"/>
              </a:rPr>
              <a:t>3</a:t>
            </a:r>
            <a:r>
              <a:rPr lang="zh-CN" altLang="zh-CN" sz="2400" smtClean="0">
                <a:solidFill>
                  <a:schemeClr val="tx2"/>
                </a:solidFill>
                <a:latin typeface="黑体" panose="02010609060101010101" pitchFamily="49" charset="-122"/>
                <a:ea typeface="黑体" panose="02010609060101010101" pitchFamily="49" charset="-122"/>
              </a:rPr>
              <a:t>）①服务社会体现人生价值。②只有积极为社会做贡献，才能得到人们的尊重和认可，实现我们自身的价值。③服务社会能够促进我们全面发展，我们的视野不断拓展，知识丰富，观察分析、解决问题能力，人际交往能力，道德境界不断提高。</a:t>
            </a:r>
            <a:endParaRPr lang="zh-CN" altLang="zh-CN" sz="24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4" end="4"/>
                                            </p:txEl>
                                          </p:spTgt>
                                        </p:tgtEl>
                                        <p:attrNameLst>
                                          <p:attrName>style.visibility</p:attrName>
                                        </p:attrNameLst>
                                      </p:cBhvr>
                                      <p:to>
                                        <p:strVal val="visible"/>
                                      </p:to>
                                    </p:set>
                                    <p:anim calcmode="lin" valueType="num">
                                      <p:cBhvr additive="base">
                                        <p:cTn id="7" dur="5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
                                            <p:txEl>
                                              <p:pRg st="5" end="5"/>
                                            </p:txEl>
                                          </p:spTgt>
                                        </p:tgtEl>
                                        <p:attrNameLst>
                                          <p:attrName>style.visibility</p:attrName>
                                        </p:attrNameLst>
                                      </p:cBhvr>
                                      <p:to>
                                        <p:strVal val="visible"/>
                                      </p:to>
                                    </p:set>
                                    <p:anim calcmode="lin" valueType="num">
                                      <p:cBhvr additive="base">
                                        <p:cTn id="11" dur="500" fill="hold"/>
                                        <p:tgtEl>
                                          <p:spTgt spid="10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
                                            <p:txEl>
                                              <p:pRg st="6" end="6"/>
                                            </p:txEl>
                                          </p:spTgt>
                                        </p:tgtEl>
                                        <p:attrNameLst>
                                          <p:attrName>style.visibility</p:attrName>
                                        </p:attrNameLst>
                                      </p:cBhvr>
                                      <p:to>
                                        <p:strVal val="visible"/>
                                      </p:to>
                                    </p:set>
                                    <p:anim calcmode="lin" valueType="num">
                                      <p:cBhvr additive="base">
                                        <p:cTn id="15" dur="500" fill="hold"/>
                                        <p:tgtEl>
                                          <p:spTgt spid="10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p:cNvPicPr>
            <a:picLocks noChangeAspect="1" noChangeArrowheads="1"/>
          </p:cNvPicPr>
          <p:nvPr>
            <p:custDataLst>
              <p:tags r:id="rId1"/>
            </p:custDataLst>
          </p:nvPr>
        </p:nvPicPr>
        <p:blipFill>
          <a:blip r:embed="rId2"/>
          <a:stretch>
            <a:fillRect/>
          </a:stretch>
        </p:blipFill>
        <p:spPr bwMode="auto">
          <a:xfrm>
            <a:off x="0" y="0"/>
            <a:ext cx="9144000" cy="6858000"/>
          </a:xfrm>
          <a:prstGeom prst="rect">
            <a:avLst/>
          </a:prstGeom>
          <a:noFill/>
          <a:ln w="9525">
            <a:noFill/>
            <a:miter lim="800000"/>
            <a:headEnd/>
            <a:tailEnd/>
          </a:ln>
        </p:spPr>
      </p:pic>
      <p:sp>
        <p:nvSpPr>
          <p:cNvPr id="2" name="文本框 1"/>
          <p:cNvSpPr txBox="1"/>
          <p:nvPr>
            <p:custDataLst>
              <p:tags r:id="rId3"/>
            </p:custDataLst>
          </p:nvPr>
        </p:nvSpPr>
        <p:spPr>
          <a:xfrm>
            <a:off x="611560" y="1268760"/>
            <a:ext cx="5080000" cy="521970"/>
          </a:xfrm>
          <a:prstGeom prst="rect">
            <a:avLst/>
          </a:prstGeom>
          <a:noFill/>
          <a:ln w="9525">
            <a:noFill/>
          </a:ln>
        </p:spPr>
        <p:txBody>
          <a:bodyPr>
            <a:spAutoFit/>
          </a:bodyPr>
          <a:lstStyle/>
          <a:p>
            <a:pPr marL="0" indent="0"/>
            <a:r>
              <a:rPr lang="zh-CN" sz="2800" b="0">
                <a:solidFill>
                  <a:schemeClr val="bg1"/>
                </a:solidFill>
                <a:latin typeface="黑体" panose="02010609060101010101" pitchFamily="49" charset="-122"/>
                <a:ea typeface="黑体" panose="02010609060101010101" pitchFamily="49" charset="-122"/>
              </a:rPr>
              <a:t>（一）单元知识一句话串讲：</a:t>
            </a:r>
            <a:endParaRPr lang="zh-CN" altLang="en-US" sz="2800" b="0">
              <a:solidFill>
                <a:schemeClr val="bg1"/>
              </a:solidFill>
              <a:latin typeface="黑体" panose="02010609060101010101" pitchFamily="49" charset="-122"/>
              <a:ea typeface="黑体" panose="02010609060101010101" pitchFamily="49" charset="-122"/>
            </a:endParaRPr>
          </a:p>
        </p:txBody>
      </p:sp>
      <p:sp>
        <p:nvSpPr>
          <p:cNvPr id="3" name="文本框 2"/>
          <p:cNvSpPr txBox="1"/>
          <p:nvPr>
            <p:custDataLst>
              <p:tags r:id="rId4"/>
            </p:custDataLst>
          </p:nvPr>
        </p:nvSpPr>
        <p:spPr>
          <a:xfrm>
            <a:off x="683568" y="548680"/>
            <a:ext cx="3213100" cy="521970"/>
          </a:xfrm>
          <a:prstGeom prst="rect">
            <a:avLst/>
          </a:prstGeom>
          <a:noFill/>
          <a:ln w="9525">
            <a:noFill/>
          </a:ln>
        </p:spPr>
        <p:txBody>
          <a:bodyPr wrap="square">
            <a:spAutoFit/>
          </a:bodyPr>
          <a:lstStyle/>
          <a:p>
            <a:pPr marL="0" indent="0"/>
            <a:r>
              <a:rPr lang="zh-CN" sz="2800" b="0">
                <a:solidFill>
                  <a:schemeClr val="bg1"/>
                </a:solidFill>
                <a:latin typeface="黑体" panose="02010609060101010101" pitchFamily="49" charset="-122"/>
                <a:ea typeface="黑体" panose="02010609060101010101" pitchFamily="49" charset="-122"/>
              </a:rPr>
              <a:t>三、单元知识点</a:t>
            </a:r>
            <a:endParaRPr lang="zh-CN" altLang="en-US" sz="2800" b="0">
              <a:solidFill>
                <a:schemeClr val="bg1"/>
              </a:solidFill>
              <a:latin typeface="黑体" panose="02010609060101010101" pitchFamily="49" charset="-122"/>
              <a:ea typeface="黑体" panose="02010609060101010101" pitchFamily="49" charset="-122"/>
            </a:endParaRPr>
          </a:p>
        </p:txBody>
      </p:sp>
      <p:sp>
        <p:nvSpPr>
          <p:cNvPr id="4" name="文本框 3"/>
          <p:cNvSpPr txBox="1"/>
          <p:nvPr>
            <p:custDataLst>
              <p:tags r:id="rId5"/>
            </p:custDataLst>
          </p:nvPr>
        </p:nvSpPr>
        <p:spPr>
          <a:xfrm>
            <a:off x="323528" y="4653136"/>
            <a:ext cx="8310245" cy="1938992"/>
          </a:xfrm>
          <a:prstGeom prst="rect">
            <a:avLst/>
          </a:prstGeom>
          <a:noFill/>
          <a:ln w="9525">
            <a:noFill/>
          </a:ln>
        </p:spPr>
        <p:txBody>
          <a:bodyPr wrap="square">
            <a:spAutoFit/>
          </a:bodyPr>
          <a:lstStyle/>
          <a:p>
            <a:pPr>
              <a:lnSpc>
                <a:spcPts val="2800"/>
              </a:lnSpc>
            </a:pPr>
            <a:r>
              <a:rPr lang="en-US" altLang="zh-CN" sz="2400" smtClean="0"/>
              <a:t>     </a:t>
            </a:r>
            <a:r>
              <a:rPr lang="en-US" altLang="zh-CN" sz="2400" smtClean="0">
                <a:solidFill>
                  <a:schemeClr val="bg1"/>
                </a:solidFill>
              </a:rPr>
              <a:t> </a:t>
            </a:r>
            <a:r>
              <a:rPr lang="zh-CN" altLang="zh-CN" sz="2400" smtClean="0">
                <a:solidFill>
                  <a:schemeClr val="bg1"/>
                </a:solidFill>
              </a:rPr>
              <a:t>勇担责任，要增强责任意识，在社会生活中，每个人都扮演着不同的角色，承担着相应的责任，要求做负责的人，要做到不言代价与回报，勇于承担责任。</a:t>
            </a:r>
            <a:endParaRPr lang="zh-CN" altLang="zh-CN" sz="2400" smtClean="0">
              <a:solidFill>
                <a:schemeClr val="bg1"/>
              </a:solidFill>
            </a:endParaRPr>
          </a:p>
          <a:p>
            <a:pPr>
              <a:lnSpc>
                <a:spcPts val="2800"/>
              </a:lnSpc>
            </a:pPr>
            <a:r>
              <a:rPr lang="en-US" altLang="zh-CN" sz="2400" smtClean="0">
                <a:solidFill>
                  <a:schemeClr val="bg1"/>
                </a:solidFill>
              </a:rPr>
              <a:t>   </a:t>
            </a:r>
            <a:r>
              <a:rPr lang="zh-CN" altLang="zh-CN" sz="2400" smtClean="0">
                <a:solidFill>
                  <a:schemeClr val="bg1"/>
                </a:solidFill>
              </a:rPr>
              <a:t>勇担责任，要有积极奉献社会的意识，需要关爱他人、奉献社会，积极参加社会公益活动，做一个有益于社会的人。</a:t>
            </a:r>
            <a:endParaRPr lang="zh-CN" altLang="zh-CN" sz="2400" smtClean="0">
              <a:solidFill>
                <a:schemeClr val="bg1"/>
              </a:solidFill>
            </a:endParaRPr>
          </a:p>
        </p:txBody>
      </p:sp>
      <p:sp>
        <p:nvSpPr>
          <p:cNvPr id="36" name="矩形 35"/>
          <p:cNvSpPr>
            <a:spLocks noChangeArrowheads="1"/>
          </p:cNvSpPr>
          <p:nvPr>
            <p:custDataLst>
              <p:tags r:id="rId6"/>
            </p:custDataLst>
          </p:nvPr>
        </p:nvSpPr>
        <p:spPr bwMode="auto">
          <a:xfrm>
            <a:off x="467544" y="2348880"/>
            <a:ext cx="1210310" cy="433705"/>
          </a:xfrm>
          <a:prstGeom prst="rect">
            <a:avLst/>
          </a:prstGeom>
          <a:solidFill>
            <a:schemeClr val="bg1"/>
          </a:solidFill>
          <a:ln w="9525">
            <a:solidFill>
              <a:srgbClr val="FF9933"/>
            </a:solidFill>
            <a:miter lim="800000"/>
          </a:ln>
        </p:spPr>
        <p:txBody>
          <a:bodyPr/>
          <a:lstStyle/>
          <a:p>
            <a:pPr marL="342900" indent="-342900" algn="ctr">
              <a:lnSpc>
                <a:spcPct val="100000"/>
              </a:lnSpc>
              <a:spcBef>
                <a:spcPct val="20000"/>
              </a:spcBef>
            </a:pPr>
            <a:r>
              <a:rPr lang="zh-CN" altLang="en-US" sz="2000">
                <a:solidFill>
                  <a:srgbClr val="0000FF"/>
                </a:solidFill>
                <a:latin typeface="Calibri" panose="020F0502020204030204" pitchFamily="34" charset="0"/>
                <a:ea typeface="黑体" panose="02010609060101010101" pitchFamily="49" charset="-122"/>
              </a:rPr>
              <a:t>社会生活</a:t>
            </a:r>
            <a:endParaRPr lang="zh-CN" altLang="en-US" sz="2000">
              <a:solidFill>
                <a:srgbClr val="0000FF"/>
              </a:solidFill>
              <a:latin typeface="Calibri" panose="020F0502020204030204" pitchFamily="34" charset="0"/>
              <a:ea typeface="黑体" panose="02010609060101010101" pitchFamily="49" charset="-122"/>
            </a:endParaRPr>
          </a:p>
        </p:txBody>
      </p:sp>
      <p:cxnSp>
        <p:nvCxnSpPr>
          <p:cNvPr id="5" name="直接箭头连接符 4"/>
          <p:cNvCxnSpPr/>
          <p:nvPr>
            <p:custDataLst>
              <p:tags r:id="rId7"/>
            </p:custDataLst>
          </p:nvPr>
        </p:nvCxnSpPr>
        <p:spPr>
          <a:xfrm flipV="1">
            <a:off x="1907704" y="2564904"/>
            <a:ext cx="1440160" cy="63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矩形 5"/>
          <p:cNvSpPr>
            <a:spLocks noChangeArrowheads="1"/>
          </p:cNvSpPr>
          <p:nvPr>
            <p:custDataLst>
              <p:tags r:id="rId8"/>
            </p:custDataLst>
          </p:nvPr>
        </p:nvSpPr>
        <p:spPr bwMode="auto">
          <a:xfrm>
            <a:off x="1763688" y="1988840"/>
            <a:ext cx="1584176" cy="433705"/>
          </a:xfrm>
          <a:prstGeom prst="rect">
            <a:avLst/>
          </a:prstGeom>
          <a:solidFill>
            <a:schemeClr val="bg1"/>
          </a:solidFill>
          <a:ln w="9525">
            <a:solidFill>
              <a:srgbClr val="FF9933"/>
            </a:solidFill>
            <a:miter lim="800000"/>
          </a:ln>
        </p:spPr>
        <p:txBody>
          <a:bodyPr/>
          <a:lstStyle/>
          <a:p>
            <a:pPr marL="342900" indent="-342900" algn="ctr">
              <a:spcBef>
                <a:spcPct val="20000"/>
              </a:spcBef>
            </a:pPr>
            <a:r>
              <a:rPr lang="zh-CN" altLang="en-US" sz="2000" smtClean="0">
                <a:solidFill>
                  <a:srgbClr val="0000FF"/>
                </a:solidFill>
                <a:latin typeface="Calibri" panose="020F0502020204030204" pitchFamily="34" charset="0"/>
                <a:ea typeface="黑体" panose="02010609060101010101" pitchFamily="49" charset="-122"/>
              </a:rPr>
              <a:t>每个人扮演</a:t>
            </a:r>
            <a:endParaRPr lang="zh-CN" altLang="en-US" sz="2000">
              <a:solidFill>
                <a:srgbClr val="0000FF"/>
              </a:solidFill>
              <a:latin typeface="Calibri" panose="020F0502020204030204" pitchFamily="34" charset="0"/>
              <a:ea typeface="黑体" panose="02010609060101010101" pitchFamily="49" charset="-122"/>
            </a:endParaRPr>
          </a:p>
        </p:txBody>
      </p:sp>
      <p:sp>
        <p:nvSpPr>
          <p:cNvPr id="7" name="矩形 6"/>
          <p:cNvSpPr>
            <a:spLocks noChangeArrowheads="1"/>
          </p:cNvSpPr>
          <p:nvPr>
            <p:custDataLst>
              <p:tags r:id="rId9"/>
            </p:custDataLst>
          </p:nvPr>
        </p:nvSpPr>
        <p:spPr bwMode="auto">
          <a:xfrm>
            <a:off x="3563888" y="2348880"/>
            <a:ext cx="1520676" cy="433070"/>
          </a:xfrm>
          <a:prstGeom prst="rect">
            <a:avLst/>
          </a:prstGeom>
          <a:solidFill>
            <a:schemeClr val="bg1"/>
          </a:solidFill>
          <a:ln w="9525">
            <a:solidFill>
              <a:srgbClr val="FF9933"/>
            </a:solidFill>
            <a:miter lim="800000"/>
          </a:ln>
        </p:spPr>
        <p:txBody>
          <a:bodyPr/>
          <a:lstStyle/>
          <a:p>
            <a:pPr marL="342900" indent="-342900" algn="ctr">
              <a:spcBef>
                <a:spcPct val="20000"/>
              </a:spcBef>
            </a:pPr>
            <a:r>
              <a:rPr lang="zh-CN" altLang="en-US" sz="2000" smtClean="0">
                <a:solidFill>
                  <a:srgbClr val="0000FF"/>
                </a:solidFill>
                <a:latin typeface="Calibri" panose="020F0502020204030204" pitchFamily="34" charset="0"/>
                <a:ea typeface="黑体" panose="02010609060101010101" pitchFamily="49" charset="-122"/>
              </a:rPr>
              <a:t>不同的角色</a:t>
            </a:r>
            <a:endParaRPr lang="zh-CN" altLang="en-US" sz="2000">
              <a:solidFill>
                <a:srgbClr val="0000FF"/>
              </a:solidFill>
              <a:latin typeface="Calibri" panose="020F0502020204030204" pitchFamily="34" charset="0"/>
              <a:ea typeface="黑体" panose="02010609060101010101" pitchFamily="49" charset="-122"/>
            </a:endParaRPr>
          </a:p>
        </p:txBody>
      </p:sp>
      <p:cxnSp>
        <p:nvCxnSpPr>
          <p:cNvPr id="8" name="直接箭头连接符 7"/>
          <p:cNvCxnSpPr/>
          <p:nvPr>
            <p:custDataLst>
              <p:tags r:id="rId10"/>
            </p:custDataLst>
          </p:nvPr>
        </p:nvCxnSpPr>
        <p:spPr>
          <a:xfrm flipV="1">
            <a:off x="5220072" y="2564904"/>
            <a:ext cx="1323975" cy="6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矩形 8"/>
          <p:cNvSpPr>
            <a:spLocks noChangeArrowheads="1"/>
          </p:cNvSpPr>
          <p:nvPr>
            <p:custDataLst>
              <p:tags r:id="rId11"/>
            </p:custDataLst>
          </p:nvPr>
        </p:nvSpPr>
        <p:spPr bwMode="auto">
          <a:xfrm>
            <a:off x="5436096" y="2060848"/>
            <a:ext cx="880110" cy="433705"/>
          </a:xfrm>
          <a:prstGeom prst="rect">
            <a:avLst/>
          </a:prstGeom>
          <a:solidFill>
            <a:schemeClr val="bg1"/>
          </a:solidFill>
          <a:ln w="9525">
            <a:solidFill>
              <a:srgbClr val="FF9933"/>
            </a:solidFill>
            <a:miter lim="800000"/>
          </a:ln>
        </p:spPr>
        <p:txBody>
          <a:bodyPr/>
          <a:lstStyle/>
          <a:p>
            <a:pPr marL="342900" indent="-342900" algn="ctr">
              <a:lnSpc>
                <a:spcPct val="90000"/>
              </a:lnSpc>
              <a:spcBef>
                <a:spcPct val="20000"/>
              </a:spcBef>
            </a:pPr>
            <a:r>
              <a:rPr lang="zh-CN" altLang="en-US" sz="2400" smtClean="0">
                <a:solidFill>
                  <a:srgbClr val="0000FF"/>
                </a:solidFill>
                <a:latin typeface="Calibri" panose="020F0502020204030204" pitchFamily="34" charset="0"/>
                <a:ea typeface="黑体" panose="02010609060101010101" pitchFamily="49" charset="-122"/>
              </a:rPr>
              <a:t>承担</a:t>
            </a:r>
            <a:endParaRPr lang="zh-CN" altLang="en-US" sz="2400">
              <a:solidFill>
                <a:srgbClr val="0000FF"/>
              </a:solidFill>
              <a:latin typeface="Calibri" panose="020F0502020204030204" pitchFamily="34" charset="0"/>
              <a:ea typeface="黑体" panose="02010609060101010101" pitchFamily="49" charset="-122"/>
            </a:endParaRPr>
          </a:p>
        </p:txBody>
      </p:sp>
      <p:sp>
        <p:nvSpPr>
          <p:cNvPr id="10" name="矩形 9"/>
          <p:cNvSpPr>
            <a:spLocks noChangeArrowheads="1"/>
          </p:cNvSpPr>
          <p:nvPr>
            <p:custDataLst>
              <p:tags r:id="rId12"/>
            </p:custDataLst>
          </p:nvPr>
        </p:nvSpPr>
        <p:spPr bwMode="auto">
          <a:xfrm>
            <a:off x="6516216" y="2276872"/>
            <a:ext cx="2025476" cy="463550"/>
          </a:xfrm>
          <a:prstGeom prst="rect">
            <a:avLst/>
          </a:prstGeom>
          <a:solidFill>
            <a:schemeClr val="bg1"/>
          </a:solidFill>
          <a:ln w="9525">
            <a:solidFill>
              <a:srgbClr val="FF9933"/>
            </a:solidFill>
            <a:miter lim="800000"/>
          </a:ln>
        </p:spPr>
        <p:txBody>
          <a:bodyPr/>
          <a:lstStyle/>
          <a:p>
            <a:pPr marL="342900" indent="-342900" algn="ctr">
              <a:lnSpc>
                <a:spcPct val="90000"/>
              </a:lnSpc>
              <a:spcBef>
                <a:spcPct val="20000"/>
              </a:spcBef>
            </a:pPr>
            <a:r>
              <a:rPr lang="zh-CN" altLang="en-US" sz="2400" smtClean="0">
                <a:solidFill>
                  <a:srgbClr val="0000FF"/>
                </a:solidFill>
                <a:latin typeface="Calibri" panose="020F0502020204030204" pitchFamily="34" charset="0"/>
                <a:ea typeface="黑体" panose="02010609060101010101" pitchFamily="49" charset="-122"/>
              </a:rPr>
              <a:t>相应的责任</a:t>
            </a:r>
            <a:endParaRPr lang="zh-CN" altLang="en-US" sz="2400">
              <a:solidFill>
                <a:srgbClr val="0000FF"/>
              </a:solidFill>
              <a:latin typeface="Calibri" panose="020F0502020204030204" pitchFamily="34" charset="0"/>
              <a:ea typeface="黑体" panose="02010609060101010101" pitchFamily="49" charset="-122"/>
            </a:endParaRPr>
          </a:p>
        </p:txBody>
      </p:sp>
      <p:cxnSp>
        <p:nvCxnSpPr>
          <p:cNvPr id="11" name="直接箭头连接符 10"/>
          <p:cNvCxnSpPr/>
          <p:nvPr>
            <p:custDataLst>
              <p:tags r:id="rId13"/>
            </p:custDataLst>
          </p:nvPr>
        </p:nvCxnSpPr>
        <p:spPr>
          <a:xfrm>
            <a:off x="539552" y="3645024"/>
            <a:ext cx="10801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矩形 11"/>
          <p:cNvSpPr>
            <a:spLocks noChangeArrowheads="1"/>
          </p:cNvSpPr>
          <p:nvPr>
            <p:custDataLst>
              <p:tags r:id="rId14"/>
            </p:custDataLst>
          </p:nvPr>
        </p:nvSpPr>
        <p:spPr bwMode="auto">
          <a:xfrm>
            <a:off x="1619672" y="3212976"/>
            <a:ext cx="2088232" cy="506095"/>
          </a:xfrm>
          <a:prstGeom prst="rect">
            <a:avLst/>
          </a:prstGeom>
          <a:solidFill>
            <a:schemeClr val="bg1"/>
          </a:solidFill>
          <a:ln w="9525">
            <a:solidFill>
              <a:srgbClr val="FF9933"/>
            </a:solidFill>
            <a:miter lim="800000"/>
          </a:ln>
        </p:spPr>
        <p:txBody>
          <a:bodyPr/>
          <a:lstStyle/>
          <a:p>
            <a:pPr marL="342900" indent="-342900" algn="ctr">
              <a:lnSpc>
                <a:spcPct val="120000"/>
              </a:lnSpc>
              <a:spcBef>
                <a:spcPct val="20000"/>
              </a:spcBef>
            </a:pPr>
            <a:r>
              <a:rPr lang="zh-CN" altLang="en-US" sz="2000" smtClean="0">
                <a:solidFill>
                  <a:srgbClr val="0000FF"/>
                </a:solidFill>
                <a:latin typeface="Calibri" panose="020F0502020204030204" pitchFamily="34" charset="0"/>
                <a:ea typeface="黑体" panose="02010609060101010101" pitchFamily="49" charset="-122"/>
              </a:rPr>
              <a:t>做负责任的人</a:t>
            </a:r>
            <a:endParaRPr lang="zh-CN" altLang="en-US" sz="2000">
              <a:solidFill>
                <a:srgbClr val="0000FF"/>
              </a:solidFill>
              <a:latin typeface="Calibri" panose="020F0502020204030204" pitchFamily="34" charset="0"/>
              <a:ea typeface="黑体" panose="02010609060101010101" pitchFamily="49" charset="-122"/>
            </a:endParaRPr>
          </a:p>
        </p:txBody>
      </p:sp>
      <p:sp>
        <p:nvSpPr>
          <p:cNvPr id="13" name="矩形 12"/>
          <p:cNvSpPr>
            <a:spLocks noChangeArrowheads="1"/>
          </p:cNvSpPr>
          <p:nvPr>
            <p:custDataLst>
              <p:tags r:id="rId15"/>
            </p:custDataLst>
          </p:nvPr>
        </p:nvSpPr>
        <p:spPr bwMode="auto">
          <a:xfrm>
            <a:off x="2987825" y="4149080"/>
            <a:ext cx="2520279" cy="463550"/>
          </a:xfrm>
          <a:prstGeom prst="rect">
            <a:avLst/>
          </a:prstGeom>
          <a:solidFill>
            <a:schemeClr val="bg1"/>
          </a:solidFill>
          <a:ln w="9525">
            <a:solidFill>
              <a:srgbClr val="FF9933"/>
            </a:solidFill>
            <a:miter lim="800000"/>
          </a:ln>
        </p:spPr>
        <p:txBody>
          <a:bodyPr/>
          <a:lstStyle/>
          <a:p>
            <a:pPr marL="342900" indent="-342900" algn="ctr">
              <a:lnSpc>
                <a:spcPct val="100000"/>
              </a:lnSpc>
              <a:spcBef>
                <a:spcPct val="20000"/>
              </a:spcBef>
            </a:pPr>
            <a:r>
              <a:rPr lang="zh-CN" altLang="en-US" sz="2000" smtClean="0">
                <a:solidFill>
                  <a:srgbClr val="0000FF"/>
                </a:solidFill>
                <a:latin typeface="Calibri" panose="020F0502020204030204" pitchFamily="34" charset="0"/>
                <a:ea typeface="黑体" panose="02010609060101010101" pitchFamily="49" charset="-122"/>
              </a:rPr>
              <a:t>关爱他人、服务社会</a:t>
            </a:r>
            <a:endParaRPr lang="zh-CN" altLang="en-US" sz="2000">
              <a:solidFill>
                <a:srgbClr val="0000FF"/>
              </a:solidFill>
              <a:latin typeface="Calibri" panose="020F0502020204030204" pitchFamily="34" charset="0"/>
              <a:ea typeface="黑体" panose="02010609060101010101" pitchFamily="49" charset="-122"/>
            </a:endParaRPr>
          </a:p>
        </p:txBody>
      </p:sp>
      <p:sp>
        <p:nvSpPr>
          <p:cNvPr id="15" name="矩形 14"/>
          <p:cNvSpPr>
            <a:spLocks noChangeArrowheads="1"/>
          </p:cNvSpPr>
          <p:nvPr>
            <p:custDataLst>
              <p:tags r:id="rId16"/>
            </p:custDataLst>
          </p:nvPr>
        </p:nvSpPr>
        <p:spPr bwMode="auto">
          <a:xfrm>
            <a:off x="539552" y="3140968"/>
            <a:ext cx="880110" cy="433705"/>
          </a:xfrm>
          <a:prstGeom prst="rect">
            <a:avLst/>
          </a:prstGeom>
          <a:solidFill>
            <a:schemeClr val="bg1"/>
          </a:solidFill>
          <a:ln w="9525">
            <a:solidFill>
              <a:srgbClr val="FF9933"/>
            </a:solidFill>
            <a:miter lim="800000"/>
          </a:ln>
        </p:spPr>
        <p:txBody>
          <a:bodyPr/>
          <a:lstStyle/>
          <a:p>
            <a:pPr marL="342900" indent="-342900" algn="ctr">
              <a:lnSpc>
                <a:spcPct val="90000"/>
              </a:lnSpc>
              <a:spcBef>
                <a:spcPct val="20000"/>
              </a:spcBef>
            </a:pPr>
            <a:r>
              <a:rPr lang="zh-CN" altLang="en-US" sz="2400" smtClean="0">
                <a:solidFill>
                  <a:srgbClr val="0000FF"/>
                </a:solidFill>
                <a:latin typeface="Calibri" panose="020F0502020204030204" pitchFamily="34" charset="0"/>
                <a:ea typeface="黑体" panose="02010609060101010101" pitchFamily="49" charset="-122"/>
              </a:rPr>
              <a:t>要求</a:t>
            </a:r>
            <a:endParaRPr lang="zh-CN" altLang="en-US" sz="2400">
              <a:solidFill>
                <a:srgbClr val="0000FF"/>
              </a:solidFill>
              <a:latin typeface="Calibri" panose="020F0502020204030204" pitchFamily="34" charset="0"/>
              <a:ea typeface="黑体" panose="02010609060101010101" pitchFamily="49" charset="-122"/>
            </a:endParaRPr>
          </a:p>
        </p:txBody>
      </p:sp>
      <p:sp>
        <p:nvSpPr>
          <p:cNvPr id="16" name="矩形 15"/>
          <p:cNvSpPr>
            <a:spLocks noChangeArrowheads="1"/>
          </p:cNvSpPr>
          <p:nvPr>
            <p:custDataLst>
              <p:tags r:id="rId17"/>
            </p:custDataLst>
          </p:nvPr>
        </p:nvSpPr>
        <p:spPr bwMode="auto">
          <a:xfrm>
            <a:off x="611560" y="3933056"/>
            <a:ext cx="1008112" cy="720080"/>
          </a:xfrm>
          <a:prstGeom prst="rect">
            <a:avLst/>
          </a:prstGeom>
          <a:solidFill>
            <a:schemeClr val="bg1"/>
          </a:solidFill>
          <a:ln w="9525">
            <a:solidFill>
              <a:srgbClr val="FF9933"/>
            </a:solidFill>
            <a:miter lim="800000"/>
          </a:ln>
        </p:spPr>
        <p:txBody>
          <a:bodyPr/>
          <a:lstStyle/>
          <a:p>
            <a:pPr marL="342900" indent="-342900">
              <a:lnSpc>
                <a:spcPct val="90000"/>
              </a:lnSpc>
              <a:spcBef>
                <a:spcPct val="20000"/>
              </a:spcBef>
            </a:pPr>
            <a:r>
              <a:rPr lang="zh-CN" altLang="en-US" sz="2000" smtClean="0">
                <a:solidFill>
                  <a:srgbClr val="0000FF"/>
                </a:solidFill>
                <a:latin typeface="Calibri" panose="020F0502020204030204" pitchFamily="34" charset="0"/>
                <a:ea typeface="黑体" panose="02010609060101010101" pitchFamily="49" charset="-122"/>
              </a:rPr>
              <a:t>积极奉</a:t>
            </a:r>
            <a:endParaRPr lang="en-US" altLang="zh-CN" sz="2000" smtClean="0">
              <a:solidFill>
                <a:srgbClr val="0000FF"/>
              </a:solidFill>
              <a:latin typeface="Calibri" panose="020F0502020204030204" pitchFamily="34" charset="0"/>
              <a:ea typeface="黑体" panose="02010609060101010101" pitchFamily="49" charset="-122"/>
            </a:endParaRPr>
          </a:p>
          <a:p>
            <a:pPr marL="342900" indent="-342900">
              <a:lnSpc>
                <a:spcPct val="90000"/>
              </a:lnSpc>
              <a:spcBef>
                <a:spcPct val="20000"/>
              </a:spcBef>
            </a:pPr>
            <a:r>
              <a:rPr lang="zh-CN" altLang="en-US" sz="2000" smtClean="0">
                <a:solidFill>
                  <a:srgbClr val="0000FF"/>
                </a:solidFill>
                <a:latin typeface="Calibri" panose="020F0502020204030204" pitchFamily="34" charset="0"/>
                <a:ea typeface="黑体" panose="02010609060101010101" pitchFamily="49" charset="-122"/>
              </a:rPr>
              <a:t>献社会</a:t>
            </a:r>
            <a:endParaRPr lang="zh-CN" altLang="en-US" sz="2000">
              <a:solidFill>
                <a:srgbClr val="0000FF"/>
              </a:solidFill>
              <a:latin typeface="Calibri" panose="020F0502020204030204" pitchFamily="34" charset="0"/>
              <a:ea typeface="黑体" panose="02010609060101010101" pitchFamily="49" charset="-122"/>
            </a:endParaRPr>
          </a:p>
        </p:txBody>
      </p:sp>
      <p:cxnSp>
        <p:nvCxnSpPr>
          <p:cNvPr id="17" name="直接箭头连接符 16"/>
          <p:cNvCxnSpPr/>
          <p:nvPr>
            <p:custDataLst>
              <p:tags r:id="rId18"/>
            </p:custDataLst>
          </p:nvPr>
        </p:nvCxnSpPr>
        <p:spPr>
          <a:xfrm>
            <a:off x="3851920" y="3573016"/>
            <a:ext cx="10801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custDataLst>
              <p:tags r:id="rId19"/>
            </p:custDataLst>
          </p:nvPr>
        </p:nvCxnSpPr>
        <p:spPr>
          <a:xfrm>
            <a:off x="1763688" y="4365104"/>
            <a:ext cx="10801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矩形 18"/>
          <p:cNvSpPr>
            <a:spLocks noChangeArrowheads="1"/>
          </p:cNvSpPr>
          <p:nvPr>
            <p:custDataLst>
              <p:tags r:id="rId20"/>
            </p:custDataLst>
          </p:nvPr>
        </p:nvSpPr>
        <p:spPr bwMode="auto">
          <a:xfrm>
            <a:off x="3923928" y="2996952"/>
            <a:ext cx="1080120" cy="433705"/>
          </a:xfrm>
          <a:prstGeom prst="rect">
            <a:avLst/>
          </a:prstGeom>
          <a:solidFill>
            <a:schemeClr val="bg1"/>
          </a:solidFill>
          <a:ln w="9525">
            <a:solidFill>
              <a:srgbClr val="FF9933"/>
            </a:solidFill>
            <a:miter lim="800000"/>
          </a:ln>
        </p:spPr>
        <p:txBody>
          <a:bodyPr/>
          <a:lstStyle/>
          <a:p>
            <a:pPr marL="342900" indent="-342900" algn="ctr">
              <a:lnSpc>
                <a:spcPct val="90000"/>
              </a:lnSpc>
              <a:spcBef>
                <a:spcPct val="20000"/>
              </a:spcBef>
            </a:pPr>
            <a:r>
              <a:rPr lang="zh-CN" altLang="en-US" sz="2000">
                <a:solidFill>
                  <a:srgbClr val="0000FF"/>
                </a:solidFill>
                <a:latin typeface="Calibri" panose="020F0502020204030204" pitchFamily="34" charset="0"/>
                <a:ea typeface="黑体" panose="02010609060101010101" pitchFamily="49" charset="-122"/>
              </a:rPr>
              <a:t>要</a:t>
            </a:r>
            <a:r>
              <a:rPr lang="zh-CN" altLang="en-US" sz="2000" smtClean="0">
                <a:solidFill>
                  <a:srgbClr val="0000FF"/>
                </a:solidFill>
                <a:latin typeface="Calibri" panose="020F0502020204030204" pitchFamily="34" charset="0"/>
                <a:ea typeface="黑体" panose="02010609060101010101" pitchFamily="49" charset="-122"/>
              </a:rPr>
              <a:t>做到</a:t>
            </a:r>
            <a:endParaRPr lang="zh-CN" altLang="en-US" sz="2000">
              <a:solidFill>
                <a:srgbClr val="0000FF"/>
              </a:solidFill>
              <a:latin typeface="Calibri" panose="020F0502020204030204" pitchFamily="34" charset="0"/>
              <a:ea typeface="黑体" panose="02010609060101010101" pitchFamily="49" charset="-122"/>
            </a:endParaRPr>
          </a:p>
        </p:txBody>
      </p:sp>
      <p:sp>
        <p:nvSpPr>
          <p:cNvPr id="20" name="矩形 19"/>
          <p:cNvSpPr>
            <a:spLocks noChangeArrowheads="1"/>
          </p:cNvSpPr>
          <p:nvPr>
            <p:custDataLst>
              <p:tags r:id="rId21"/>
            </p:custDataLst>
          </p:nvPr>
        </p:nvSpPr>
        <p:spPr bwMode="auto">
          <a:xfrm>
            <a:off x="5076056" y="3212976"/>
            <a:ext cx="2244090" cy="433705"/>
          </a:xfrm>
          <a:prstGeom prst="rect">
            <a:avLst/>
          </a:prstGeom>
          <a:solidFill>
            <a:schemeClr val="bg1"/>
          </a:solidFill>
          <a:ln w="9525">
            <a:solidFill>
              <a:srgbClr val="FF9933"/>
            </a:solidFill>
            <a:miter lim="800000"/>
          </a:ln>
        </p:spPr>
        <p:txBody>
          <a:bodyPr/>
          <a:lstStyle/>
          <a:p>
            <a:pPr marL="342900" indent="-342900" algn="ctr">
              <a:lnSpc>
                <a:spcPct val="100000"/>
              </a:lnSpc>
              <a:spcBef>
                <a:spcPct val="20000"/>
              </a:spcBef>
            </a:pPr>
            <a:r>
              <a:rPr lang="zh-CN" altLang="en-US" sz="2000" smtClean="0">
                <a:solidFill>
                  <a:srgbClr val="0000FF"/>
                </a:solidFill>
                <a:latin typeface="Calibri" panose="020F0502020204030204" pitchFamily="34" charset="0"/>
                <a:ea typeface="黑体" panose="02010609060101010101" pitchFamily="49" charset="-122"/>
              </a:rPr>
              <a:t>不言代价与回报</a:t>
            </a:r>
            <a:endParaRPr lang="zh-CN" altLang="en-US" sz="2000">
              <a:solidFill>
                <a:srgbClr val="0000FF"/>
              </a:solidFill>
              <a:latin typeface="Calibri" panose="020F0502020204030204" pitchFamily="34" charset="0"/>
              <a:ea typeface="黑体" panose="02010609060101010101" pitchFamily="49" charset="-122"/>
            </a:endParaRPr>
          </a:p>
        </p:txBody>
      </p:sp>
      <p:cxnSp>
        <p:nvCxnSpPr>
          <p:cNvPr id="21" name="直接箭头连接符 20"/>
          <p:cNvCxnSpPr/>
          <p:nvPr>
            <p:custDataLst>
              <p:tags r:id="rId22"/>
            </p:custDataLst>
          </p:nvPr>
        </p:nvCxnSpPr>
        <p:spPr>
          <a:xfrm flipV="1">
            <a:off x="5724128" y="4437112"/>
            <a:ext cx="1080120" cy="2095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2" name="矩形 21"/>
          <p:cNvSpPr>
            <a:spLocks noChangeArrowheads="1"/>
          </p:cNvSpPr>
          <p:nvPr>
            <p:custDataLst>
              <p:tags r:id="rId23"/>
            </p:custDataLst>
          </p:nvPr>
        </p:nvSpPr>
        <p:spPr bwMode="auto">
          <a:xfrm>
            <a:off x="6948264" y="4149080"/>
            <a:ext cx="1567815" cy="433705"/>
          </a:xfrm>
          <a:prstGeom prst="rect">
            <a:avLst/>
          </a:prstGeom>
          <a:solidFill>
            <a:schemeClr val="bg1"/>
          </a:solidFill>
          <a:ln w="9525">
            <a:solidFill>
              <a:srgbClr val="FF9933"/>
            </a:solidFill>
            <a:miter lim="800000"/>
          </a:ln>
        </p:spPr>
        <p:txBody>
          <a:bodyPr/>
          <a:lstStyle/>
          <a:p>
            <a:pPr marL="342900" indent="-342900" algn="ctr">
              <a:lnSpc>
                <a:spcPct val="100000"/>
              </a:lnSpc>
              <a:spcBef>
                <a:spcPct val="20000"/>
              </a:spcBef>
            </a:pPr>
            <a:r>
              <a:rPr lang="zh-CN" altLang="en-US" sz="1800" smtClean="0">
                <a:solidFill>
                  <a:srgbClr val="0000FF"/>
                </a:solidFill>
                <a:latin typeface="Calibri" panose="020F0502020204030204" pitchFamily="34" charset="0"/>
                <a:ea typeface="黑体" panose="02010609060101010101" pitchFamily="49" charset="-122"/>
              </a:rPr>
              <a:t>社会公益活动</a:t>
            </a:r>
            <a:endParaRPr lang="zh-CN" altLang="en-US" sz="1800">
              <a:solidFill>
                <a:srgbClr val="0000FF"/>
              </a:solidFill>
              <a:latin typeface="Calibri" panose="020F0502020204030204" pitchFamily="34" charset="0"/>
              <a:ea typeface="黑体" panose="02010609060101010101" pitchFamily="49" charset="-122"/>
            </a:endParaRPr>
          </a:p>
        </p:txBody>
      </p:sp>
      <p:sp>
        <p:nvSpPr>
          <p:cNvPr id="27" name="矩形 26"/>
          <p:cNvSpPr>
            <a:spLocks noChangeArrowheads="1"/>
          </p:cNvSpPr>
          <p:nvPr>
            <p:custDataLst>
              <p:tags r:id="rId24"/>
            </p:custDataLst>
          </p:nvPr>
        </p:nvSpPr>
        <p:spPr bwMode="auto">
          <a:xfrm>
            <a:off x="1907704" y="3861048"/>
            <a:ext cx="880110" cy="433705"/>
          </a:xfrm>
          <a:prstGeom prst="rect">
            <a:avLst/>
          </a:prstGeom>
          <a:solidFill>
            <a:schemeClr val="bg1"/>
          </a:solidFill>
          <a:ln w="9525">
            <a:solidFill>
              <a:srgbClr val="FF9933"/>
            </a:solidFill>
            <a:miter lim="800000"/>
          </a:ln>
        </p:spPr>
        <p:txBody>
          <a:bodyPr/>
          <a:lstStyle/>
          <a:p>
            <a:pPr marL="342900" indent="-342900" algn="ctr">
              <a:lnSpc>
                <a:spcPct val="90000"/>
              </a:lnSpc>
              <a:spcBef>
                <a:spcPct val="20000"/>
              </a:spcBef>
            </a:pPr>
            <a:r>
              <a:rPr lang="zh-CN" altLang="en-US" sz="2400" smtClean="0">
                <a:solidFill>
                  <a:srgbClr val="0000FF"/>
                </a:solidFill>
                <a:latin typeface="Calibri" panose="020F0502020204030204" pitchFamily="34" charset="0"/>
                <a:ea typeface="黑体" panose="02010609060101010101" pitchFamily="49" charset="-122"/>
              </a:rPr>
              <a:t>需要</a:t>
            </a:r>
            <a:endParaRPr lang="zh-CN" altLang="en-US" sz="2400">
              <a:solidFill>
                <a:srgbClr val="0000FF"/>
              </a:solidFill>
              <a:latin typeface="Calibri" panose="020F0502020204030204" pitchFamily="34" charset="0"/>
              <a:ea typeface="黑体" panose="02010609060101010101" pitchFamily="49" charset="-122"/>
            </a:endParaRPr>
          </a:p>
        </p:txBody>
      </p:sp>
      <p:sp>
        <p:nvSpPr>
          <p:cNvPr id="28" name="矩形 27"/>
          <p:cNvSpPr>
            <a:spLocks noChangeArrowheads="1"/>
          </p:cNvSpPr>
          <p:nvPr>
            <p:custDataLst>
              <p:tags r:id="rId25"/>
            </p:custDataLst>
          </p:nvPr>
        </p:nvSpPr>
        <p:spPr bwMode="auto">
          <a:xfrm>
            <a:off x="5796136" y="3861048"/>
            <a:ext cx="1152128" cy="433705"/>
          </a:xfrm>
          <a:prstGeom prst="rect">
            <a:avLst/>
          </a:prstGeom>
          <a:solidFill>
            <a:schemeClr val="bg1"/>
          </a:solidFill>
          <a:ln w="9525">
            <a:solidFill>
              <a:srgbClr val="FF9933"/>
            </a:solidFill>
            <a:miter lim="800000"/>
          </a:ln>
        </p:spPr>
        <p:txBody>
          <a:bodyPr/>
          <a:lstStyle/>
          <a:p>
            <a:pPr marL="342900" indent="-342900" algn="ctr">
              <a:spcBef>
                <a:spcPct val="20000"/>
              </a:spcBef>
            </a:pPr>
            <a:r>
              <a:rPr lang="zh-CN" altLang="en-US" smtClean="0">
                <a:solidFill>
                  <a:srgbClr val="0000FF"/>
                </a:solidFill>
                <a:latin typeface="Calibri" panose="020F0502020204030204" pitchFamily="34" charset="0"/>
                <a:ea typeface="黑体" panose="02010609060101010101" pitchFamily="49" charset="-122"/>
              </a:rPr>
              <a:t>积极参加</a:t>
            </a:r>
            <a:endParaRPr lang="zh-CN" altLang="en-US">
              <a:solidFill>
                <a:srgbClr val="0000FF"/>
              </a:solidFill>
              <a:latin typeface="Calibri" panose="020F050202020403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heel(4)">
                                      <p:cBhvr>
                                        <p:cTn id="19" dur="20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4)">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4)">
                                      <p:cBhvr>
                                        <p:cTn id="35" dur="2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4)">
                                      <p:cBhvr>
                                        <p:cTn id="46" dur="2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heel(4)">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4"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heel(4)">
                                      <p:cBhvr>
                                        <p:cTn id="56" dur="20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1"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heel(4)">
                                      <p:cBhvr>
                                        <p:cTn id="67" dur="20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1"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heel(4)">
                                      <p:cBhvr>
                                        <p:cTn id="78" dur="20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4"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heel(4)">
                                      <p:cBhvr>
                                        <p:cTn id="83" dur="20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4" fill="hold" grpId="0"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wheel(4)">
                                      <p:cBhvr>
                                        <p:cTn id="88" dur="20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1" presetClass="entr" presetSubtype="4"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heel(4)">
                                      <p:cBhvr>
                                        <p:cTn id="99" dur="2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4"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heel(4)">
                                      <p:cBhvr>
                                        <p:cTn id="104" dur="2000"/>
                                        <p:tgtEl>
                                          <p:spTgt spid="13"/>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additive="base">
                                        <p:cTn id="109" dur="500" fill="hold"/>
                                        <p:tgtEl>
                                          <p:spTgt spid="21"/>
                                        </p:tgtEl>
                                        <p:attrNameLst>
                                          <p:attrName>ppt_x</p:attrName>
                                        </p:attrNameLst>
                                      </p:cBhvr>
                                      <p:tavLst>
                                        <p:tav tm="0">
                                          <p:val>
                                            <p:strVal val="#ppt_x"/>
                                          </p:val>
                                        </p:tav>
                                        <p:tav tm="100000">
                                          <p:val>
                                            <p:strVal val="#ppt_x"/>
                                          </p:val>
                                        </p:tav>
                                      </p:tavLst>
                                    </p:anim>
                                    <p:anim calcmode="lin" valueType="num">
                                      <p:cBhvr additive="base">
                                        <p:cTn id="11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1" presetClass="entr" presetSubtype="4"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heel(4)">
                                      <p:cBhvr>
                                        <p:cTn id="115" dur="20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4" fill="hold" grpId="0"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wheel(4)">
                                      <p:cBhvr>
                                        <p:cTn id="120" dur="2000"/>
                                        <p:tgtEl>
                                          <p:spTgt spid="22"/>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anim calcmode="lin" valueType="num">
                                      <p:cBhvr additive="base">
                                        <p:cTn id="125" dur="500" fill="hold"/>
                                        <p:tgtEl>
                                          <p:spTgt spid="4"/>
                                        </p:tgtEl>
                                        <p:attrNameLst>
                                          <p:attrName>ppt_x</p:attrName>
                                        </p:attrNameLst>
                                      </p:cBhvr>
                                      <p:tavLst>
                                        <p:tav tm="0">
                                          <p:val>
                                            <p:strVal val="#ppt_x"/>
                                          </p:val>
                                        </p:tav>
                                        <p:tav tm="100000">
                                          <p:val>
                                            <p:strVal val="#ppt_x"/>
                                          </p:val>
                                        </p:tav>
                                      </p:tavLst>
                                    </p:anim>
                                    <p:anim calcmode="lin" valueType="num">
                                      <p:cBhvr additive="base">
                                        <p:cTn id="1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6" grpId="0" animBg="1"/>
      <p:bldP spid="6" grpId="0" animBg="1"/>
      <p:bldP spid="7" grpId="0" animBg="1"/>
      <p:bldP spid="9" grpId="0" animBg="1"/>
      <p:bldP spid="10" grpId="0" animBg="1"/>
      <p:bldP spid="12" grpId="0" animBg="1"/>
      <p:bldP spid="13" grpId="0" animBg="1"/>
      <p:bldP spid="15" grpId="0" animBg="1"/>
      <p:bldP spid="16" grpId="0" animBg="1"/>
      <p:bldP spid="19" grpId="0" animBg="1"/>
      <p:bldP spid="20" grpId="0" animBg="1"/>
      <p:bldP spid="22"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987675"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611560" y="548680"/>
            <a:ext cx="8249662" cy="4862870"/>
          </a:xfrm>
          <a:prstGeom prst="rect">
            <a:avLst/>
          </a:prstGeom>
          <a:noFill/>
          <a:ln w="9525">
            <a:noFill/>
          </a:ln>
        </p:spPr>
        <p:txBody>
          <a:bodyPr wrap="square">
            <a:spAutoFit/>
          </a:bodyPr>
          <a:lstStyle/>
          <a:p>
            <a:r>
              <a:rPr lang="en-US" altLang="zh-CN" sz="2200" smtClean="0">
                <a:latin typeface="黑体" panose="02010609060101010101" pitchFamily="49" charset="-122"/>
                <a:ea typeface="黑体" panose="02010609060101010101" pitchFamily="49" charset="-122"/>
              </a:rPr>
              <a:t>23</a:t>
            </a:r>
            <a:r>
              <a:rPr lang="zh-CN" altLang="zh-CN" sz="2200" smtClean="0">
                <a:latin typeface="黑体" panose="02010609060101010101" pitchFamily="49" charset="-122"/>
                <a:ea typeface="黑体" panose="02010609060101010101" pitchFamily="49" charset="-122"/>
              </a:rPr>
              <a:t>、【勇于承担责任，做负责任公民】</a:t>
            </a:r>
            <a:endParaRPr lang="zh-CN" altLang="zh-CN" sz="2200" smtClean="0">
              <a:latin typeface="黑体" panose="02010609060101010101" pitchFamily="49" charset="-122"/>
              <a:ea typeface="黑体" panose="02010609060101010101" pitchFamily="49" charset="-122"/>
            </a:endParaRPr>
          </a:p>
          <a:p>
            <a:r>
              <a:rPr lang="en-US" altLang="zh-CN" sz="2200" smtClean="0">
                <a:latin typeface="黑体" panose="02010609060101010101" pitchFamily="49" charset="-122"/>
                <a:ea typeface="黑体" panose="02010609060101010101" pitchFamily="49" charset="-122"/>
              </a:rPr>
              <a:t>    </a:t>
            </a:r>
            <a:r>
              <a:rPr lang="zh-CN" altLang="zh-CN" sz="2200" smtClean="0">
                <a:latin typeface="黑体" panose="02010609060101010101" pitchFamily="49" charset="-122"/>
                <a:ea typeface="黑体" panose="02010609060101010101" pitchFamily="49" charset="-122"/>
              </a:rPr>
              <a:t>学习了八年级道德与法治“勇担社会责任”后，某校八年级（</a:t>
            </a:r>
            <a:r>
              <a:rPr lang="en-US" altLang="zh-CN" sz="2200" smtClean="0">
                <a:latin typeface="黑体" panose="02010609060101010101" pitchFamily="49" charset="-122"/>
                <a:ea typeface="黑体" panose="02010609060101010101" pitchFamily="49" charset="-122"/>
              </a:rPr>
              <a:t>3</a:t>
            </a:r>
            <a:r>
              <a:rPr lang="zh-CN" altLang="zh-CN" sz="2200" smtClean="0">
                <a:latin typeface="黑体" panose="02010609060101010101" pitchFamily="49" charset="-122"/>
                <a:ea typeface="黑体" panose="02010609060101010101" pitchFamily="49" charset="-122"/>
              </a:rPr>
              <a:t>）班学习小组组织同学们在一起进行了学习研讨，研磨知识，提升境界，请你与他一起研讨。</a:t>
            </a:r>
            <a:endParaRPr lang="zh-CN" altLang="zh-CN" sz="2200" smtClean="0">
              <a:latin typeface="黑体" panose="02010609060101010101" pitchFamily="49" charset="-122"/>
              <a:ea typeface="黑体" panose="02010609060101010101" pitchFamily="49" charset="-122"/>
            </a:endParaRPr>
          </a:p>
          <a:p>
            <a:r>
              <a:rPr lang="zh-CN" altLang="zh-CN" sz="2200" smtClean="0">
                <a:latin typeface="黑体" panose="02010609060101010101" pitchFamily="49" charset="-122"/>
                <a:ea typeface="黑体" panose="02010609060101010101" pitchFamily="49" charset="-122"/>
              </a:rPr>
              <a:t>“宁负自己，不负人民！”这是</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人民英雄</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国家荣誉称号获得者张伯礼在抗击新冠肺炎时的誓言。由于过度劳累，张伯礼院士胆囊炎发作，腹痛难忍，中央指挥组的领导令他住院治疗。</a:t>
            </a:r>
            <a:r>
              <a:rPr lang="en-US" altLang="zh-CN" sz="2200" smtClean="0">
                <a:latin typeface="黑体" panose="02010609060101010101" pitchFamily="49" charset="-122"/>
                <a:ea typeface="黑体" panose="02010609060101010101" pitchFamily="49" charset="-122"/>
              </a:rPr>
              <a:t>2020</a:t>
            </a:r>
            <a:r>
              <a:rPr lang="zh-CN" altLang="zh-CN" sz="2200" smtClean="0">
                <a:latin typeface="黑体" panose="02010609060101010101" pitchFamily="49" charset="-122"/>
                <a:ea typeface="黑体" panose="02010609060101010101" pitchFamily="49" charset="-122"/>
              </a:rPr>
              <a:t>年</a:t>
            </a:r>
            <a:r>
              <a:rPr lang="en-US" altLang="zh-CN" sz="2200" smtClean="0">
                <a:latin typeface="黑体" panose="02010609060101010101" pitchFamily="49" charset="-122"/>
                <a:ea typeface="黑体" panose="02010609060101010101" pitchFamily="49" charset="-122"/>
              </a:rPr>
              <a:t>2</a:t>
            </a:r>
            <a:r>
              <a:rPr lang="zh-CN" altLang="zh-CN" sz="2200" smtClean="0">
                <a:latin typeface="黑体" panose="02010609060101010101" pitchFamily="49" charset="-122"/>
                <a:ea typeface="黑体" panose="02010609060101010101" pitchFamily="49" charset="-122"/>
              </a:rPr>
              <a:t>月</a:t>
            </a:r>
            <a:r>
              <a:rPr lang="en-US" altLang="zh-CN" sz="2200" smtClean="0">
                <a:latin typeface="黑体" panose="02010609060101010101" pitchFamily="49" charset="-122"/>
                <a:ea typeface="黑体" panose="02010609060101010101" pitchFamily="49" charset="-122"/>
              </a:rPr>
              <a:t>29</a:t>
            </a:r>
            <a:r>
              <a:rPr lang="zh-CN" altLang="zh-CN" sz="2200" smtClean="0">
                <a:latin typeface="黑体" panose="02010609060101010101" pitchFamily="49" charset="-122"/>
                <a:ea typeface="黑体" panose="02010609060101010101" pitchFamily="49" charset="-122"/>
              </a:rPr>
              <a:t>日凌晨，张伯礼在武汉接受了微创胆囊摘除手术，手术后第三天又投入工作，他自己说：“肝胆相照，我也胆留在这儿了。”国有难时，医生即战士，在为自己还是为人民这道选择题面前，张伯礼毫不犹豫作出抉择，展现了一名医生代表的医者仁心与大局担当。</a:t>
            </a:r>
            <a:endParaRPr lang="zh-CN" altLang="zh-CN" sz="2200" smtClean="0">
              <a:latin typeface="黑体" panose="02010609060101010101" pitchFamily="49" charset="-122"/>
              <a:ea typeface="黑体" panose="02010609060101010101" pitchFamily="49" charset="-122"/>
            </a:endParaRPr>
          </a:p>
          <a:p>
            <a:r>
              <a:rPr lang="en-US" altLang="zh-CN" sz="2200" b="1" smtClean="0">
                <a:latin typeface="黑体" panose="02010609060101010101" pitchFamily="49" charset="-122"/>
                <a:ea typeface="黑体" panose="02010609060101010101" pitchFamily="49" charset="-122"/>
              </a:rPr>
              <a:t> (1)</a:t>
            </a:r>
            <a:r>
              <a:rPr lang="zh-CN" altLang="zh-CN" sz="2200" smtClean="0">
                <a:latin typeface="黑体" panose="02010609060101010101" pitchFamily="49" charset="-122"/>
                <a:ea typeface="黑体" panose="02010609060101010101" pitchFamily="49" charset="-122"/>
              </a:rPr>
              <a:t>人民英雄张伯礼的事迹体现了我们所学的哪些观点？</a:t>
            </a:r>
            <a:endParaRPr lang="zh-CN" altLang="zh-CN" sz="2200" smtClean="0">
              <a:latin typeface="黑体" panose="02010609060101010101" pitchFamily="49" charset="-122"/>
              <a:ea typeface="黑体" panose="02010609060101010101" pitchFamily="49" charset="-122"/>
            </a:endParaRPr>
          </a:p>
          <a:p>
            <a:endParaRPr lang="en-US" altLang="en-US" sz="2400" b="0">
              <a:solidFill>
                <a:srgbClr val="000000"/>
              </a:solidFill>
              <a:latin typeface="Times New Roman" panose="02020603050405020304" pitchFamily="18" charset="0"/>
              <a:ea typeface="宋体" panose="02010600030101010101" pitchFamily="2" charset="-122"/>
            </a:endParaRPr>
          </a:p>
        </p:txBody>
      </p:sp>
      <p:sp>
        <p:nvSpPr>
          <p:cNvPr id="2" name="文本框 1"/>
          <p:cNvSpPr txBox="1"/>
          <p:nvPr>
            <p:custDataLst>
              <p:tags r:id="rId3"/>
            </p:custDataLst>
          </p:nvPr>
        </p:nvSpPr>
        <p:spPr>
          <a:xfrm>
            <a:off x="755576" y="4869160"/>
            <a:ext cx="7992888" cy="1754326"/>
          </a:xfrm>
          <a:prstGeom prst="rect">
            <a:avLst/>
          </a:prstGeom>
          <a:noFill/>
          <a:ln w="9525">
            <a:noFill/>
          </a:ln>
        </p:spPr>
        <p:txBody>
          <a:bodyPr wrap="square">
            <a:spAutoFit/>
          </a:bodyPr>
          <a:lstStyle/>
          <a:p>
            <a:r>
              <a:rPr lang="zh-CN" altLang="zh-CN" smtClean="0">
                <a:solidFill>
                  <a:schemeClr val="tx2"/>
                </a:solidFill>
                <a:latin typeface="黑体" panose="02010609060101010101" pitchFamily="49" charset="-122"/>
                <a:ea typeface="黑体" panose="02010609060101010101" pitchFamily="49" charset="-122"/>
              </a:rPr>
              <a:t>“宁负自己，不负人民！”体现了他无私奉献的高尚品格；“肝胆相照，我也胆留在这儿了。”体现了他履行社会责任，不计代价与回报，能够做“我承担，我无悔”；“国有难时，医生即战士，在为自己还是为人民这道选择题面前，张伯礼毫不犹豫作出抉择”体现了他心怀爱国之情，具有高度的爱国主义情感； 获得</a:t>
            </a:r>
            <a:r>
              <a:rPr lang="en-US" altLang="zh-CN" smtClean="0">
                <a:solidFill>
                  <a:schemeClr val="tx2"/>
                </a:solidFill>
                <a:latin typeface="黑体" panose="02010609060101010101" pitchFamily="49" charset="-122"/>
                <a:ea typeface="黑体" panose="02010609060101010101" pitchFamily="49" charset="-122"/>
              </a:rPr>
              <a:t>“</a:t>
            </a:r>
            <a:r>
              <a:rPr lang="zh-CN" altLang="zh-CN" smtClean="0">
                <a:solidFill>
                  <a:schemeClr val="tx2"/>
                </a:solidFill>
                <a:latin typeface="黑体" panose="02010609060101010101" pitchFamily="49" charset="-122"/>
                <a:ea typeface="黑体" panose="02010609060101010101" pitchFamily="49" charset="-122"/>
              </a:rPr>
              <a:t>人民英雄</a:t>
            </a:r>
            <a:r>
              <a:rPr lang="en-US" altLang="zh-CN" smtClean="0">
                <a:solidFill>
                  <a:schemeClr val="tx2"/>
                </a:solidFill>
                <a:latin typeface="黑体" panose="02010609060101010101" pitchFamily="49" charset="-122"/>
                <a:ea typeface="黑体" panose="02010609060101010101" pitchFamily="49" charset="-122"/>
              </a:rPr>
              <a:t>”</a:t>
            </a:r>
            <a:r>
              <a:rPr lang="zh-CN" altLang="zh-CN" smtClean="0">
                <a:solidFill>
                  <a:schemeClr val="tx2"/>
                </a:solidFill>
                <a:latin typeface="黑体" panose="02010609060101010101" pitchFamily="49" charset="-122"/>
                <a:ea typeface="黑体" panose="02010609060101010101" pitchFamily="49" charset="-122"/>
              </a:rPr>
              <a:t>国家荣誉称号体现承担责任往往伴随着回报的权利，得到了精神的回报。</a:t>
            </a:r>
            <a:endParaRPr lang="zh-CN" altLang="zh-CN" b="1">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84120" y="260350"/>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707390" y="764540"/>
            <a:ext cx="7974330" cy="5878532"/>
          </a:xfrm>
          <a:prstGeom prst="rect">
            <a:avLst/>
          </a:prstGeom>
          <a:noFill/>
          <a:ln w="9525">
            <a:noFill/>
          </a:ln>
        </p:spPr>
        <p:txBody>
          <a:bodyPr wrap="square">
            <a:spAutoFit/>
          </a:bodyPr>
          <a:lstStyle/>
          <a:p>
            <a:r>
              <a:rPr lang="en-US" altLang="zh-CN" sz="2400" smtClean="0">
                <a:latin typeface="黑体" panose="02010609060101010101" pitchFamily="49" charset="-122"/>
                <a:ea typeface="黑体" panose="02010609060101010101" pitchFamily="49" charset="-122"/>
              </a:rPr>
              <a:t>23</a:t>
            </a:r>
            <a:r>
              <a:rPr lang="zh-CN" altLang="zh-CN" sz="2400" smtClean="0">
                <a:latin typeface="黑体" panose="02010609060101010101" pitchFamily="49" charset="-122"/>
                <a:ea typeface="黑体" panose="02010609060101010101" pitchFamily="49" charset="-122"/>
              </a:rPr>
              <a:t>、【勇于承担责任，做负责任公民】</a:t>
            </a:r>
            <a:endParaRPr lang="zh-CN" altLang="zh-CN" sz="2400" smtClean="0">
              <a:latin typeface="黑体" panose="02010609060101010101" pitchFamily="49" charset="-122"/>
              <a:ea typeface="黑体" panose="02010609060101010101" pitchFamily="49" charset="-122"/>
            </a:endParaRPr>
          </a:p>
          <a:p>
            <a:r>
              <a:rPr lang="zh-CN" altLang="zh-CN"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2</a:t>
            </a:r>
            <a:r>
              <a:rPr lang="zh-CN" altLang="zh-CN" sz="2200" smtClean="0">
                <a:latin typeface="黑体" panose="02010609060101010101" pitchFamily="49" charset="-122"/>
                <a:ea typeface="黑体" panose="02010609060101010101" pitchFamily="49" charset="-122"/>
              </a:rPr>
              <a:t>）阅读了人民英雄张伯礼的事迹后，有的同学说，“不是什么岁月静好，而是有人替我们负重前行”。对此，你是怎么理解的？</a:t>
            </a:r>
            <a:endParaRPr lang="zh-CN" altLang="zh-CN" sz="2200" smtClean="0">
              <a:latin typeface="黑体" panose="02010609060101010101" pitchFamily="49" charset="-122"/>
              <a:ea typeface="黑体" panose="02010609060101010101" pitchFamily="49" charset="-122"/>
            </a:endParaRPr>
          </a:p>
          <a:p>
            <a:pPr fontAlgn="ctr"/>
            <a:r>
              <a:rPr lang="zh-CN" altLang="zh-CN" sz="2200" smtClean="0">
                <a:solidFill>
                  <a:schemeClr val="tx2"/>
                </a:solidFill>
                <a:latin typeface="黑体" panose="02010609060101010101" pitchFamily="49" charset="-122"/>
                <a:ea typeface="黑体" panose="02010609060101010101" pitchFamily="49" charset="-122"/>
              </a:rPr>
              <a:t>①我们周围有许许多多履行社会责任却不计较代价与回报的人。正是因为他们敢于承担责任、敢于担当我们的生活才更加安全、更加温暖、更加充满希望</a:t>
            </a:r>
            <a:r>
              <a:rPr lang="en-US" altLang="zh-CN" sz="2200" smtClean="0">
                <a:solidFill>
                  <a:schemeClr val="tx2"/>
                </a:solidFill>
                <a:latin typeface="黑体" panose="02010609060101010101" pitchFamily="49" charset="-122"/>
                <a:ea typeface="黑体" panose="02010609060101010101" pitchFamily="49" charset="-122"/>
              </a:rPr>
              <a:t>;</a:t>
            </a:r>
            <a:r>
              <a:rPr lang="zh-CN" altLang="zh-CN" sz="2200" smtClean="0">
                <a:solidFill>
                  <a:schemeClr val="tx2"/>
                </a:solidFill>
                <a:latin typeface="黑体" panose="02010609060101010101" pitchFamily="49" charset="-122"/>
                <a:ea typeface="黑体" panose="02010609060101010101" pitchFamily="49" charset="-122"/>
              </a:rPr>
              <a:t>②在我们日常生活中，很多人在为我们的成长和幸福生活承担着责任。③只有人人具有责任心，自觉履行应尽的责任，我们才能共享更加幸福美好的生活。④每一种角色都意味着承担相应的责任，扮演好角色，承担相应的责任，才能构建各尽所能，各得其所而又和谐相处的社会。</a:t>
            </a:r>
            <a:r>
              <a:rPr lang="zh-CN" altLang="zh-CN" sz="2200" smtClean="0">
                <a:latin typeface="黑体" panose="02010609060101010101" pitchFamily="49" charset="-122"/>
                <a:ea typeface="黑体" panose="02010609060101010101" pitchFamily="49" charset="-122"/>
              </a:rPr>
              <a:t>　　</a:t>
            </a:r>
            <a:endParaRPr lang="zh-CN" altLang="zh-CN" sz="2200" smtClean="0">
              <a:latin typeface="黑体" panose="02010609060101010101" pitchFamily="49" charset="-122"/>
              <a:ea typeface="黑体" panose="02010609060101010101" pitchFamily="49" charset="-122"/>
            </a:endParaRPr>
          </a:p>
          <a:p>
            <a:pPr fontAlgn="ctr"/>
            <a:r>
              <a:rPr lang="zh-CN" altLang="zh-CN"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3</a:t>
            </a:r>
            <a:r>
              <a:rPr lang="zh-CN" altLang="zh-CN" sz="2200" smtClean="0">
                <a:latin typeface="黑体" panose="02010609060101010101" pitchFamily="49" charset="-122"/>
                <a:ea typeface="黑体" panose="02010609060101010101" pitchFamily="49" charset="-122"/>
              </a:rPr>
              <a:t>）作为青少年，我们应该如何向人民英雄学习，勇担责任、服务社会呢？</a:t>
            </a:r>
            <a:endParaRPr lang="zh-CN" altLang="zh-CN" sz="2200" smtClean="0">
              <a:latin typeface="黑体" panose="02010609060101010101" pitchFamily="49" charset="-122"/>
              <a:ea typeface="黑体" panose="02010609060101010101" pitchFamily="49" charset="-122"/>
            </a:endParaRPr>
          </a:p>
          <a:p>
            <a:pPr fontAlgn="ctr"/>
            <a:r>
              <a:rPr lang="zh-CN" altLang="zh-CN" sz="2200" smtClean="0">
                <a:solidFill>
                  <a:schemeClr val="tx2"/>
                </a:solidFill>
                <a:latin typeface="黑体" panose="02010609060101010101" pitchFamily="49" charset="-122"/>
                <a:ea typeface="黑体" panose="02010609060101010101" pitchFamily="49" charset="-122"/>
              </a:rPr>
              <a:t>①</a:t>
            </a:r>
            <a:r>
              <a:rPr lang="en-US" altLang="zh-CN" sz="2200" smtClean="0">
                <a:solidFill>
                  <a:schemeClr val="tx2"/>
                </a:solidFill>
                <a:latin typeface="黑体" panose="02010609060101010101" pitchFamily="49" charset="-122"/>
                <a:ea typeface="黑体" panose="02010609060101010101" pitchFamily="49" charset="-122"/>
              </a:rPr>
              <a:t>.</a:t>
            </a:r>
            <a:r>
              <a:rPr lang="zh-CN" altLang="zh-CN" sz="2200" smtClean="0">
                <a:solidFill>
                  <a:schemeClr val="tx2"/>
                </a:solidFill>
                <a:latin typeface="黑体" panose="02010609060101010101" pitchFamily="49" charset="-122"/>
                <a:ea typeface="黑体" panose="02010609060101010101" pitchFamily="49" charset="-122"/>
              </a:rPr>
              <a:t>认识到自己扮演的角色，自觉承担应尽的责任。②不言代价与回报，义无反顾地承担责任。③刻苦学习，努力提升自身素质，增强履行责任的能力。④积极参与公益活动，增强劳动观念，为将来成为合格的社会主义建设者做好准备。</a:t>
            </a:r>
            <a:endParaRPr lang="zh-CN" altLang="zh-CN" sz="22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 calcmode="lin" valueType="num">
                                      <p:cBhvr additive="base">
                                        <p:cTn id="7"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
                                            <p:txEl>
                                              <p:pRg st="4" end="4"/>
                                            </p:txEl>
                                          </p:spTgt>
                                        </p:tgtEl>
                                        <p:attrNameLst>
                                          <p:attrName>style.visibility</p:attrName>
                                        </p:attrNameLst>
                                      </p:cBhvr>
                                      <p:to>
                                        <p:strVal val="visible"/>
                                      </p:to>
                                    </p:set>
                                    <p:anim calcmode="lin" valueType="num">
                                      <p:cBhvr additive="base">
                                        <p:cTn id="13" dur="5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411730" y="188595"/>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776604" y="692785"/>
            <a:ext cx="7899851" cy="5755422"/>
          </a:xfrm>
          <a:prstGeom prst="rect">
            <a:avLst/>
          </a:prstGeom>
          <a:noFill/>
          <a:ln w="9525">
            <a:noFill/>
          </a:ln>
        </p:spPr>
        <p:txBody>
          <a:bodyPr wrap="square">
            <a:spAutoFit/>
          </a:bodyPr>
          <a:lstStyle/>
          <a:p>
            <a:r>
              <a:rPr lang="en-US" altLang="zh-CN" sz="2300" smtClean="0">
                <a:latin typeface="黑体" panose="02010609060101010101" pitchFamily="49" charset="-122"/>
                <a:ea typeface="黑体" panose="02010609060101010101" pitchFamily="49" charset="-122"/>
              </a:rPr>
              <a:t>24</a:t>
            </a:r>
            <a:r>
              <a:rPr lang="zh-CN" altLang="zh-CN" sz="2300" smtClean="0">
                <a:latin typeface="黑体" panose="02010609060101010101" pitchFamily="49" charset="-122"/>
                <a:ea typeface="黑体" panose="02010609060101010101" pitchFamily="49" charset="-122"/>
              </a:rPr>
              <a:t>、请结合材料</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运用所学知识，简要回答下列问题。</a:t>
            </a:r>
            <a:endParaRPr lang="zh-CN" altLang="zh-CN" sz="2300" smtClean="0">
              <a:latin typeface="黑体" panose="02010609060101010101" pitchFamily="49" charset="-122"/>
              <a:ea typeface="黑体" panose="02010609060101010101" pitchFamily="49" charset="-122"/>
            </a:endParaRPr>
          </a:p>
          <a:p>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学习雷锋好榜样，忠于革命志于党</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伴随着这首耳熟能详的旋律，让我们一起重温雷锋事迹，汲取奋进力量。</a:t>
            </a:r>
            <a:endParaRPr lang="zh-CN" altLang="zh-CN" sz="2300" smtClean="0">
              <a:latin typeface="黑体" panose="02010609060101010101" pitchFamily="49" charset="-122"/>
              <a:ea typeface="黑体" panose="02010609060101010101" pitchFamily="49" charset="-122"/>
            </a:endParaRPr>
          </a:p>
          <a:p>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重温</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锋</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事迹</a:t>
            </a:r>
            <a:r>
              <a:rPr lang="en-US" altLang="zh-CN" sz="2300" smtClean="0">
                <a:latin typeface="黑体" panose="02010609060101010101" pitchFamily="49" charset="-122"/>
                <a:ea typeface="黑体" panose="02010609060101010101" pitchFamily="49" charset="-122"/>
              </a:rPr>
              <a:t>] 60</a:t>
            </a:r>
            <a:r>
              <a:rPr lang="zh-CN" altLang="zh-CN" sz="2300" smtClean="0">
                <a:latin typeface="黑体" panose="02010609060101010101" pitchFamily="49" charset="-122"/>
                <a:ea typeface="黑体" panose="02010609060101010101" pitchFamily="49" charset="-122"/>
              </a:rPr>
              <a:t>年前，雷锋把自己的藏书拿出来供大家学习，被人们称为</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小小雷锋图书馆</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。同班战友小周父亲得了重病，雷锋</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以小周的名义给他家里写了信又寄了钱。战友小韩的棉裤被硫酸水烧了几个洞，雷锋半宿没睡，把自己的帽子拆下来为小韩补好</a:t>
            </a:r>
            <a:r>
              <a:rPr lang="en-US" altLang="zh-CN" sz="2300" smtClean="0">
                <a:latin typeface="黑体" panose="02010609060101010101" pitchFamily="49" charset="-122"/>
                <a:ea typeface="黑体" panose="02010609060101010101" pitchFamily="49" charset="-122"/>
              </a:rPr>
              <a:t>....</a:t>
            </a:r>
            <a:endParaRPr lang="zh-CN" altLang="zh-CN" sz="2300" smtClean="0">
              <a:latin typeface="黑体" panose="02010609060101010101" pitchFamily="49" charset="-122"/>
              <a:ea typeface="黑体" panose="02010609060101010101" pitchFamily="49" charset="-122"/>
            </a:endParaRPr>
          </a:p>
          <a:p>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续写</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锋</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故事</a:t>
            </a:r>
            <a:r>
              <a:rPr lang="en-US" altLang="zh-CN" sz="2300" smtClean="0">
                <a:latin typeface="黑体" panose="02010609060101010101" pitchFamily="49" charset="-122"/>
                <a:ea typeface="黑体" panose="02010609060101010101" pitchFamily="49" charset="-122"/>
              </a:rPr>
              <a:t>] 60</a:t>
            </a:r>
            <a:r>
              <a:rPr lang="zh-CN" altLang="zh-CN" sz="2300" smtClean="0">
                <a:latin typeface="黑体" panose="02010609060101010101" pitchFamily="49" charset="-122"/>
                <a:ea typeface="黑体" panose="02010609060101010101" pitchFamily="49" charset="-122"/>
              </a:rPr>
              <a:t>年后，新时代新雷锋以自己的实际行动传承着雷锋精神。在他们中间，有</a:t>
            </a:r>
            <a:r>
              <a:rPr lang="en-US" altLang="zh-CN" sz="2300" smtClean="0">
                <a:latin typeface="黑体" panose="02010609060101010101" pitchFamily="49" charset="-122"/>
                <a:ea typeface="黑体" panose="02010609060101010101" pitchFamily="49" charset="-122"/>
              </a:rPr>
              <a:t>93</a:t>
            </a:r>
            <a:r>
              <a:rPr lang="zh-CN" altLang="zh-CN" sz="2300" smtClean="0">
                <a:latin typeface="黑体" panose="02010609060101010101" pitchFamily="49" charset="-122"/>
                <a:ea typeface="黑体" panose="02010609060101010101" pitchFamily="49" charset="-122"/>
              </a:rPr>
              <a:t>岁的汤瑞仁，数十年来，乐善好施，热心公益事业，让数千名失学儿童重返校图</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有大国工匠艾爱国，以</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做事情要做到极致、做工人要做到最好</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的信念，在焊工岗位奉献了</a:t>
            </a:r>
            <a:r>
              <a:rPr lang="en-US" altLang="zh-CN" sz="2300" smtClean="0">
                <a:latin typeface="黑体" panose="02010609060101010101" pitchFamily="49" charset="-122"/>
                <a:ea typeface="黑体" panose="02010609060101010101" pitchFamily="49" charset="-122"/>
              </a:rPr>
              <a:t>50</a:t>
            </a:r>
            <a:r>
              <a:rPr lang="zh-CN" altLang="zh-CN" sz="2300" smtClean="0">
                <a:latin typeface="黑体" panose="02010609060101010101" pitchFamily="49" charset="-122"/>
                <a:ea typeface="黑体" panose="02010609060101010101" pitchFamily="49" charset="-122"/>
              </a:rPr>
              <a:t>多年，攻克技术难关</a:t>
            </a:r>
            <a:r>
              <a:rPr lang="en-US" altLang="zh-CN" sz="2300" smtClean="0">
                <a:latin typeface="黑体" panose="02010609060101010101" pitchFamily="49" charset="-122"/>
                <a:ea typeface="黑体" panose="02010609060101010101" pitchFamily="49" charset="-122"/>
              </a:rPr>
              <a:t>400</a:t>
            </a:r>
            <a:r>
              <a:rPr lang="zh-CN" altLang="zh-CN" sz="2300" smtClean="0">
                <a:latin typeface="黑体" panose="02010609060101010101" pitchFamily="49" charset="-122"/>
                <a:ea typeface="黑体" panose="02010609060101010101" pitchFamily="49" charset="-122"/>
              </a:rPr>
              <a:t>多个，改进工艺</a:t>
            </a:r>
            <a:r>
              <a:rPr lang="en-US" altLang="zh-CN" sz="2300" smtClean="0">
                <a:latin typeface="黑体" panose="02010609060101010101" pitchFamily="49" charset="-122"/>
                <a:ea typeface="黑体" panose="02010609060101010101" pitchFamily="49" charset="-122"/>
              </a:rPr>
              <a:t>100</a:t>
            </a:r>
            <a:r>
              <a:rPr lang="zh-CN" altLang="zh-CN" sz="2300" smtClean="0">
                <a:latin typeface="黑体" panose="02010609060101010101" pitchFamily="49" charset="-122"/>
                <a:ea typeface="黑体" panose="02010609060101010101" pitchFamily="49" charset="-122"/>
              </a:rPr>
              <a:t>多项</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有助人为乐的残疾女孩扶婷，</a:t>
            </a:r>
            <a:r>
              <a:rPr lang="en-US" altLang="zh-CN" sz="2300" smtClean="0">
                <a:latin typeface="黑体" panose="02010609060101010101" pitchFamily="49" charset="-122"/>
                <a:ea typeface="黑体" panose="02010609060101010101" pitchFamily="49" charset="-122"/>
              </a:rPr>
              <a:t>30</a:t>
            </a:r>
            <a:r>
              <a:rPr lang="zh-CN" altLang="zh-CN" sz="2300" smtClean="0">
                <a:latin typeface="黑体" panose="02010609060101010101" pitchFamily="49" charset="-122"/>
                <a:ea typeface="黑体" panose="02010609060101010101" pitchFamily="49" charset="-122"/>
              </a:rPr>
              <a:t>多年来用独臂与命运抗争，在助残的路</a:t>
            </a:r>
            <a:r>
              <a:rPr lang="en-US" altLang="zh-CN" sz="2300" smtClean="0">
                <a:latin typeface="黑体" panose="02010609060101010101" pitchFamily="49" charset="-122"/>
                <a:ea typeface="黑体" panose="02010609060101010101" pitchFamily="49" charset="-122"/>
              </a:rPr>
              <a:t>.</a:t>
            </a:r>
            <a:r>
              <a:rPr lang="zh-CN" altLang="zh-CN" sz="2300" smtClean="0">
                <a:latin typeface="黑体" panose="02010609060101010101" pitchFamily="49" charset="-122"/>
                <a:ea typeface="黑体" panose="02010609060101010101" pitchFamily="49" charset="-122"/>
              </a:rPr>
              <a:t>上倾注心血，通过捐资捐物、就业帮扶等帮助其他残疾人实现就业创业</a:t>
            </a:r>
            <a:r>
              <a:rPr lang="en-US" altLang="zh-CN" sz="2300" smtClean="0">
                <a:latin typeface="黑体" panose="02010609060101010101" pitchFamily="49" charset="-122"/>
                <a:ea typeface="黑体" panose="02010609060101010101" pitchFamily="49" charset="-122"/>
              </a:rPr>
              <a:t>....</a:t>
            </a:r>
            <a:endParaRPr lang="zh-CN" altLang="zh-CN" sz="2300">
              <a:latin typeface="黑体" panose="02010609060101010101" pitchFamily="49" charset="-122"/>
              <a:ea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2555776" y="260648"/>
            <a:ext cx="4360545" cy="447675"/>
          </a:xfrm>
          <a:prstGeom prst="rect">
            <a:avLst/>
          </a:prstGeom>
          <a:noFill/>
          <a:ln w="9525">
            <a:noFill/>
          </a:ln>
        </p:spPr>
        <p:txBody>
          <a:bodyPr wrap="square">
            <a:noAutofit/>
          </a:bodyPr>
          <a:lstStyle/>
          <a:p>
            <a:pPr marL="0" indent="0"/>
            <a:r>
              <a:rPr lang="zh-CN" sz="2800">
                <a:solidFill>
                  <a:srgbClr val="000000"/>
                </a:solidFill>
                <a:latin typeface="黑体" panose="02010609060101010101" pitchFamily="49" charset="-122"/>
                <a:ea typeface="黑体" panose="02010609060101010101" pitchFamily="49" charset="-122"/>
                <a:sym typeface="+mn-ea"/>
              </a:rPr>
              <a:t>四、</a:t>
            </a:r>
            <a:r>
              <a:rPr lang="zh-CN" sz="2800" b="0">
                <a:solidFill>
                  <a:srgbClr val="000000"/>
                </a:solidFill>
                <a:latin typeface="黑体" panose="02010609060101010101" pitchFamily="49" charset="-122"/>
                <a:ea typeface="黑体" panose="02010609060101010101" pitchFamily="49" charset="-122"/>
              </a:rPr>
              <a:t>核心考点突破训练</a:t>
            </a:r>
            <a:endParaRPr lang="zh-CN" altLang="en-US" sz="2800" b="0">
              <a:solidFill>
                <a:srgbClr val="000000"/>
              </a:solidFill>
              <a:latin typeface="黑体" panose="02010609060101010101" pitchFamily="49" charset="-122"/>
              <a:ea typeface="黑体" panose="02010609060101010101" pitchFamily="49" charset="-122"/>
            </a:endParaRPr>
          </a:p>
        </p:txBody>
      </p:sp>
      <p:sp>
        <p:nvSpPr>
          <p:cNvPr id="103" name="文本框 102"/>
          <p:cNvSpPr txBox="1"/>
          <p:nvPr>
            <p:custDataLst>
              <p:tags r:id="rId2"/>
            </p:custDataLst>
          </p:nvPr>
        </p:nvSpPr>
        <p:spPr>
          <a:xfrm>
            <a:off x="586740" y="708025"/>
            <a:ext cx="8091170" cy="6217087"/>
          </a:xfrm>
          <a:prstGeom prst="rect">
            <a:avLst/>
          </a:prstGeom>
          <a:noFill/>
          <a:ln w="9525">
            <a:noFill/>
          </a:ln>
        </p:spPr>
        <p:txBody>
          <a:bodyPr wrap="square">
            <a:spAutoFit/>
          </a:bodyPr>
          <a:lstStyle/>
          <a:p>
            <a:r>
              <a:rPr lang="en-US" altLang="zh-CN" sz="2400" smtClean="0"/>
              <a:t> </a:t>
            </a:r>
            <a:r>
              <a:rPr lang="zh-CN" altLang="en-US"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1</a:t>
            </a:r>
            <a:r>
              <a:rPr lang="zh-CN" altLang="en-US"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重温</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锋</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事迹</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告诉我们应如何更好地关爱他人</a:t>
            </a:r>
            <a:r>
              <a:rPr lang="en-US" altLang="zh-CN" sz="2200" smtClean="0">
                <a:latin typeface="黑体" panose="02010609060101010101" pitchFamily="49" charset="-122"/>
                <a:ea typeface="黑体" panose="02010609060101010101" pitchFamily="49" charset="-122"/>
              </a:rPr>
              <a:t>?</a:t>
            </a:r>
            <a:endParaRPr lang="zh-CN" altLang="zh-CN" sz="2200" smtClean="0">
              <a:latin typeface="黑体" panose="02010609060101010101" pitchFamily="49" charset="-122"/>
              <a:ea typeface="黑体" panose="02010609060101010101" pitchFamily="49" charset="-122"/>
            </a:endParaRPr>
          </a:p>
          <a:p>
            <a:pPr lvl="0"/>
            <a:r>
              <a:rPr lang="zh-CN" altLang="en-US"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2</a:t>
            </a:r>
            <a:r>
              <a:rPr lang="zh-CN" altLang="en-US" sz="2200" smtClean="0">
                <a:latin typeface="黑体" panose="02010609060101010101" pitchFamily="49" charset="-122"/>
                <a:ea typeface="黑体" panose="02010609060101010101" pitchFamily="49" charset="-122"/>
              </a:rPr>
              <a:t>）</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续写</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锋</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故事</a:t>
            </a:r>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给你参与服务和奉献社会以怎样的启示</a:t>
            </a:r>
            <a:r>
              <a:rPr lang="en-US" altLang="zh-CN" sz="2200" smtClean="0">
                <a:latin typeface="黑体" panose="02010609060101010101" pitchFamily="49" charset="-122"/>
                <a:ea typeface="黑体" panose="02010609060101010101" pitchFamily="49" charset="-122"/>
              </a:rPr>
              <a:t>?</a:t>
            </a:r>
            <a:endParaRPr lang="zh-CN" altLang="zh-CN" sz="2200" smtClean="0">
              <a:latin typeface="黑体" panose="02010609060101010101" pitchFamily="49" charset="-122"/>
              <a:ea typeface="黑体" panose="02010609060101010101" pitchFamily="49" charset="-122"/>
            </a:endParaRPr>
          </a:p>
          <a:p>
            <a:r>
              <a:rPr lang="zh-CN" altLang="zh-CN" sz="2200" smtClean="0">
                <a:solidFill>
                  <a:schemeClr val="tx2"/>
                </a:solidFill>
                <a:latin typeface="黑体" panose="02010609060101010101" pitchFamily="49" charset="-122"/>
                <a:ea typeface="黑体" panose="02010609060101010101" pitchFamily="49" charset="-122"/>
              </a:rPr>
              <a:t>【答案】</a:t>
            </a:r>
            <a:r>
              <a:rPr lang="en-US" altLang="zh-CN" sz="2200" smtClean="0">
                <a:solidFill>
                  <a:schemeClr val="tx2"/>
                </a:solidFill>
                <a:latin typeface="黑体" panose="02010609060101010101" pitchFamily="49" charset="-122"/>
                <a:ea typeface="黑体" panose="02010609060101010101" pitchFamily="49" charset="-122"/>
              </a:rPr>
              <a:t>(1)①</a:t>
            </a:r>
            <a:r>
              <a:rPr lang="zh-CN" altLang="zh-CN" sz="2200" smtClean="0">
                <a:solidFill>
                  <a:schemeClr val="tx2"/>
                </a:solidFill>
                <a:latin typeface="黑体" panose="02010609060101010101" pitchFamily="49" charset="-122"/>
                <a:ea typeface="黑体" panose="02010609060101010101" pitchFamily="49" charset="-122"/>
              </a:rPr>
              <a:t>关爱他人，要心怀善意。我们应心怀友善</a:t>
            </a:r>
            <a:r>
              <a:rPr lang="en-US" altLang="zh-CN" sz="2200" smtClean="0">
                <a:solidFill>
                  <a:schemeClr val="tx2"/>
                </a:solidFill>
                <a:latin typeface="黑体" panose="02010609060101010101" pitchFamily="49" charset="-122"/>
                <a:ea typeface="黑体" panose="02010609060101010101" pitchFamily="49" charset="-122"/>
              </a:rPr>
              <a:t>,</a:t>
            </a:r>
            <a:r>
              <a:rPr lang="zh-CN" altLang="zh-CN" sz="2200" smtClean="0">
                <a:solidFill>
                  <a:schemeClr val="tx2"/>
                </a:solidFill>
                <a:latin typeface="黑体" panose="02010609060101010101" pitchFamily="49" charset="-122"/>
                <a:ea typeface="黑体" panose="02010609060101010101" pitchFamily="49" charset="-122"/>
              </a:rPr>
              <a:t>学会关心、体贴和帮助他人。</a:t>
            </a:r>
            <a:r>
              <a:rPr lang="en-US" altLang="zh-CN" sz="2200" smtClean="0">
                <a:solidFill>
                  <a:schemeClr val="tx2"/>
                </a:solidFill>
                <a:latin typeface="黑体" panose="02010609060101010101" pitchFamily="49" charset="-122"/>
                <a:ea typeface="黑体" panose="02010609060101010101" pitchFamily="49" charset="-122"/>
              </a:rPr>
              <a:t>②</a:t>
            </a:r>
            <a:r>
              <a:rPr lang="zh-CN" altLang="zh-CN" sz="2200" smtClean="0">
                <a:solidFill>
                  <a:schemeClr val="tx2"/>
                </a:solidFill>
                <a:latin typeface="黑体" panose="02010609060101010101" pitchFamily="49" charset="-122"/>
                <a:ea typeface="黑体" panose="02010609060101010101" pitchFamily="49" charset="-122"/>
              </a:rPr>
              <a:t>关爱他人，要尽己所能。关爱不分大小，贵在有爱心。我们要尽己所能为他人排忧解难、奉献社会。</a:t>
            </a:r>
            <a:r>
              <a:rPr lang="en-US" altLang="zh-CN" sz="2200" smtClean="0">
                <a:solidFill>
                  <a:schemeClr val="tx2"/>
                </a:solidFill>
                <a:latin typeface="黑体" panose="02010609060101010101" pitchFamily="49" charset="-122"/>
                <a:ea typeface="黑体" panose="02010609060101010101" pitchFamily="49" charset="-122"/>
              </a:rPr>
              <a:t>③</a:t>
            </a:r>
            <a:r>
              <a:rPr lang="zh-CN" altLang="zh-CN" sz="2200" smtClean="0">
                <a:solidFill>
                  <a:schemeClr val="tx2"/>
                </a:solidFill>
                <a:latin typeface="黑体" panose="02010609060101010101" pitchFamily="49" charset="-122"/>
                <a:ea typeface="黑体" panose="02010609060101010101" pitchFamily="49" charset="-122"/>
              </a:rPr>
              <a:t>关爱他人，要讲究策略。帮助他人时，要考虑他人的内心感受，不伤害他人的自尊心。</a:t>
            </a:r>
            <a:endParaRPr lang="zh-CN" altLang="zh-CN" sz="2200" smtClean="0">
              <a:solidFill>
                <a:schemeClr val="tx2"/>
              </a:solidFill>
              <a:latin typeface="黑体" panose="02010609060101010101" pitchFamily="49" charset="-122"/>
              <a:ea typeface="黑体" panose="02010609060101010101" pitchFamily="49" charset="-122"/>
            </a:endParaRPr>
          </a:p>
          <a:p>
            <a:r>
              <a:rPr lang="en-US" altLang="zh-CN" sz="2200" smtClean="0">
                <a:solidFill>
                  <a:schemeClr val="tx2"/>
                </a:solidFill>
                <a:latin typeface="黑体" panose="02010609060101010101" pitchFamily="49" charset="-122"/>
                <a:ea typeface="黑体" panose="02010609060101010101" pitchFamily="49" charset="-122"/>
              </a:rPr>
              <a:t>(2)①</a:t>
            </a:r>
            <a:r>
              <a:rPr lang="zh-CN" altLang="zh-CN" sz="2200" smtClean="0">
                <a:solidFill>
                  <a:schemeClr val="tx2"/>
                </a:solidFill>
                <a:latin typeface="黑体" panose="02010609060101010101" pitchFamily="49" charset="-122"/>
                <a:ea typeface="黑体" panose="02010609060101010101" pitchFamily="49" charset="-122"/>
              </a:rPr>
              <a:t>服务和奉献社会，需要我们青年担当责任。</a:t>
            </a:r>
            <a:r>
              <a:rPr lang="en-US" altLang="zh-CN" sz="2200" smtClean="0">
                <a:solidFill>
                  <a:schemeClr val="tx2"/>
                </a:solidFill>
                <a:latin typeface="黑体" panose="02010609060101010101" pitchFamily="49" charset="-122"/>
                <a:ea typeface="黑体" panose="02010609060101010101" pitchFamily="49" charset="-122"/>
              </a:rPr>
              <a:t>②</a:t>
            </a:r>
            <a:r>
              <a:rPr lang="zh-CN" altLang="zh-CN" sz="2200" smtClean="0">
                <a:solidFill>
                  <a:schemeClr val="tx2"/>
                </a:solidFill>
                <a:latin typeface="黑体" panose="02010609060101010101" pitchFamily="49" charset="-122"/>
                <a:ea typeface="黑体" panose="02010609060101010101" pitchFamily="49" charset="-122"/>
              </a:rPr>
              <a:t>服务和奉献社会</a:t>
            </a:r>
            <a:r>
              <a:rPr lang="en-US" altLang="zh-CN" sz="2200" smtClean="0">
                <a:solidFill>
                  <a:schemeClr val="tx2"/>
                </a:solidFill>
                <a:latin typeface="黑体" panose="02010609060101010101" pitchFamily="49" charset="-122"/>
                <a:ea typeface="黑体" panose="02010609060101010101" pitchFamily="49" charset="-122"/>
              </a:rPr>
              <a:t>,</a:t>
            </a:r>
            <a:r>
              <a:rPr lang="zh-CN" altLang="zh-CN" sz="2200" smtClean="0">
                <a:solidFill>
                  <a:schemeClr val="tx2"/>
                </a:solidFill>
                <a:latin typeface="黑体" panose="02010609060101010101" pitchFamily="49" charset="-122"/>
                <a:ea typeface="黑体" panose="02010609060101010101" pitchFamily="49" charset="-122"/>
              </a:rPr>
              <a:t>需要我们积极参与社会公益活动。</a:t>
            </a:r>
            <a:r>
              <a:rPr lang="en-US" altLang="zh-CN" sz="2200" smtClean="0">
                <a:solidFill>
                  <a:schemeClr val="tx2"/>
                </a:solidFill>
                <a:latin typeface="黑体" panose="02010609060101010101" pitchFamily="49" charset="-122"/>
                <a:ea typeface="黑体" panose="02010609060101010101" pitchFamily="49" charset="-122"/>
              </a:rPr>
              <a:t>③</a:t>
            </a:r>
            <a:r>
              <a:rPr lang="zh-CN" altLang="zh-CN" sz="2200" smtClean="0">
                <a:solidFill>
                  <a:schemeClr val="tx2"/>
                </a:solidFill>
                <a:latin typeface="黑体" panose="02010609060101010101" pitchFamily="49" charset="-122"/>
                <a:ea typeface="黑体" panose="02010609060101010101" pitchFamily="49" charset="-122"/>
              </a:rPr>
              <a:t>服务和奉献社会</a:t>
            </a:r>
            <a:r>
              <a:rPr lang="en-US" altLang="zh-CN" sz="2200" smtClean="0">
                <a:solidFill>
                  <a:schemeClr val="tx2"/>
                </a:solidFill>
                <a:latin typeface="黑体" panose="02010609060101010101" pitchFamily="49" charset="-122"/>
                <a:ea typeface="黑体" panose="02010609060101010101" pitchFamily="49" charset="-122"/>
              </a:rPr>
              <a:t>,</a:t>
            </a:r>
            <a:r>
              <a:rPr lang="zh-CN" altLang="zh-CN" sz="2200" smtClean="0">
                <a:solidFill>
                  <a:schemeClr val="tx2"/>
                </a:solidFill>
                <a:latin typeface="黑体" panose="02010609060101010101" pitchFamily="49" charset="-122"/>
                <a:ea typeface="黑体" panose="02010609060101010101" pitchFamily="49" charset="-122"/>
              </a:rPr>
              <a:t>需要我们热爱劳动，爱岗敬业。</a:t>
            </a:r>
            <a:endParaRPr lang="zh-CN" altLang="zh-CN" sz="2200" smtClean="0">
              <a:solidFill>
                <a:schemeClr val="tx2"/>
              </a:solidFill>
              <a:latin typeface="黑体" panose="02010609060101010101" pitchFamily="49" charset="-122"/>
              <a:ea typeface="黑体" panose="02010609060101010101" pitchFamily="49" charset="-122"/>
            </a:endParaRPr>
          </a:p>
          <a:p>
            <a:r>
              <a:rPr lang="en-US" altLang="zh-CN" sz="2200" smtClean="0">
                <a:latin typeface="黑体" panose="02010609060101010101" pitchFamily="49" charset="-122"/>
                <a:ea typeface="黑体" panose="02010609060101010101" pitchFamily="49" charset="-122"/>
              </a:rPr>
              <a:t>[</a:t>
            </a:r>
            <a:r>
              <a:rPr lang="zh-CN" altLang="zh-CN" sz="2200" smtClean="0">
                <a:latin typeface="黑体" panose="02010609060101010101" pitchFamily="49" charset="-122"/>
                <a:ea typeface="黑体" panose="02010609060101010101" pitchFamily="49" charset="-122"/>
              </a:rPr>
              <a:t>传承“锋”精神</a:t>
            </a:r>
            <a:r>
              <a:rPr lang="en-US" altLang="zh-CN" sz="2200" smtClean="0">
                <a:latin typeface="黑体" panose="02010609060101010101" pitchFamily="49" charset="-122"/>
                <a:ea typeface="黑体" panose="02010609060101010101" pitchFamily="49" charset="-122"/>
              </a:rPr>
              <a:t>] </a:t>
            </a:r>
            <a:r>
              <a:rPr lang="zh-CN" altLang="zh-CN" sz="2200" smtClean="0">
                <a:latin typeface="黑体" panose="02010609060101010101" pitchFamily="49" charset="-122"/>
                <a:ea typeface="黑体" panose="02010609060101010101" pitchFamily="49" charset="-122"/>
              </a:rPr>
              <a:t>雷锋精神聚是一团火，散是满天星。截至</a:t>
            </a:r>
            <a:r>
              <a:rPr lang="en-US" altLang="zh-CN" sz="2200" smtClean="0">
                <a:latin typeface="黑体" panose="02010609060101010101" pitchFamily="49" charset="-122"/>
                <a:ea typeface="黑体" panose="02010609060101010101" pitchFamily="49" charset="-122"/>
              </a:rPr>
              <a:t>2022</a:t>
            </a:r>
            <a:r>
              <a:rPr lang="zh-CN" altLang="zh-CN" sz="2200" smtClean="0">
                <a:latin typeface="黑体" panose="02010609060101010101" pitchFamily="49" charset="-122"/>
                <a:ea typeface="黑体" panose="02010609060101010101" pitchFamily="49" charset="-122"/>
              </a:rPr>
              <a:t>年末，我国注册志愿者已逾</a:t>
            </a:r>
            <a:r>
              <a:rPr lang="en-US" altLang="zh-CN" sz="2200" smtClean="0">
                <a:latin typeface="黑体" panose="02010609060101010101" pitchFamily="49" charset="-122"/>
                <a:ea typeface="黑体" panose="02010609060101010101" pitchFamily="49" charset="-122"/>
              </a:rPr>
              <a:t>2.3</a:t>
            </a:r>
            <a:r>
              <a:rPr lang="zh-CN" altLang="zh-CN" sz="2200" smtClean="0">
                <a:latin typeface="黑体" panose="02010609060101010101" pitchFamily="49" charset="-122"/>
                <a:ea typeface="黑体" panose="02010609060101010101" pitchFamily="49" charset="-122"/>
              </a:rPr>
              <a:t>亿人，志愿队伍总数达</a:t>
            </a:r>
            <a:r>
              <a:rPr lang="en-US" altLang="zh-CN" sz="2200" smtClean="0">
                <a:latin typeface="黑体" panose="02010609060101010101" pitchFamily="49" charset="-122"/>
                <a:ea typeface="黑体" panose="02010609060101010101" pitchFamily="49" charset="-122"/>
              </a:rPr>
              <a:t>135</a:t>
            </a:r>
            <a:r>
              <a:rPr lang="zh-CN" altLang="zh-CN" sz="2200" smtClean="0">
                <a:latin typeface="黑体" panose="02010609060101010101" pitchFamily="49" charset="-122"/>
                <a:ea typeface="黑体" panose="02010609060101010101" pitchFamily="49" charset="-122"/>
              </a:rPr>
              <a:t>万个，志愿项目总数</a:t>
            </a:r>
            <a:r>
              <a:rPr lang="en-US" altLang="zh-CN" sz="2200" smtClean="0">
                <a:latin typeface="黑体" panose="02010609060101010101" pitchFamily="49" charset="-122"/>
                <a:ea typeface="黑体" panose="02010609060101010101" pitchFamily="49" charset="-122"/>
              </a:rPr>
              <a:t>1010</a:t>
            </a:r>
            <a:r>
              <a:rPr lang="zh-CN" altLang="zh-CN" sz="2200" smtClean="0">
                <a:latin typeface="黑体" panose="02010609060101010101" pitchFamily="49" charset="-122"/>
                <a:ea typeface="黑体" panose="02010609060101010101" pitchFamily="49" charset="-122"/>
              </a:rPr>
              <a:t>万个。</a:t>
            </a:r>
            <a:endParaRPr lang="zh-CN" altLang="zh-CN" sz="2200" smtClean="0">
              <a:latin typeface="黑体" panose="02010609060101010101" pitchFamily="49" charset="-122"/>
              <a:ea typeface="黑体" panose="02010609060101010101" pitchFamily="49" charset="-122"/>
            </a:endParaRPr>
          </a:p>
          <a:p>
            <a:pPr lvl="0"/>
            <a:r>
              <a:rPr lang="zh-CN" altLang="zh-CN" sz="2200" smtClean="0">
                <a:latin typeface="黑体" panose="02010609060101010101" pitchFamily="49" charset="-122"/>
                <a:ea typeface="黑体" panose="02010609060101010101" pitchFamily="49" charset="-122"/>
              </a:rPr>
              <a:t>结合材料，运用服务社会的知识，说说新时代的青少年该如何传承雷锋精神。</a:t>
            </a:r>
            <a:endParaRPr lang="zh-CN" altLang="zh-CN" sz="2200" smtClean="0">
              <a:latin typeface="黑体" panose="02010609060101010101" pitchFamily="49" charset="-122"/>
              <a:ea typeface="黑体" panose="02010609060101010101" pitchFamily="49" charset="-122"/>
            </a:endParaRPr>
          </a:p>
          <a:p>
            <a:r>
              <a:rPr lang="zh-CN" altLang="zh-CN" sz="2200" smtClean="0">
                <a:solidFill>
                  <a:schemeClr val="tx2"/>
                </a:solidFill>
                <a:latin typeface="黑体" panose="02010609060101010101" pitchFamily="49" charset="-122"/>
                <a:ea typeface="黑体" panose="02010609060101010101" pitchFamily="49" charset="-122"/>
              </a:rPr>
              <a:t>【答案】具有高度的社会责任感，积极参加社会公益活动，服务和奉献社会；参加小区志愿者活动，参加环保行动小组；不计个人得失，不言代价与回报；等等。</a:t>
            </a:r>
            <a:endParaRPr lang="zh-CN" altLang="zh-CN" sz="2200">
              <a:solidFill>
                <a:schemeClr val="tx2"/>
              </a:solidFill>
              <a:latin typeface="黑体" panose="02010609060101010101" pitchFamily="49" charset="-122"/>
              <a:ea typeface="黑体" panose="02010609060101010101" pitchFamily="49" charset="-122"/>
            </a:endParaRPr>
          </a:p>
        </p:txBody>
      </p:sp>
      <p:pic>
        <p:nvPicPr>
          <p:cNvPr id="2" name="Picture 2"/>
          <p:cNvPicPr>
            <a:picLocks noChangeAspect="1"/>
          </p:cNvPicPr>
          <p:nvPr>
            <p:custDataLst>
              <p:tags r:id="rId3"/>
            </p:custDataLst>
          </p:nvPr>
        </p:nvPicPr>
        <p:blipFill>
          <a:blip r:embed="rId4"/>
          <a:stretch>
            <a:fillRect/>
          </a:stretch>
        </p:blipFill>
        <p:spPr>
          <a:xfrm flipH="1">
            <a:off x="10401300" y="11023600"/>
            <a:ext cx="0" cy="0"/>
          </a:xfrm>
          <a:prstGeom prst="rect">
            <a:avLst/>
          </a:prstGeom>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 calcmode="lin" valueType="num">
                                      <p:cBhvr additive="base">
                                        <p:cTn id="7"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
                                            <p:txEl>
                                              <p:pRg st="3" end="3"/>
                                            </p:txEl>
                                          </p:spTgt>
                                        </p:tgtEl>
                                        <p:attrNameLst>
                                          <p:attrName>style.visibility</p:attrName>
                                        </p:attrNameLst>
                                      </p:cBhvr>
                                      <p:to>
                                        <p:strVal val="visible"/>
                                      </p:to>
                                    </p:set>
                                    <p:anim calcmode="lin" valueType="num">
                                      <p:cBhvr additive="base">
                                        <p:cTn id="13" dur="500" fill="hold"/>
                                        <p:tgtEl>
                                          <p:spTgt spid="1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
                                            <p:txEl>
                                              <p:pRg st="6" end="6"/>
                                            </p:txEl>
                                          </p:spTgt>
                                        </p:tgtEl>
                                        <p:attrNameLst>
                                          <p:attrName>style.visibility</p:attrName>
                                        </p:attrNameLst>
                                      </p:cBhvr>
                                      <p:to>
                                        <p:strVal val="visible"/>
                                      </p:to>
                                    </p:set>
                                    <p:anim calcmode="lin" valueType="num">
                                      <p:cBhvr additive="base">
                                        <p:cTn id="19" dur="500" fill="hold"/>
                                        <p:tgtEl>
                                          <p:spTgt spid="10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custDataLst>
              <p:tags r:id="rId1"/>
            </p:custDataLst>
          </p:nvPr>
        </p:nvSpPr>
        <p:spPr>
          <a:xfrm>
            <a:off x="1187450" y="1124585"/>
            <a:ext cx="4263390" cy="460375"/>
          </a:xfrm>
          <a:prstGeom prst="rect">
            <a:avLst/>
          </a:prstGeom>
          <a:noFill/>
          <a:ln w="9525">
            <a:noFill/>
          </a:ln>
        </p:spPr>
        <p:txBody>
          <a:bodyPr wrap="square">
            <a:spAutoFit/>
          </a:bodyPr>
          <a:lstStyle/>
          <a:p>
            <a:pPr marL="0" indent="0"/>
            <a:r>
              <a:rPr lang="zh-CN" sz="2400" b="0">
                <a:solidFill>
                  <a:srgbClr val="000000"/>
                </a:solidFill>
                <a:latin typeface="黑体" panose="02010609060101010101" pitchFamily="49" charset="-122"/>
                <a:ea typeface="黑体" panose="02010609060101010101" pitchFamily="49" charset="-122"/>
              </a:rPr>
              <a:t>五、画出本专题的知识树</a:t>
            </a:r>
            <a:endParaRPr lang="zh-CN" altLang="en-US" sz="2400" b="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683260" y="117475"/>
            <a:ext cx="7075170" cy="86233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443980" y="117475"/>
            <a:ext cx="2397760" cy="1427480"/>
          </a:xfrm>
          <a:prstGeom prst="rect">
            <a:avLst/>
          </a:prstGeom>
          <a:noFill/>
          <a:ln w="9525">
            <a:noFill/>
            <a:miter lim="800000"/>
            <a:headEnd/>
            <a:tailEnd/>
          </a:ln>
        </p:spPr>
      </p:pic>
      <p:sp>
        <p:nvSpPr>
          <p:cNvPr id="100" name="文本框 99"/>
          <p:cNvSpPr txBox="1"/>
          <p:nvPr>
            <p:custDataLst>
              <p:tags r:id="rId4"/>
            </p:custDataLst>
          </p:nvPr>
        </p:nvSpPr>
        <p:spPr>
          <a:xfrm>
            <a:off x="611560" y="1052736"/>
            <a:ext cx="8300720" cy="4645502"/>
          </a:xfrm>
          <a:prstGeom prst="rect">
            <a:avLst/>
          </a:prstGeom>
          <a:noFill/>
          <a:ln w="9525">
            <a:noFill/>
          </a:ln>
        </p:spPr>
        <p:txBody>
          <a:bodyPr wrap="square">
            <a:spAutoFit/>
          </a:bodyPr>
          <a:lstStyle/>
          <a:p>
            <a:pPr>
              <a:lnSpc>
                <a:spcPts val="3600"/>
              </a:lnSpc>
            </a:pPr>
            <a:r>
              <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考点</a:t>
            </a:r>
            <a:r>
              <a:rPr lang="en-US"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1</a:t>
            </a:r>
            <a:r>
              <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、责任</a:t>
            </a:r>
            <a:endPar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1</a:t>
            </a:r>
            <a:r>
              <a:rPr lang="zh-CN" altLang="zh-CN" sz="2400" smtClean="0">
                <a:latin typeface="黑体" panose="02010609060101010101" pitchFamily="49" charset="-122"/>
                <a:ea typeface="黑体" panose="02010609060101010101" pitchFamily="49" charset="-122"/>
              </a:rPr>
              <a:t>）责任的含义、来源：</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①含义：责任是一个人分内应该做的事情。</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②来源：责任来自对他人的承诺、职业要求、道德规范、法律规定等。</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2</a:t>
            </a:r>
            <a:r>
              <a:rPr lang="zh-CN" altLang="zh-CN" sz="2400" smtClean="0">
                <a:latin typeface="黑体" panose="02010609060101010101" pitchFamily="49" charset="-122"/>
                <a:ea typeface="黑体" panose="02010609060101010101" pitchFamily="49" charset="-122"/>
              </a:rPr>
              <a:t>）责任与角色的关系：</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①在社会生活的舞台上，每个人都扮演着不同的角色。</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②每一种角色都意味着承担相应的责任。</a:t>
            </a:r>
            <a:endParaRPr lang="zh-CN" altLang="zh-CN" sz="2400" smtClean="0">
              <a:latin typeface="黑体" panose="02010609060101010101" pitchFamily="49" charset="-122"/>
              <a:ea typeface="黑体" panose="02010609060101010101" pitchFamily="49" charset="-122"/>
            </a:endParaRPr>
          </a:p>
          <a:p>
            <a:pPr>
              <a:lnSpc>
                <a:spcPts val="3600"/>
              </a:lnSpc>
            </a:pPr>
            <a:r>
              <a:rPr lang="zh-CN" altLang="zh-CN" sz="2400" smtClean="0">
                <a:latin typeface="黑体" panose="02010609060101010101" pitchFamily="49" charset="-122"/>
                <a:ea typeface="黑体" panose="02010609060101010101" pitchFamily="49" charset="-122"/>
              </a:rPr>
              <a:t>③只有人人认识到自己扮演的角色，承担应尽的责任，才能构建各尽其能、各得其所而又和谐相处的社会。</a:t>
            </a:r>
            <a:endParaRPr lang="zh-CN" altLang="zh-CN" sz="2400">
              <a:latin typeface="黑体" panose="02010609060101010101" pitchFamily="49" charset="-122"/>
              <a:ea typeface="黑体" panose="02010609060101010101" pitchFamily="49" charset="-122"/>
            </a:endParaRPr>
          </a:p>
        </p:txBody>
      </p:sp>
      <p:pic>
        <p:nvPicPr>
          <p:cNvPr id="7" name="Picture 9"/>
          <p:cNvPicPr>
            <a:picLocks noChangeAspect="1" noChangeArrowheads="1"/>
          </p:cNvPicPr>
          <p:nvPr>
            <p:custDataLst>
              <p:tags r:id="rId5"/>
            </p:custDataLst>
          </p:nvPr>
        </p:nvPicPr>
        <p:blipFill>
          <a:blip r:embed="rId6"/>
          <a:stretch>
            <a:fillRect/>
          </a:stretch>
        </p:blipFill>
        <p:spPr bwMode="auto">
          <a:xfrm>
            <a:off x="7020272" y="5229200"/>
            <a:ext cx="1800200" cy="1412776"/>
          </a:xfrm>
          <a:prstGeom prst="rect">
            <a:avLst/>
          </a:prstGeom>
          <a:noFill/>
          <a:ln w="9525">
            <a:noFill/>
            <a:miter lim="800000"/>
            <a:headEnd/>
            <a:tailEnd/>
          </a:ln>
        </p:spPr>
      </p:pic>
      <p:pic>
        <p:nvPicPr>
          <p:cNvPr id="9" name="图片 8"/>
          <p:cNvPicPr>
            <a:picLocks noChangeAspect="1"/>
          </p:cNvPicPr>
          <p:nvPr>
            <p:custDataLst>
              <p:tags r:id="rId7"/>
            </p:custDataLst>
          </p:nvPr>
        </p:nvPicPr>
        <p:blipFill>
          <a:blip r:embed="rId8"/>
          <a:stretch>
            <a:fillRect/>
          </a:stretch>
        </p:blipFill>
        <p:spPr>
          <a:xfrm>
            <a:off x="1403648" y="5733256"/>
            <a:ext cx="2486670" cy="936104"/>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图片 1"/>
          <p:cNvPicPr>
            <a:picLocks noGrp="1" noChangeAspect="1"/>
          </p:cNvPicPr>
          <p:nvPr>
            <p:custDataLst>
              <p:tags r:id="rId1"/>
            </p:custDataLst>
          </p:nvPr>
        </p:nvPicPr>
        <p:blipFill>
          <a:blip r:embed="rId2"/>
          <a:stretch>
            <a:fillRect/>
          </a:stretch>
        </p:blipFill>
        <p:spPr bwMode="auto">
          <a:xfrm>
            <a:off x="6444208" y="0"/>
            <a:ext cx="2397760" cy="1427480"/>
          </a:xfrm>
          <a:prstGeom prst="rect">
            <a:avLst/>
          </a:prstGeom>
          <a:noFill/>
          <a:ln w="9525">
            <a:noFill/>
            <a:miter lim="800000"/>
            <a:headEnd/>
            <a:tailEnd/>
          </a:ln>
        </p:spPr>
      </p:pic>
      <p:sp>
        <p:nvSpPr>
          <p:cNvPr id="17410" name="Rectangle 2"/>
          <p:cNvSpPr txBox="1">
            <a:spLocks noChangeArrowheads="1"/>
          </p:cNvSpPr>
          <p:nvPr>
            <p:custDataLst>
              <p:tags r:id="rId3"/>
            </p:custDataLst>
          </p:nvPr>
        </p:nvSpPr>
        <p:spPr bwMode="auto">
          <a:xfrm>
            <a:off x="1107440" y="116840"/>
            <a:ext cx="5337175"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sp>
        <p:nvSpPr>
          <p:cNvPr id="100" name="文本框 99"/>
          <p:cNvSpPr txBox="1"/>
          <p:nvPr>
            <p:custDataLst>
              <p:tags r:id="rId4"/>
            </p:custDataLst>
          </p:nvPr>
        </p:nvSpPr>
        <p:spPr>
          <a:xfrm>
            <a:off x="683568" y="908720"/>
            <a:ext cx="7776864" cy="5376472"/>
          </a:xfrm>
          <a:prstGeom prst="rect">
            <a:avLst/>
          </a:prstGeom>
          <a:noFill/>
          <a:ln w="9525">
            <a:noFill/>
          </a:ln>
        </p:spPr>
        <p:txBody>
          <a:bodyPr wrap="square">
            <a:spAutoFit/>
          </a:bodyPr>
          <a:lstStyle/>
          <a:p>
            <a:pPr>
              <a:lnSpc>
                <a:spcPts val="3200"/>
              </a:lnSpc>
            </a:pPr>
            <a:r>
              <a:rPr lang="en-US" altLang="zh-CN" sz="2400" smtClean="0"/>
              <a:t> </a:t>
            </a:r>
            <a:r>
              <a:rPr lang="zh-CN" altLang="en-US"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3</a:t>
            </a:r>
            <a:r>
              <a:rPr lang="zh-CN" altLang="en-US"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承担责任对个人、对他人、对社会有什么意义</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（为什么要承担责任）</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①作为社会的一员，我们每个人首先要对自己负责。</a:t>
            </a:r>
            <a:endParaRPr lang="zh-CN" altLang="zh-CN" sz="2400" smtClean="0">
              <a:solidFill>
                <a:schemeClr val="tx2"/>
              </a:solidFill>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只有对自己负责的人，才能使自己的潜能得到充分挖掘和发挥，才能资格、有能力、有信心承担起时代和国家所赋予的使命。（对个人）</a:t>
            </a:r>
            <a:endParaRPr lang="zh-CN" altLang="zh-CN" sz="2400" smtClean="0">
              <a:solidFill>
                <a:schemeClr val="tx2"/>
              </a:solidFill>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②很多人在为我们的成长和幸福承担着责任。如果没有他们的付出，没有他们履行各自承担的责任，很难想象我们的生活会变成什么样。我们应该学会感恩、主动关心、帮助和服务他人，在辛苦付出中体验对他人负责的快乐和幸福。（对他人）</a:t>
            </a:r>
            <a:endParaRPr lang="zh-CN" altLang="zh-CN" sz="2400" smtClean="0">
              <a:solidFill>
                <a:schemeClr val="tx2"/>
              </a:solidFill>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③只有人人具有责任心，自觉履行应尽的责任，我们</a:t>
            </a:r>
            <a:endParaRPr lang="en-US" altLang="zh-CN" sz="2400" smtClean="0">
              <a:solidFill>
                <a:schemeClr val="tx2"/>
              </a:solidFill>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才能共享更加幸福美好的生活。（对社会）</a:t>
            </a:r>
            <a:endParaRPr lang="zh-CN" altLang="zh-CN" sz="2400" smtClean="0">
              <a:solidFill>
                <a:schemeClr val="tx2"/>
              </a:solidFill>
              <a:latin typeface="黑体" panose="02010609060101010101" pitchFamily="49" charset="-122"/>
              <a:ea typeface="黑体" panose="02010609060101010101" pitchFamily="49" charset="-122"/>
            </a:endParaRPr>
          </a:p>
        </p:txBody>
      </p:sp>
      <p:pic>
        <p:nvPicPr>
          <p:cNvPr id="6" name="图片 5"/>
          <p:cNvPicPr>
            <a:picLocks noChangeAspect="1"/>
          </p:cNvPicPr>
          <p:nvPr>
            <p:custDataLst>
              <p:tags r:id="rId5"/>
            </p:custDataLst>
          </p:nvPr>
        </p:nvPicPr>
        <p:blipFill>
          <a:blip r:embed="rId6"/>
          <a:stretch>
            <a:fillRect/>
          </a:stretch>
        </p:blipFill>
        <p:spPr>
          <a:xfrm>
            <a:off x="7668344" y="5517232"/>
            <a:ext cx="1115750" cy="1124837"/>
          </a:xfrm>
          <a:prstGeom prst="rect">
            <a:avLst/>
          </a:prstGeom>
          <a:effectLst>
            <a:softEdge rad="1270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0">
                                            <p:txEl>
                                              <p:pRg st="2" end="2"/>
                                            </p:txEl>
                                          </p:spTgt>
                                        </p:tgtEl>
                                        <p:attrNameLst>
                                          <p:attrName>style.visibility</p:attrName>
                                        </p:attrNameLst>
                                      </p:cBhvr>
                                      <p:to>
                                        <p:strVal val="visible"/>
                                      </p:to>
                                    </p:set>
                                    <p:anim calcmode="lin" valueType="num">
                                      <p:cBhvr additive="base">
                                        <p:cTn id="11"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
                                            <p:txEl>
                                              <p:pRg st="3" end="3"/>
                                            </p:txEl>
                                          </p:spTgt>
                                        </p:tgtEl>
                                        <p:attrNameLst>
                                          <p:attrName>style.visibility</p:attrName>
                                        </p:attrNameLst>
                                      </p:cBhvr>
                                      <p:to>
                                        <p:strVal val="visible"/>
                                      </p:to>
                                    </p:set>
                                    <p:anim calcmode="lin" valueType="num">
                                      <p:cBhvr additive="base">
                                        <p:cTn id="17"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anim calcmode="lin" valueType="num">
                                      <p:cBhvr additive="base">
                                        <p:cTn id="23"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0">
                                            <p:txEl>
                                              <p:pRg st="5" end="5"/>
                                            </p:txEl>
                                          </p:spTgt>
                                        </p:tgtEl>
                                        <p:attrNameLst>
                                          <p:attrName>style.visibility</p:attrName>
                                        </p:attrNameLst>
                                      </p:cBhvr>
                                      <p:to>
                                        <p:strVal val="visible"/>
                                      </p:to>
                                    </p:set>
                                    <p:anim calcmode="lin" valueType="num">
                                      <p:cBhvr additive="base">
                                        <p:cTn id="29"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683260" y="188595"/>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443980" y="117475"/>
            <a:ext cx="2397760" cy="1427480"/>
          </a:xfrm>
          <a:prstGeom prst="rect">
            <a:avLst/>
          </a:prstGeom>
          <a:noFill/>
          <a:ln w="9525">
            <a:noFill/>
            <a:miter lim="800000"/>
            <a:headEnd/>
            <a:tailEnd/>
          </a:ln>
        </p:spPr>
      </p:pic>
      <p:sp>
        <p:nvSpPr>
          <p:cNvPr id="100" name="文本框 99"/>
          <p:cNvSpPr txBox="1"/>
          <p:nvPr>
            <p:custDataLst>
              <p:tags r:id="rId4"/>
            </p:custDataLst>
          </p:nvPr>
        </p:nvSpPr>
        <p:spPr>
          <a:xfrm>
            <a:off x="683568" y="980728"/>
            <a:ext cx="7824470" cy="1569660"/>
          </a:xfrm>
          <a:prstGeom prst="rect">
            <a:avLst/>
          </a:prstGeom>
          <a:noFill/>
          <a:ln w="9525">
            <a:noFill/>
          </a:ln>
        </p:spPr>
        <p:txBody>
          <a:bodyPr wrap="square">
            <a:spAutoFit/>
          </a:bodyPr>
          <a:lstStyle/>
          <a:p>
            <a:r>
              <a:rPr lang="en-US" altLang="zh-CN" sz="2400" smtClean="0"/>
              <a:t> </a:t>
            </a:r>
            <a:r>
              <a:rPr lang="zh-CN" altLang="zh-CN" sz="2400" smtClean="0">
                <a:solidFill>
                  <a:schemeClr val="tx2"/>
                </a:solidFill>
                <a:latin typeface="黑体" panose="02010609060101010101" pitchFamily="49" charset="-122"/>
                <a:ea typeface="黑体" panose="02010609060101010101" pitchFamily="49" charset="-122"/>
              </a:rPr>
              <a:t>【命题趋势】高频考点。常常结合名言警句、漫画、“感动中国”人物的事迹、中学生身边的事例等背景材料，考查责任的含义和来源、责任与角色的关系、积极承担责任的意义。</a:t>
            </a:r>
            <a:endParaRPr lang="zh-CN" altLang="zh-CN" sz="2400">
              <a:solidFill>
                <a:schemeClr val="tx2"/>
              </a:solidFill>
              <a:latin typeface="黑体" panose="02010609060101010101" pitchFamily="49" charset="-122"/>
              <a:ea typeface="黑体" panose="02010609060101010101" pitchFamily="49" charset="-122"/>
            </a:endParaRPr>
          </a:p>
        </p:txBody>
      </p:sp>
      <p:sp>
        <p:nvSpPr>
          <p:cNvPr id="60417" name="Rectangle 1"/>
          <p:cNvSpPr>
            <a:spLocks noChangeArrowheads="1"/>
          </p:cNvSpPr>
          <p:nvPr>
            <p:custDataLst>
              <p:tags r:id="rId5"/>
            </p:custDataLst>
          </p:nvPr>
        </p:nvSpPr>
        <p:spPr bwMode="auto">
          <a:xfrm>
            <a:off x="539552" y="2550350"/>
            <a:ext cx="7992888" cy="308738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ts val="3400"/>
              </a:lnSpc>
              <a:spcBef>
                <a:spcPct val="0"/>
              </a:spcBef>
              <a:spcAft>
                <a:spcPct val="0"/>
              </a:spcAft>
              <a:buClrTx/>
              <a:buSzTx/>
              <a:buFontTx/>
              <a:buNone/>
            </a:pPr>
            <a:r>
              <a:rPr kumimoji="0" lang="zh-CN" sz="2400" b="0" i="0" u="none" strike="noStrike" cap="none" normalizeH="0" baseline="0" smtClean="0">
                <a:ln>
                  <a:noFill/>
                </a:ln>
                <a:gradFill>
                  <a:gsLst>
                    <a:gs pos="0">
                      <a:srgbClr val="14CD68"/>
                    </a:gs>
                    <a:gs pos="100000">
                      <a:srgbClr val="035C7D"/>
                    </a:gs>
                  </a:gsLst>
                  <a:lin scaled="0"/>
                </a:gradFill>
                <a:effectLst/>
                <a:latin typeface="黑体" panose="02010609060101010101" pitchFamily="49" charset="-122"/>
                <a:ea typeface="黑体" panose="02010609060101010101" pitchFamily="49" charset="-122"/>
                <a:cs typeface="宋体" panose="02010600030101010101" pitchFamily="2" charset="-122"/>
              </a:rPr>
              <a:t>考点</a:t>
            </a:r>
            <a:r>
              <a:rPr kumimoji="0" lang="en-US" altLang="zh-CN" sz="2400" b="0" i="0" u="none" strike="noStrike" cap="none" normalizeH="0" baseline="0" smtClean="0">
                <a:ln>
                  <a:noFill/>
                </a:ln>
                <a:gradFill>
                  <a:gsLst>
                    <a:gs pos="0">
                      <a:srgbClr val="14CD68"/>
                    </a:gs>
                    <a:gs pos="100000">
                      <a:srgbClr val="035C7D"/>
                    </a:gs>
                  </a:gsLst>
                  <a:lin scaled="0"/>
                </a:gradFill>
                <a:effectLst/>
                <a:latin typeface="黑体" panose="02010609060101010101" pitchFamily="49" charset="-122"/>
                <a:ea typeface="黑体" panose="02010609060101010101" pitchFamily="49" charset="-122"/>
                <a:cs typeface="宋体" panose="02010600030101010101" pitchFamily="2" charset="-122"/>
              </a:rPr>
              <a:t>2</a:t>
            </a:r>
            <a:r>
              <a:rPr kumimoji="0" lang="zh-CN" altLang="en-US" sz="2400" b="0" i="0" u="none" strike="noStrike" cap="none" normalizeH="0" baseline="0" smtClean="0">
                <a:ln>
                  <a:noFill/>
                </a:ln>
                <a:gradFill>
                  <a:gsLst>
                    <a:gs pos="0">
                      <a:srgbClr val="14CD68"/>
                    </a:gs>
                    <a:gs pos="100000">
                      <a:srgbClr val="035C7D"/>
                    </a:gs>
                  </a:gsLst>
                  <a:lin scaled="0"/>
                </a:gradFill>
                <a:effectLst/>
                <a:latin typeface="黑体" panose="02010609060101010101" pitchFamily="49" charset="-122"/>
                <a:ea typeface="黑体" panose="02010609060101010101" pitchFamily="49" charset="-122"/>
                <a:cs typeface="宋体" panose="02010600030101010101" pitchFamily="2" charset="-122"/>
              </a:rPr>
              <a:t>、</a:t>
            </a:r>
            <a:r>
              <a:rPr kumimoji="0" lang="zh-CN" altLang="en-US" sz="2400" b="1" i="0" u="none" strike="noStrike" cap="none" normalizeH="0" baseline="0" smtClean="0">
                <a:ln>
                  <a:noFill/>
                </a:ln>
                <a:gradFill>
                  <a:gsLst>
                    <a:gs pos="0">
                      <a:srgbClr val="14CD68"/>
                    </a:gs>
                    <a:gs pos="100000">
                      <a:srgbClr val="035C7D"/>
                    </a:gs>
                  </a:gsLst>
                  <a:lin scaled="0"/>
                </a:gradFill>
                <a:effectLst/>
                <a:latin typeface="黑体" panose="02010609060101010101" pitchFamily="49" charset="-122"/>
                <a:ea typeface="黑体" panose="02010609060101010101" pitchFamily="49" charset="-122"/>
                <a:cs typeface="宋体" panose="02010600030101010101" pitchFamily="2" charset="-122"/>
              </a:rPr>
              <a:t>做负责任的人</a:t>
            </a:r>
            <a:endParaRPr kumimoji="0" lang="zh-CN" altLang="en-US" sz="2400" b="0" i="0" u="none" strike="noStrike" cap="none" normalizeH="0" baseline="0" smtClean="0">
              <a:ln>
                <a:noFill/>
              </a:ln>
              <a:gradFill>
                <a:gsLst>
                  <a:gs pos="0">
                    <a:srgbClr val="14CD68"/>
                  </a:gs>
                  <a:gs pos="100000">
                    <a:srgbClr val="035C7D"/>
                  </a:gs>
                </a:gsLst>
                <a:lin scaled="0"/>
              </a:gra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ts val="3400"/>
              </a:lnSpc>
              <a:spcBef>
                <a:spcPct val="0"/>
              </a:spcBef>
              <a:spcAft>
                <a:spcPct val="0"/>
              </a:spcAft>
              <a:buClrTx/>
              <a:buSzTx/>
            </a:pPr>
            <a:r>
              <a:rPr kumimoji="0" lang="zh-CN" altLang="en-US"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kumimoji="0" lang="en-US" altLang="zh-CN"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1</a:t>
            </a:r>
            <a:r>
              <a:rPr kumimoji="0" lang="zh-CN" altLang="en-US"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）承担责任的代价和回报是什么？</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ts val="3400"/>
              </a:lnSpc>
              <a:spcBef>
                <a:spcPct val="0"/>
              </a:spcBef>
              <a:spcAft>
                <a:spcPct val="0"/>
              </a:spcAft>
              <a:buClrTx/>
              <a:buSzTx/>
              <a:buFontTx/>
              <a:buNone/>
            </a:pPr>
            <a:r>
              <a:rPr kumimoji="0" lang="zh-CN" altLang="en-US"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①代价：承担责任不仅意味着付出时间、精力和金钱，而且意味着可能因为做得不好受到责备，甚至受到处罚。</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ts val="3400"/>
              </a:lnSpc>
              <a:spcBef>
                <a:spcPct val="0"/>
              </a:spcBef>
              <a:spcAft>
                <a:spcPct val="0"/>
              </a:spcAft>
              <a:buClrTx/>
              <a:buSzTx/>
              <a:buFontTx/>
              <a:buNone/>
            </a:pPr>
            <a:r>
              <a:rPr kumimoji="0" lang="zh-CN" altLang="en-US" sz="2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宋体" panose="02010600030101010101" pitchFamily="2" charset="-122"/>
              </a:rPr>
              <a:t>②回报：既包括物质方面，又包括精神方面。更重要的是精神方面的回报，如良好的自我感觉、获得新的知识和技能、赢得他人的尊重和赞许等。</a:t>
            </a:r>
            <a:endPar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pic>
        <p:nvPicPr>
          <p:cNvPr id="7" name="图片 6"/>
          <p:cNvPicPr>
            <a:picLocks noChangeAspect="1"/>
          </p:cNvPicPr>
          <p:nvPr>
            <p:custDataLst>
              <p:tags r:id="rId6"/>
            </p:custDataLst>
          </p:nvPr>
        </p:nvPicPr>
        <p:blipFill>
          <a:blip r:embed="rId7"/>
          <a:stretch>
            <a:fillRect/>
          </a:stretch>
        </p:blipFill>
        <p:spPr>
          <a:xfrm>
            <a:off x="1907704" y="5517232"/>
            <a:ext cx="1115750" cy="1124837"/>
          </a:xfrm>
          <a:prstGeom prst="rect">
            <a:avLst/>
          </a:prstGeom>
          <a:effectLst>
            <a:softEdge rad="127000"/>
          </a:effectLst>
        </p:spPr>
      </p:pic>
      <p:pic>
        <p:nvPicPr>
          <p:cNvPr id="8" name="Picture 9"/>
          <p:cNvPicPr>
            <a:picLocks noChangeAspect="1" noChangeArrowheads="1"/>
          </p:cNvPicPr>
          <p:nvPr>
            <p:custDataLst>
              <p:tags r:id="rId8"/>
            </p:custDataLst>
          </p:nvPr>
        </p:nvPicPr>
        <p:blipFill>
          <a:blip r:embed="rId9"/>
          <a:stretch>
            <a:fillRect/>
          </a:stretch>
        </p:blipFill>
        <p:spPr bwMode="auto">
          <a:xfrm>
            <a:off x="6660232" y="5229200"/>
            <a:ext cx="1800200" cy="141277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7">
                                            <p:txEl>
                                              <p:pRg st="0" end="0"/>
                                            </p:txEl>
                                          </p:spTgt>
                                        </p:tgtEl>
                                        <p:attrNameLst>
                                          <p:attrName>style.visibility</p:attrName>
                                        </p:attrNameLst>
                                      </p:cBhvr>
                                      <p:to>
                                        <p:strVal val="visible"/>
                                      </p:to>
                                    </p:set>
                                    <p:anim calcmode="lin" valueType="num">
                                      <p:cBhvr additive="base">
                                        <p:cTn id="13" dur="500" fill="hold"/>
                                        <p:tgtEl>
                                          <p:spTgt spid="6041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7">
                                            <p:txEl>
                                              <p:pRg st="1" end="1"/>
                                            </p:txEl>
                                          </p:spTgt>
                                        </p:tgtEl>
                                        <p:attrNameLst>
                                          <p:attrName>style.visibility</p:attrName>
                                        </p:attrNameLst>
                                      </p:cBhvr>
                                      <p:to>
                                        <p:strVal val="visible"/>
                                      </p:to>
                                    </p:set>
                                    <p:anim calcmode="lin" valueType="num">
                                      <p:cBhvr additive="base">
                                        <p:cTn id="17" dur="500" fill="hold"/>
                                        <p:tgtEl>
                                          <p:spTgt spid="6041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0417">
                                            <p:txEl>
                                              <p:pRg st="2" end="2"/>
                                            </p:txEl>
                                          </p:spTgt>
                                        </p:tgtEl>
                                        <p:attrNameLst>
                                          <p:attrName>style.visibility</p:attrName>
                                        </p:attrNameLst>
                                      </p:cBhvr>
                                      <p:to>
                                        <p:strVal val="visible"/>
                                      </p:to>
                                    </p:set>
                                    <p:anim calcmode="lin" valueType="num">
                                      <p:cBhvr additive="base">
                                        <p:cTn id="23" dur="500" fill="hold"/>
                                        <p:tgtEl>
                                          <p:spTgt spid="6041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0417">
                                            <p:txEl>
                                              <p:pRg st="3" end="3"/>
                                            </p:txEl>
                                          </p:spTgt>
                                        </p:tgtEl>
                                        <p:attrNameLst>
                                          <p:attrName>style.visibility</p:attrName>
                                        </p:attrNameLst>
                                      </p:cBhvr>
                                      <p:to>
                                        <p:strVal val="visible"/>
                                      </p:to>
                                    </p:set>
                                    <p:anim calcmode="lin" valueType="num">
                                      <p:cBhvr additive="base">
                                        <p:cTn id="29" dur="500" fill="hold"/>
                                        <p:tgtEl>
                                          <p:spTgt spid="6041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4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683568" y="0"/>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443980" y="117475"/>
            <a:ext cx="2397760" cy="1427480"/>
          </a:xfrm>
          <a:prstGeom prst="rect">
            <a:avLst/>
          </a:prstGeom>
          <a:noFill/>
          <a:ln w="9525">
            <a:noFill/>
            <a:miter lim="800000"/>
            <a:headEnd/>
            <a:tailEnd/>
          </a:ln>
        </p:spPr>
      </p:pic>
      <p:sp>
        <p:nvSpPr>
          <p:cNvPr id="100" name="文本框 99"/>
          <p:cNvSpPr txBox="1"/>
          <p:nvPr>
            <p:custDataLst>
              <p:tags r:id="rId4"/>
            </p:custDataLst>
          </p:nvPr>
        </p:nvSpPr>
        <p:spPr>
          <a:xfrm>
            <a:off x="467544" y="908720"/>
            <a:ext cx="8425120" cy="4606389"/>
          </a:xfrm>
          <a:prstGeom prst="rect">
            <a:avLst/>
          </a:prstGeom>
          <a:noFill/>
          <a:ln w="9525">
            <a:noFill/>
          </a:ln>
        </p:spPr>
        <p:txBody>
          <a:bodyPr wrap="square">
            <a:spAutoFit/>
          </a:bodyPr>
          <a:lstStyle/>
          <a:p>
            <a:pPr lvl="0" fontAlgn="ctr">
              <a:lnSpc>
                <a:spcPts val="3200"/>
              </a:lnSpc>
            </a:pPr>
            <a:r>
              <a:rPr lang="zh-CN" altLang="en-US"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2</a:t>
            </a:r>
            <a:r>
              <a:rPr lang="zh-CN" altLang="en-US"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如何做一个负责任的人？</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①不言代价与回报。对承担责任的代价与回报作出正确的评估，作出合理的选择。</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②我们一旦作出选择，就应该义无反顾地担当起应负的责任。</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③虽然有些应该做的事情不是我们自愿选择的，但是我们仍然应该自觉承担相应的责任，不抱怨，不懈怠，全身心地投入。</a:t>
            </a:r>
            <a:endParaRPr lang="zh-CN" altLang="zh-CN" sz="2400" smtClean="0">
              <a:latin typeface="黑体" panose="02010609060101010101" pitchFamily="49" charset="-122"/>
              <a:ea typeface="黑体" panose="02010609060101010101" pitchFamily="49" charset="-122"/>
            </a:endParaRPr>
          </a:p>
          <a:p>
            <a:pPr fontAlgn="ctr">
              <a:lnSpc>
                <a:spcPts val="3200"/>
              </a:lnSpc>
            </a:pPr>
            <a:r>
              <a:rPr lang="zh-CN" altLang="zh-CN" sz="2400" smtClean="0">
                <a:latin typeface="黑体" panose="02010609060101010101" pitchFamily="49" charset="-122"/>
                <a:ea typeface="黑体" panose="02010609060101010101" pitchFamily="49" charset="-122"/>
              </a:rPr>
              <a:t>④无论何时何地，我们都应该努力提升自身素质，增强履行责任的能力，勇于承担责任。</a:t>
            </a:r>
            <a:endParaRPr lang="zh-CN" altLang="zh-CN" sz="2400" smtClean="0">
              <a:latin typeface="黑体" panose="02010609060101010101" pitchFamily="49" charset="-122"/>
              <a:ea typeface="黑体" panose="02010609060101010101" pitchFamily="49" charset="-122"/>
            </a:endParaRPr>
          </a:p>
          <a:p>
            <a:pPr>
              <a:lnSpc>
                <a:spcPts val="3200"/>
              </a:lnSpc>
            </a:pPr>
            <a:r>
              <a:rPr lang="zh-CN" altLang="zh-CN" sz="2400" smtClean="0">
                <a:solidFill>
                  <a:schemeClr val="tx2"/>
                </a:solidFill>
                <a:latin typeface="黑体" panose="02010609060101010101" pitchFamily="49" charset="-122"/>
                <a:ea typeface="黑体" panose="02010609060101010101" pitchFamily="49" charset="-122"/>
              </a:rPr>
              <a:t>【命题趋势】</a:t>
            </a:r>
            <a:r>
              <a:rPr lang="zh-CN" altLang="zh-CN" sz="2400" smtClean="0">
                <a:latin typeface="黑体" panose="02010609060101010101" pitchFamily="49" charset="-122"/>
                <a:ea typeface="黑体" panose="02010609060101010101" pitchFamily="49" charset="-122"/>
              </a:rPr>
              <a:t>高频考点。常结合道德模范、感动中国人物事迹等，考查树立责任意识</a:t>
            </a:r>
            <a:r>
              <a:rPr lang="en-US" altLang="zh-CN"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自觉</a:t>
            </a:r>
            <a:r>
              <a:rPr lang="zh-CN" altLang="zh-CN" sz="2400" i="1" smtClean="0">
                <a:latin typeface="黑体" panose="02010609060101010101" pitchFamily="49" charset="-122"/>
                <a:ea typeface="黑体" panose="02010609060101010101" pitchFamily="49" charset="-122"/>
              </a:rPr>
              <a:t>承担责任</a:t>
            </a:r>
            <a:r>
              <a:rPr lang="zh-CN" altLang="zh-CN" sz="2400" smtClean="0">
                <a:latin typeface="黑体" panose="02010609060101010101" pitchFamily="49" charset="-122"/>
                <a:ea typeface="黑体" panose="02010609060101010101" pitchFamily="49" charset="-122"/>
              </a:rPr>
              <a:t>，不言代价与回报，无私奉献，为中华民族的复兴贡献力量。</a:t>
            </a:r>
            <a:endParaRPr lang="zh-CN" altLang="zh-CN" sz="2400" smtClean="0">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custDataLst>
              <p:tags r:id="rId5"/>
            </p:custDataLst>
          </p:nvPr>
        </p:nvPicPr>
        <p:blipFill>
          <a:blip r:embed="rId6"/>
          <a:stretch>
            <a:fillRect/>
          </a:stretch>
        </p:blipFill>
        <p:spPr bwMode="auto">
          <a:xfrm>
            <a:off x="6084168" y="5013176"/>
            <a:ext cx="2447429" cy="1628800"/>
          </a:xfrm>
          <a:prstGeom prst="rect">
            <a:avLst/>
          </a:prstGeom>
          <a:noFill/>
          <a:ln w="9525">
            <a:noFill/>
            <a:miter lim="800000"/>
            <a:headEnd/>
            <a:tailEnd/>
          </a:ln>
        </p:spPr>
      </p:pic>
      <p:pic>
        <p:nvPicPr>
          <p:cNvPr id="9" name="图片 8"/>
          <p:cNvPicPr>
            <a:picLocks noChangeAspect="1"/>
          </p:cNvPicPr>
          <p:nvPr>
            <p:custDataLst>
              <p:tags r:id="rId7"/>
            </p:custDataLst>
          </p:nvPr>
        </p:nvPicPr>
        <p:blipFill>
          <a:blip r:embed="rId8"/>
          <a:stretch>
            <a:fillRect/>
          </a:stretch>
        </p:blipFill>
        <p:spPr>
          <a:xfrm>
            <a:off x="827584" y="5517232"/>
            <a:ext cx="1115750" cy="1124837"/>
          </a:xfrm>
          <a:prstGeom prst="rect">
            <a:avLst/>
          </a:prstGeom>
          <a:effectLst>
            <a:softEdge rad="1270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2" end="2"/>
                                            </p:txEl>
                                          </p:spTgt>
                                        </p:tgtEl>
                                        <p:attrNameLst>
                                          <p:attrName>style.visibility</p:attrName>
                                        </p:attrNameLst>
                                      </p:cBhvr>
                                      <p:to>
                                        <p:strVal val="visible"/>
                                      </p:to>
                                    </p:set>
                                    <p:anim calcmode="lin" valueType="num">
                                      <p:cBhvr additive="base">
                                        <p:cTn id="13"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anim calcmode="lin" valueType="num">
                                      <p:cBhvr additive="base">
                                        <p:cTn id="19"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xEl>
                                              <p:pRg st="4" end="4"/>
                                            </p:txEl>
                                          </p:spTgt>
                                        </p:tgtEl>
                                        <p:attrNameLst>
                                          <p:attrName>style.visibility</p:attrName>
                                        </p:attrNameLst>
                                      </p:cBhvr>
                                      <p:to>
                                        <p:strVal val="visible"/>
                                      </p:to>
                                    </p:set>
                                    <p:anim calcmode="lin" valueType="num">
                                      <p:cBhvr additive="base">
                                        <p:cTn id="25"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xEl>
                                              <p:pRg st="5" end="5"/>
                                            </p:txEl>
                                          </p:spTgt>
                                        </p:tgtEl>
                                        <p:attrNameLst>
                                          <p:attrName>style.visibility</p:attrName>
                                        </p:attrNameLst>
                                      </p:cBhvr>
                                      <p:to>
                                        <p:strVal val="visible"/>
                                      </p:to>
                                    </p:set>
                                    <p:anim calcmode="lin" valueType="num">
                                      <p:cBhvr additive="base">
                                        <p:cTn id="31"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custDataLst>
              <p:tags r:id="rId1"/>
            </p:custDataLst>
          </p:nvPr>
        </p:nvSpPr>
        <p:spPr bwMode="auto">
          <a:xfrm>
            <a:off x="683260" y="332740"/>
            <a:ext cx="7075170" cy="914400"/>
          </a:xfrm>
          <a:prstGeom prst="rect">
            <a:avLst/>
          </a:prstGeom>
          <a:noFill/>
          <a:ln w="9525">
            <a:noFill/>
            <a:miter lim="800000"/>
          </a:ln>
        </p:spPr>
        <p:txBody>
          <a:bodyPr lIns="0" rIns="0" anchor="ctr"/>
          <a:lstStyle/>
          <a:p>
            <a:pPr algn="ctr"/>
            <a:r>
              <a:rPr lang="zh-CN" altLang="en-US" sz="2800">
                <a:latin typeface="Calligraphic"/>
                <a:ea typeface="黑体" panose="02010609060101010101" pitchFamily="49" charset="-122"/>
                <a:sym typeface="Times New Roman" panose="02020603050405020304" pitchFamily="18" charset="0"/>
              </a:rPr>
              <a:t>（二）考点梳理</a:t>
            </a:r>
            <a:endParaRPr lang="zh-CN" altLang="en-US" sz="2800">
              <a:latin typeface="Calligraphic"/>
              <a:ea typeface="黑体" panose="02010609060101010101" pitchFamily="49" charset="-122"/>
              <a:sym typeface="Times New Roman" panose="02020603050405020304" pitchFamily="18" charset="0"/>
            </a:endParaRPr>
          </a:p>
        </p:txBody>
      </p:sp>
      <p:pic>
        <p:nvPicPr>
          <p:cNvPr id="22534" name="图片 1"/>
          <p:cNvPicPr>
            <a:picLocks noGrp="1" noChangeAspect="1"/>
          </p:cNvPicPr>
          <p:nvPr>
            <p:custDataLst>
              <p:tags r:id="rId2"/>
            </p:custDataLst>
          </p:nvPr>
        </p:nvPicPr>
        <p:blipFill>
          <a:blip r:embed="rId3"/>
          <a:stretch>
            <a:fillRect/>
          </a:stretch>
        </p:blipFill>
        <p:spPr bwMode="auto">
          <a:xfrm>
            <a:off x="6443980" y="117475"/>
            <a:ext cx="2397760" cy="1427480"/>
          </a:xfrm>
          <a:prstGeom prst="rect">
            <a:avLst/>
          </a:prstGeom>
          <a:noFill/>
          <a:ln w="9525">
            <a:noFill/>
            <a:miter lim="800000"/>
            <a:headEnd/>
            <a:tailEnd/>
          </a:ln>
        </p:spPr>
      </p:pic>
      <p:sp>
        <p:nvSpPr>
          <p:cNvPr id="100" name="文本框 99"/>
          <p:cNvSpPr txBox="1"/>
          <p:nvPr>
            <p:custDataLst>
              <p:tags r:id="rId4"/>
            </p:custDataLst>
          </p:nvPr>
        </p:nvSpPr>
        <p:spPr>
          <a:xfrm>
            <a:off x="683568" y="1412776"/>
            <a:ext cx="7848872" cy="4131900"/>
          </a:xfrm>
          <a:prstGeom prst="rect">
            <a:avLst/>
          </a:prstGeom>
          <a:noFill/>
          <a:ln w="9525">
            <a:noFill/>
          </a:ln>
        </p:spPr>
        <p:txBody>
          <a:bodyPr wrap="square">
            <a:spAutoFit/>
          </a:bodyPr>
          <a:lstStyle/>
          <a:p>
            <a:pPr>
              <a:lnSpc>
                <a:spcPts val="3500"/>
              </a:lnSpc>
            </a:pPr>
            <a:r>
              <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考点</a:t>
            </a:r>
            <a:r>
              <a:rPr lang="en-US"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3 </a:t>
            </a:r>
            <a:r>
              <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rPr>
              <a:t>关爱他人</a:t>
            </a:r>
            <a:endParaRPr lang="zh-CN" altLang="zh-CN" sz="2400" smtClean="0">
              <a:gradFill>
                <a:gsLst>
                  <a:gs pos="0">
                    <a:srgbClr val="14CD68"/>
                  </a:gs>
                  <a:gs pos="100000">
                    <a:srgbClr val="035C7D"/>
                  </a:gs>
                </a:gsLst>
                <a:lin scaled="0"/>
              </a:gradFill>
              <a:latin typeface="黑体" panose="02010609060101010101" pitchFamily="49" charset="-122"/>
              <a:ea typeface="黑体" panose="02010609060101010101" pitchFamily="49" charset="-122"/>
            </a:endParaRPr>
          </a:p>
          <a:p>
            <a:pPr lvl="0">
              <a:lnSpc>
                <a:spcPts val="3500"/>
              </a:lnSpc>
            </a:pPr>
            <a:r>
              <a:rPr lang="zh-CN" altLang="en-US" sz="2400" smtClean="0">
                <a:latin typeface="黑体" panose="02010609060101010101" pitchFamily="49" charset="-122"/>
                <a:ea typeface="黑体" panose="02010609060101010101" pitchFamily="49" charset="-122"/>
              </a:rPr>
              <a:t>（</a:t>
            </a:r>
            <a:r>
              <a:rPr lang="en-US" altLang="zh-CN" sz="2400" smtClean="0">
                <a:latin typeface="黑体" panose="02010609060101010101" pitchFamily="49" charset="-122"/>
                <a:ea typeface="黑体" panose="02010609060101010101" pitchFamily="49" charset="-122"/>
              </a:rPr>
              <a:t>1</a:t>
            </a:r>
            <a:r>
              <a:rPr lang="zh-CN" altLang="en-US" sz="2400" smtClean="0">
                <a:latin typeface="黑体" panose="02010609060101010101" pitchFamily="49" charset="-122"/>
                <a:ea typeface="黑体" panose="02010609060101010101" pitchFamily="49" charset="-122"/>
              </a:rPr>
              <a:t>）</a:t>
            </a:r>
            <a:r>
              <a:rPr lang="zh-CN" altLang="zh-CN" sz="2400" smtClean="0">
                <a:latin typeface="黑体" panose="02010609060101010101" pitchFamily="49" charset="-122"/>
                <a:ea typeface="黑体" panose="02010609060101010101" pitchFamily="49" charset="-122"/>
              </a:rPr>
              <a:t>为什么要关爱他人（意义、重要性）？</a:t>
            </a:r>
            <a:endParaRPr lang="zh-CN" altLang="zh-CN" sz="2400" smtClean="0">
              <a:latin typeface="黑体" panose="02010609060101010101" pitchFamily="49" charset="-122"/>
              <a:ea typeface="黑体" panose="02010609060101010101" pitchFamily="49" charset="-122"/>
            </a:endParaRPr>
          </a:p>
          <a:p>
            <a:pPr>
              <a:lnSpc>
                <a:spcPts val="3500"/>
              </a:lnSpc>
            </a:pPr>
            <a:r>
              <a:rPr lang="en-US" altLang="zh-CN" sz="2400" smtClean="0">
                <a:latin typeface="黑体" panose="02010609060101010101" pitchFamily="49" charset="-122"/>
                <a:ea typeface="黑体" panose="02010609060101010101" pitchFamily="49" charset="-122"/>
              </a:rPr>
              <a:t>①</a:t>
            </a:r>
            <a:r>
              <a:rPr lang="zh-CN" altLang="zh-CN" sz="2400" smtClean="0">
                <a:latin typeface="黑体" panose="02010609060101010101" pitchFamily="49" charset="-122"/>
                <a:ea typeface="黑体" panose="02010609060101010101" pitchFamily="49" charset="-122"/>
              </a:rPr>
              <a:t>对他人：关爱传递着美好情感，给人带来温暖和希望，是维系友好关系的桥梁。</a:t>
            </a:r>
            <a:endParaRPr lang="zh-CN" altLang="zh-CN" sz="2400" smtClean="0">
              <a:latin typeface="黑体" panose="02010609060101010101" pitchFamily="49" charset="-122"/>
              <a:ea typeface="黑体" panose="02010609060101010101" pitchFamily="49" charset="-122"/>
            </a:endParaRPr>
          </a:p>
          <a:p>
            <a:pPr>
              <a:lnSpc>
                <a:spcPts val="3500"/>
              </a:lnSpc>
            </a:pPr>
            <a:r>
              <a:rPr lang="en-US" altLang="zh-CN" sz="2400" smtClean="0">
                <a:latin typeface="黑体" panose="02010609060101010101" pitchFamily="49" charset="-122"/>
                <a:ea typeface="黑体" panose="02010609060101010101" pitchFamily="49" charset="-122"/>
              </a:rPr>
              <a:t>②</a:t>
            </a:r>
            <a:r>
              <a:rPr lang="zh-CN" altLang="zh-CN" sz="2400" smtClean="0">
                <a:latin typeface="黑体" panose="02010609060101010101" pitchFamily="49" charset="-122"/>
                <a:ea typeface="黑体" panose="02010609060101010101" pitchFamily="49" charset="-122"/>
              </a:rPr>
              <a:t>对社会：关爱是社会和谐稳定的润滑剂和正能量。关爱使人们在交往过程中互谅互让，相互尊敬，与人为善，增进信任，有利于形成良好的人际氛围，促进社会文明进步。</a:t>
            </a:r>
            <a:endParaRPr lang="en-US" altLang="zh-CN" sz="2400" smtClean="0">
              <a:latin typeface="黑体" panose="02010609060101010101" pitchFamily="49" charset="-122"/>
              <a:ea typeface="黑体" panose="02010609060101010101" pitchFamily="49" charset="-122"/>
            </a:endParaRPr>
          </a:p>
          <a:p>
            <a:pPr>
              <a:lnSpc>
                <a:spcPts val="3500"/>
              </a:lnSpc>
            </a:pPr>
            <a:r>
              <a:rPr lang="en-US" altLang="zh-CN" sz="2400" smtClean="0">
                <a:latin typeface="黑体" panose="02010609060101010101" pitchFamily="49" charset="-122"/>
                <a:ea typeface="黑体" panose="02010609060101010101" pitchFamily="49" charset="-122"/>
              </a:rPr>
              <a:t>③</a:t>
            </a:r>
            <a:r>
              <a:rPr lang="zh-CN" altLang="zh-CN" sz="2400" smtClean="0">
                <a:latin typeface="黑体" panose="02010609060101010101" pitchFamily="49" charset="-122"/>
                <a:ea typeface="黑体" panose="02010609060101010101" pitchFamily="49" charset="-122"/>
              </a:rPr>
              <a:t>对自己：关爱他人，收获幸福。从一定意义上说，关爱他人也是关爱和善待自己。</a:t>
            </a:r>
            <a:endParaRPr lang="zh-CN" altLang="zh-CN" sz="2400">
              <a:latin typeface="黑体" panose="02010609060101010101" pitchFamily="49" charset="-122"/>
              <a:ea typeface="黑体" panose="02010609060101010101" pitchFamily="49" charset="-122"/>
            </a:endParaRPr>
          </a:p>
        </p:txBody>
      </p:sp>
      <p:pic>
        <p:nvPicPr>
          <p:cNvPr id="7" name="Picture 6"/>
          <p:cNvPicPr>
            <a:picLocks noChangeAspect="1" noChangeArrowheads="1"/>
          </p:cNvPicPr>
          <p:nvPr>
            <p:custDataLst>
              <p:tags r:id="rId5"/>
            </p:custDataLst>
          </p:nvPr>
        </p:nvPicPr>
        <p:blipFill>
          <a:blip r:embed="rId6"/>
          <a:stretch>
            <a:fillRect/>
          </a:stretch>
        </p:blipFill>
        <p:spPr bwMode="auto">
          <a:xfrm>
            <a:off x="6012160" y="5013176"/>
            <a:ext cx="2591891" cy="1656184"/>
          </a:xfrm>
          <a:prstGeom prst="rect">
            <a:avLst/>
          </a:prstGeom>
          <a:noFill/>
          <a:ln w="9525">
            <a:noFill/>
            <a:miter lim="800000"/>
            <a:headEnd/>
            <a:tailEnd/>
          </a:ln>
        </p:spPr>
      </p:pic>
      <p:pic>
        <p:nvPicPr>
          <p:cNvPr id="8" name="Picture 10"/>
          <p:cNvPicPr>
            <a:picLocks noChangeAspect="1" noChangeArrowheads="1"/>
          </p:cNvPicPr>
          <p:nvPr>
            <p:custDataLst>
              <p:tags r:id="rId7"/>
            </p:custDataLst>
          </p:nvPr>
        </p:nvPicPr>
        <p:blipFill>
          <a:blip r:embed="rId8"/>
          <a:srcRect r="-603" b="21132"/>
          <a:stretch>
            <a:fillRect/>
          </a:stretch>
        </p:blipFill>
        <p:spPr bwMode="auto">
          <a:xfrm>
            <a:off x="1043608" y="5445224"/>
            <a:ext cx="3744416" cy="115212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1" end="1"/>
                                            </p:txEl>
                                          </p:spTgt>
                                        </p:tgtEl>
                                        <p:attrNameLst>
                                          <p:attrName>style.visibility</p:attrName>
                                        </p:attrNameLst>
                                      </p:cBhvr>
                                      <p:to>
                                        <p:strVal val="visible"/>
                                      </p:to>
                                    </p:set>
                                    <p:anim calcmode="lin" valueType="num">
                                      <p:cBhvr additive="base">
                                        <p:cTn id="13"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2" end="2"/>
                                            </p:txEl>
                                          </p:spTgt>
                                        </p:tgtEl>
                                        <p:attrNameLst>
                                          <p:attrName>style.visibility</p:attrName>
                                        </p:attrNameLst>
                                      </p:cBhvr>
                                      <p:to>
                                        <p:strVal val="visible"/>
                                      </p:to>
                                    </p:set>
                                    <p:anim calcmode="lin" valueType="num">
                                      <p:cBhvr additive="base">
                                        <p:cTn id="19"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xEl>
                                              <p:pRg st="3" end="3"/>
                                            </p:txEl>
                                          </p:spTgt>
                                        </p:tgtEl>
                                        <p:attrNameLst>
                                          <p:attrName>style.visibility</p:attrName>
                                        </p:attrNameLst>
                                      </p:cBhvr>
                                      <p:to>
                                        <p:strVal val="visible"/>
                                      </p:to>
                                    </p:set>
                                    <p:anim calcmode="lin" valueType="num">
                                      <p:cBhvr additive="base">
                                        <p:cTn id="25"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xEl>
                                              <p:pRg st="4" end="4"/>
                                            </p:txEl>
                                          </p:spTgt>
                                        </p:tgtEl>
                                        <p:attrNameLst>
                                          <p:attrName>style.visibility</p:attrName>
                                        </p:attrNameLst>
                                      </p:cBhvr>
                                      <p:to>
                                        <p:strVal val="visible"/>
                                      </p:to>
                                    </p:set>
                                    <p:anim calcmode="lin" valueType="num">
                                      <p:cBhvr additive="base">
                                        <p:cTn id="31"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UNIQUEID" val="2934"/>
</p:tagLst>
</file>

<file path=ppt/tags/tag10.xml><?xml version="1.0" encoding="utf-8"?>
<p:tagLst xmlns:p="http://schemas.openxmlformats.org/presentationml/2006/main">
  <p:tag name="AS_UNIQUEID" val="2943"/>
</p:tagLst>
</file>

<file path=ppt/tags/tag100.xml><?xml version="1.0" encoding="utf-8"?>
<p:tagLst xmlns:p="http://schemas.openxmlformats.org/presentationml/2006/main">
  <p:tag name="AS_UNIQUEID" val="3033"/>
</p:tagLst>
</file>

<file path=ppt/tags/tag101.xml><?xml version="1.0" encoding="utf-8"?>
<p:tagLst xmlns:p="http://schemas.openxmlformats.org/presentationml/2006/main">
  <p:tag name="AS_UNIQUEID" val="3034"/>
</p:tagLst>
</file>

<file path=ppt/tags/tag102.xml><?xml version="1.0" encoding="utf-8"?>
<p:tagLst xmlns:p="http://schemas.openxmlformats.org/presentationml/2006/main">
  <p:tag name="AS_UNIQUEID" val="3035"/>
</p:tagLst>
</file>

<file path=ppt/tags/tag103.xml><?xml version="1.0" encoding="utf-8"?>
<p:tagLst xmlns:p="http://schemas.openxmlformats.org/presentationml/2006/main">
  <p:tag name="AS_UNIQUEID" val="3036"/>
</p:tagLst>
</file>

<file path=ppt/tags/tag104.xml><?xml version="1.0" encoding="utf-8"?>
<p:tagLst xmlns:p="http://schemas.openxmlformats.org/presentationml/2006/main">
  <p:tag name="AS_UNIQUEID" val="3037"/>
</p:tagLst>
</file>

<file path=ppt/tags/tag105.xml><?xml version="1.0" encoding="utf-8"?>
<p:tagLst xmlns:p="http://schemas.openxmlformats.org/presentationml/2006/main">
  <p:tag name="AS_UNIQUEID" val="3038"/>
</p:tagLst>
</file>

<file path=ppt/tags/tag106.xml><?xml version="1.0" encoding="utf-8"?>
<p:tagLst xmlns:p="http://schemas.openxmlformats.org/presentationml/2006/main">
  <p:tag name="AS_UNIQUEID" val="3039"/>
</p:tagLst>
</file>

<file path=ppt/tags/tag107.xml><?xml version="1.0" encoding="utf-8"?>
<p:tagLst xmlns:p="http://schemas.openxmlformats.org/presentationml/2006/main">
  <p:tag name="AS_UNIQUEID" val="3040"/>
</p:tagLst>
</file>

<file path=ppt/tags/tag108.xml><?xml version="1.0" encoding="utf-8"?>
<p:tagLst xmlns:p="http://schemas.openxmlformats.org/presentationml/2006/main">
  <p:tag name="AS_UNIQUEID" val="3041"/>
</p:tagLst>
</file>

<file path=ppt/tags/tag109.xml><?xml version="1.0" encoding="utf-8"?>
<p:tagLst xmlns:p="http://schemas.openxmlformats.org/presentationml/2006/main">
  <p:tag name="AS_UNIQUEID" val="3042"/>
</p:tagLst>
</file>

<file path=ppt/tags/tag11.xml><?xml version="1.0" encoding="utf-8"?>
<p:tagLst xmlns:p="http://schemas.openxmlformats.org/presentationml/2006/main">
  <p:tag name="AS_UNIQUEID" val="2944"/>
</p:tagLst>
</file>

<file path=ppt/tags/tag110.xml><?xml version="1.0" encoding="utf-8"?>
<p:tagLst xmlns:p="http://schemas.openxmlformats.org/presentationml/2006/main">
  <p:tag name="AS_UNIQUEID" val="3043"/>
</p:tagLst>
</file>

<file path=ppt/tags/tag111.xml><?xml version="1.0" encoding="utf-8"?>
<p:tagLst xmlns:p="http://schemas.openxmlformats.org/presentationml/2006/main">
  <p:tag name="AS_UNIQUEID" val="3044"/>
</p:tagLst>
</file>

<file path=ppt/tags/tag112.xml><?xml version="1.0" encoding="utf-8"?>
<p:tagLst xmlns:p="http://schemas.openxmlformats.org/presentationml/2006/main">
  <p:tag name="AS_UNIQUEID" val="3045"/>
</p:tagLst>
</file>

<file path=ppt/tags/tag113.xml><?xml version="1.0" encoding="utf-8"?>
<p:tagLst xmlns:p="http://schemas.openxmlformats.org/presentationml/2006/main">
  <p:tag name="AS_UNIQUEID" val="3046"/>
</p:tagLst>
</file>

<file path=ppt/tags/tag114.xml><?xml version="1.0" encoding="utf-8"?>
<p:tagLst xmlns:p="http://schemas.openxmlformats.org/presentationml/2006/main">
  <p:tag name="AS_UNIQUEID" val="3047"/>
</p:tagLst>
</file>

<file path=ppt/tags/tag115.xml><?xml version="1.0" encoding="utf-8"?>
<p:tagLst xmlns:p="http://schemas.openxmlformats.org/presentationml/2006/main">
  <p:tag name="AS_UNIQUEID" val="3048"/>
</p:tagLst>
</file>

<file path=ppt/tags/tag116.xml><?xml version="1.0" encoding="utf-8"?>
<p:tagLst xmlns:p="http://schemas.openxmlformats.org/presentationml/2006/main">
  <p:tag name="AS_UNIQUEID" val="3049"/>
</p:tagLst>
</file>

<file path=ppt/tags/tag117.xml><?xml version="1.0" encoding="utf-8"?>
<p:tagLst xmlns:p="http://schemas.openxmlformats.org/presentationml/2006/main">
  <p:tag name="AS_UNIQUEID" val="3050"/>
</p:tagLst>
</file>

<file path=ppt/tags/tag118.xml><?xml version="1.0" encoding="utf-8"?>
<p:tagLst xmlns:p="http://schemas.openxmlformats.org/presentationml/2006/main">
  <p:tag name="AS_UNIQUEID" val="3051"/>
</p:tagLst>
</file>

<file path=ppt/tags/tag119.xml><?xml version="1.0" encoding="utf-8"?>
<p:tagLst xmlns:p="http://schemas.openxmlformats.org/presentationml/2006/main">
  <p:tag name="AS_UNIQUEID" val="3052"/>
</p:tagLst>
</file>

<file path=ppt/tags/tag12.xml><?xml version="1.0" encoding="utf-8"?>
<p:tagLst xmlns:p="http://schemas.openxmlformats.org/presentationml/2006/main">
  <p:tag name="AS_UNIQUEID" val="2945"/>
</p:tagLst>
</file>

<file path=ppt/tags/tag120.xml><?xml version="1.0" encoding="utf-8"?>
<p:tagLst xmlns:p="http://schemas.openxmlformats.org/presentationml/2006/main">
  <p:tag name="AS_UNIQUEID" val="3053"/>
</p:tagLst>
</file>

<file path=ppt/tags/tag121.xml><?xml version="1.0" encoding="utf-8"?>
<p:tagLst xmlns:p="http://schemas.openxmlformats.org/presentationml/2006/main">
  <p:tag name="AS_UNIQUEID" val="3054"/>
</p:tagLst>
</file>

<file path=ppt/tags/tag122.xml><?xml version="1.0" encoding="utf-8"?>
<p:tagLst xmlns:p="http://schemas.openxmlformats.org/presentationml/2006/main">
  <p:tag name="AS_UNIQUEID" val="3055"/>
</p:tagLst>
</file>

<file path=ppt/tags/tag123.xml><?xml version="1.0" encoding="utf-8"?>
<p:tagLst xmlns:p="http://schemas.openxmlformats.org/presentationml/2006/main">
  <p:tag name="AS_UNIQUEID" val="3056"/>
</p:tagLst>
</file>

<file path=ppt/tags/tag124.xml><?xml version="1.0" encoding="utf-8"?>
<p:tagLst xmlns:p="http://schemas.openxmlformats.org/presentationml/2006/main">
  <p:tag name="AS_UNIQUEID" val="3057"/>
</p:tagLst>
</file>

<file path=ppt/tags/tag125.xml><?xml version="1.0" encoding="utf-8"?>
<p:tagLst xmlns:p="http://schemas.openxmlformats.org/presentationml/2006/main">
  <p:tag name="AS_UNIQUEID" val="3058"/>
</p:tagLst>
</file>

<file path=ppt/tags/tag126.xml><?xml version="1.0" encoding="utf-8"?>
<p:tagLst xmlns:p="http://schemas.openxmlformats.org/presentationml/2006/main">
  <p:tag name="AS_UNIQUEID" val="3059"/>
</p:tagLst>
</file>

<file path=ppt/tags/tag127.xml><?xml version="1.0" encoding="utf-8"?>
<p:tagLst xmlns:p="http://schemas.openxmlformats.org/presentationml/2006/main">
  <p:tag name="AS_UNIQUEID" val="3060"/>
</p:tagLst>
</file>

<file path=ppt/tags/tag128.xml><?xml version="1.0" encoding="utf-8"?>
<p:tagLst xmlns:p="http://schemas.openxmlformats.org/presentationml/2006/main">
  <p:tag name="AS_UNIQUEID" val="3061"/>
</p:tagLst>
</file>

<file path=ppt/tags/tag129.xml><?xml version="1.0" encoding="utf-8"?>
<p:tagLst xmlns:p="http://schemas.openxmlformats.org/presentationml/2006/main">
  <p:tag name="AS_UNIQUEID" val="3062"/>
</p:tagLst>
</file>

<file path=ppt/tags/tag13.xml><?xml version="1.0" encoding="utf-8"?>
<p:tagLst xmlns:p="http://schemas.openxmlformats.org/presentationml/2006/main">
  <p:tag name="AS_UNIQUEID" val="2946"/>
</p:tagLst>
</file>

<file path=ppt/tags/tag130.xml><?xml version="1.0" encoding="utf-8"?>
<p:tagLst xmlns:p="http://schemas.openxmlformats.org/presentationml/2006/main">
  <p:tag name="AS_UNIQUEID" val="3063"/>
</p:tagLst>
</file>

<file path=ppt/tags/tag131.xml><?xml version="1.0" encoding="utf-8"?>
<p:tagLst xmlns:p="http://schemas.openxmlformats.org/presentationml/2006/main">
  <p:tag name="AS_UNIQUEID" val="3064"/>
</p:tagLst>
</file>

<file path=ppt/tags/tag132.xml><?xml version="1.0" encoding="utf-8"?>
<p:tagLst xmlns:p="http://schemas.openxmlformats.org/presentationml/2006/main">
  <p:tag name="AS_UNIQUEID" val="3065"/>
</p:tagLst>
</file>

<file path=ppt/tags/tag133.xml><?xml version="1.0" encoding="utf-8"?>
<p:tagLst xmlns:p="http://schemas.openxmlformats.org/presentationml/2006/main">
  <p:tag name="AS_UNIQUEID" val="3066"/>
</p:tagLst>
</file>

<file path=ppt/tags/tag134.xml><?xml version="1.0" encoding="utf-8"?>
<p:tagLst xmlns:p="http://schemas.openxmlformats.org/presentationml/2006/main">
  <p:tag name="AS_UNIQUEID" val="3067"/>
</p:tagLst>
</file>

<file path=ppt/tags/tag135.xml><?xml version="1.0" encoding="utf-8"?>
<p:tagLst xmlns:p="http://schemas.openxmlformats.org/presentationml/2006/main">
  <p:tag name="AS_UNIQUEID" val="3068"/>
</p:tagLst>
</file>

<file path=ppt/tags/tag136.xml><?xml version="1.0" encoding="utf-8"?>
<p:tagLst xmlns:p="http://schemas.openxmlformats.org/presentationml/2006/main">
  <p:tag name="AS_UNIQUEID" val="3069"/>
</p:tagLst>
</file>

<file path=ppt/tags/tag137.xml><?xml version="1.0" encoding="utf-8"?>
<p:tagLst xmlns:p="http://schemas.openxmlformats.org/presentationml/2006/main">
  <p:tag name="AS_UNIQUEID" val="3070"/>
</p:tagLst>
</file>

<file path=ppt/tags/tag138.xml><?xml version="1.0" encoding="utf-8"?>
<p:tagLst xmlns:p="http://schemas.openxmlformats.org/presentationml/2006/main">
  <p:tag name="AS_UNIQUEID" val="3071"/>
</p:tagLst>
</file>

<file path=ppt/tags/tag139.xml><?xml version="1.0" encoding="utf-8"?>
<p:tagLst xmlns:p="http://schemas.openxmlformats.org/presentationml/2006/main">
  <p:tag name="AS_UNIQUEID" val="3072"/>
</p:tagLst>
</file>

<file path=ppt/tags/tag14.xml><?xml version="1.0" encoding="utf-8"?>
<p:tagLst xmlns:p="http://schemas.openxmlformats.org/presentationml/2006/main">
  <p:tag name="AS_UNIQUEID" val="2947"/>
</p:tagLst>
</file>

<file path=ppt/tags/tag140.xml><?xml version="1.0" encoding="utf-8"?>
<p:tagLst xmlns:p="http://schemas.openxmlformats.org/presentationml/2006/main">
  <p:tag name="AS_UNIQUEID" val="3073"/>
</p:tagLst>
</file>

<file path=ppt/tags/tag141.xml><?xml version="1.0" encoding="utf-8"?>
<p:tagLst xmlns:p="http://schemas.openxmlformats.org/presentationml/2006/main">
  <p:tag name="AS_UNIQUEID" val="3074"/>
</p:tagLst>
</file>

<file path=ppt/tags/tag142.xml><?xml version="1.0" encoding="utf-8"?>
<p:tagLst xmlns:p="http://schemas.openxmlformats.org/presentationml/2006/main">
  <p:tag name="AS_UNIQUEID" val="3075"/>
</p:tagLst>
</file>

<file path=ppt/tags/tag143.xml><?xml version="1.0" encoding="utf-8"?>
<p:tagLst xmlns:p="http://schemas.openxmlformats.org/presentationml/2006/main">
  <p:tag name="AS_UNIQUEID" val="3076"/>
</p:tagLst>
</file>

<file path=ppt/tags/tag144.xml><?xml version="1.0" encoding="utf-8"?>
<p:tagLst xmlns:p="http://schemas.openxmlformats.org/presentationml/2006/main">
  <p:tag name="AS_UNIQUEID" val="3077"/>
</p:tagLst>
</file>

<file path=ppt/tags/tag145.xml><?xml version="1.0" encoding="utf-8"?>
<p:tagLst xmlns:p="http://schemas.openxmlformats.org/presentationml/2006/main">
  <p:tag name="AS_UNIQUEID" val="3078"/>
</p:tagLst>
</file>

<file path=ppt/tags/tag146.xml><?xml version="1.0" encoding="utf-8"?>
<p:tagLst xmlns:p="http://schemas.openxmlformats.org/presentationml/2006/main">
  <p:tag name="AS_UNIQUEID" val="3079"/>
</p:tagLst>
</file>

<file path=ppt/tags/tag147.xml><?xml version="1.0" encoding="utf-8"?>
<p:tagLst xmlns:p="http://schemas.openxmlformats.org/presentationml/2006/main">
  <p:tag name="AS_UNIQUEID" val="3080"/>
</p:tagLst>
</file>

<file path=ppt/tags/tag148.xml><?xml version="1.0" encoding="utf-8"?>
<p:tagLst xmlns:p="http://schemas.openxmlformats.org/presentationml/2006/main">
  <p:tag name="AS_UNIQUEID" val="3081"/>
</p:tagLst>
</file>

<file path=ppt/tags/tag149.xml><?xml version="1.0" encoding="utf-8"?>
<p:tagLst xmlns:p="http://schemas.openxmlformats.org/presentationml/2006/main">
  <p:tag name="AS_UNIQUEID" val="3082"/>
</p:tagLst>
</file>

<file path=ppt/tags/tag15.xml><?xml version="1.0" encoding="utf-8"?>
<p:tagLst xmlns:p="http://schemas.openxmlformats.org/presentationml/2006/main">
  <p:tag name="AS_UNIQUEID" val="2948"/>
</p:tagLst>
</file>

<file path=ppt/tags/tag150.xml><?xml version="1.0" encoding="utf-8"?>
<p:tagLst xmlns:p="http://schemas.openxmlformats.org/presentationml/2006/main">
  <p:tag name="AS_UNIQUEID" val="3083"/>
</p:tagLst>
</file>

<file path=ppt/tags/tag151.xml><?xml version="1.0" encoding="utf-8"?>
<p:tagLst xmlns:p="http://schemas.openxmlformats.org/presentationml/2006/main">
  <p:tag name="AS_UNIQUEID" val="3084"/>
</p:tagLst>
</file>

<file path=ppt/tags/tag152.xml><?xml version="1.0" encoding="utf-8"?>
<p:tagLst xmlns:p="http://schemas.openxmlformats.org/presentationml/2006/main">
  <p:tag name="AS_UNIQUEID" val="3085"/>
</p:tagLst>
</file>

<file path=ppt/tags/tag153.xml><?xml version="1.0" encoding="utf-8"?>
<p:tagLst xmlns:p="http://schemas.openxmlformats.org/presentationml/2006/main">
  <p:tag name="AS_UNIQUEID" val="3086"/>
</p:tagLst>
</file>

<file path=ppt/tags/tag154.xml><?xml version="1.0" encoding="utf-8"?>
<p:tagLst xmlns:p="http://schemas.openxmlformats.org/presentationml/2006/main">
  <p:tag name="AS_UNIQUEID" val="3087"/>
</p:tagLst>
</file>

<file path=ppt/tags/tag155.xml><?xml version="1.0" encoding="utf-8"?>
<p:tagLst xmlns:p="http://schemas.openxmlformats.org/presentationml/2006/main">
  <p:tag name="AS_UNIQUEID" val="3088"/>
</p:tagLst>
</file>

<file path=ppt/tags/tag156.xml><?xml version="1.0" encoding="utf-8"?>
<p:tagLst xmlns:p="http://schemas.openxmlformats.org/presentationml/2006/main">
  <p:tag name="AS_UNIQUEID" val="3089"/>
</p:tagLst>
</file>

<file path=ppt/tags/tag157.xml><?xml version="1.0" encoding="utf-8"?>
<p:tagLst xmlns:p="http://schemas.openxmlformats.org/presentationml/2006/main">
  <p:tag name="AS_UNIQUEID" val="3090"/>
</p:tagLst>
</file>

<file path=ppt/tags/tag158.xml><?xml version="1.0" encoding="utf-8"?>
<p:tagLst xmlns:p="http://schemas.openxmlformats.org/presentationml/2006/main">
  <p:tag name="AS_UNIQUEID" val="3091"/>
</p:tagLst>
</file>

<file path=ppt/tags/tag159.xml><?xml version="1.0" encoding="utf-8"?>
<p:tagLst xmlns:p="http://schemas.openxmlformats.org/presentationml/2006/main">
  <p:tag name="AS_UNIQUEID" val="3092"/>
</p:tagLst>
</file>

<file path=ppt/tags/tag16.xml><?xml version="1.0" encoding="utf-8"?>
<p:tagLst xmlns:p="http://schemas.openxmlformats.org/presentationml/2006/main">
  <p:tag name="AS_UNIQUEID" val="2949"/>
</p:tagLst>
</file>

<file path=ppt/tags/tag160.xml><?xml version="1.0" encoding="utf-8"?>
<p:tagLst xmlns:p="http://schemas.openxmlformats.org/presentationml/2006/main">
  <p:tag name="AS_UNIQUEID" val="3093"/>
</p:tagLst>
</file>

<file path=ppt/tags/tag161.xml><?xml version="1.0" encoding="utf-8"?>
<p:tagLst xmlns:p="http://schemas.openxmlformats.org/presentationml/2006/main">
  <p:tag name="AS_UNIQUEID" val="3094"/>
</p:tagLst>
</file>

<file path=ppt/tags/tag162.xml><?xml version="1.0" encoding="utf-8"?>
<p:tagLst xmlns:p="http://schemas.openxmlformats.org/presentationml/2006/main">
  <p:tag name="AS_UNIQUEID" val="3095"/>
</p:tagLst>
</file>

<file path=ppt/tags/tag163.xml><?xml version="1.0" encoding="utf-8"?>
<p:tagLst xmlns:p="http://schemas.openxmlformats.org/presentationml/2006/main">
  <p:tag name="AS_UNIQUEID" val="3096"/>
</p:tagLst>
</file>

<file path=ppt/tags/tag164.xml><?xml version="1.0" encoding="utf-8"?>
<p:tagLst xmlns:p="http://schemas.openxmlformats.org/presentationml/2006/main">
  <p:tag name="AS_UNIQUEID" val="3097"/>
</p:tagLst>
</file>

<file path=ppt/tags/tag165.xml><?xml version="1.0" encoding="utf-8"?>
<p:tagLst xmlns:p="http://schemas.openxmlformats.org/presentationml/2006/main">
  <p:tag name="AS_UNIQUEID" val="3098"/>
</p:tagLst>
</file>

<file path=ppt/tags/tag166.xml><?xml version="1.0" encoding="utf-8"?>
<p:tagLst xmlns:p="http://schemas.openxmlformats.org/presentationml/2006/main">
  <p:tag name="AS_UNIQUEID" val="3099"/>
</p:tagLst>
</file>

<file path=ppt/tags/tag167.xml><?xml version="1.0" encoding="utf-8"?>
<p:tagLst xmlns:p="http://schemas.openxmlformats.org/presentationml/2006/main">
  <p:tag name="AS_UNIQUEID" val="3100"/>
</p:tagLst>
</file>

<file path=ppt/tags/tag168.xml><?xml version="1.0" encoding="utf-8"?>
<p:tagLst xmlns:p="http://schemas.openxmlformats.org/presentationml/2006/main">
  <p:tag name="AS_UNIQUEID" val="3101"/>
</p:tagLst>
</file>

<file path=ppt/tags/tag169.xml><?xml version="1.0" encoding="utf-8"?>
<p:tagLst xmlns:p="http://schemas.openxmlformats.org/presentationml/2006/main">
  <p:tag name="AS_UNIQUEID" val="3102"/>
</p:tagLst>
</file>

<file path=ppt/tags/tag17.xml><?xml version="1.0" encoding="utf-8"?>
<p:tagLst xmlns:p="http://schemas.openxmlformats.org/presentationml/2006/main">
  <p:tag name="AS_UNIQUEID" val="2950"/>
</p:tagLst>
</file>

<file path=ppt/tags/tag170.xml><?xml version="1.0" encoding="utf-8"?>
<p:tagLst xmlns:p="http://schemas.openxmlformats.org/presentationml/2006/main">
  <p:tag name="AS_UNIQUEID" val="3103"/>
</p:tagLst>
</file>

<file path=ppt/tags/tag171.xml><?xml version="1.0" encoding="utf-8"?>
<p:tagLst xmlns:p="http://schemas.openxmlformats.org/presentationml/2006/main">
  <p:tag name="AS_UNIQUEID" val="3104"/>
</p:tagLst>
</file>

<file path=ppt/tags/tag172.xml><?xml version="1.0" encoding="utf-8"?>
<p:tagLst xmlns:p="http://schemas.openxmlformats.org/presentationml/2006/main">
  <p:tag name="AS_UNIQUEID" val="3105"/>
</p:tagLst>
</file>

<file path=ppt/tags/tag173.xml><?xml version="1.0" encoding="utf-8"?>
<p:tagLst xmlns:p="http://schemas.openxmlformats.org/presentationml/2006/main">
  <p:tag name="AS_UNIQUEID" val="3106"/>
</p:tagLst>
</file>

<file path=ppt/tags/tag174.xml><?xml version="1.0" encoding="utf-8"?>
<p:tagLst xmlns:p="http://schemas.openxmlformats.org/presentationml/2006/main">
  <p:tag name="AS_UNIQUEID" val="3107"/>
</p:tagLst>
</file>

<file path=ppt/tags/tag175.xml><?xml version="1.0" encoding="utf-8"?>
<p:tagLst xmlns:p="http://schemas.openxmlformats.org/presentationml/2006/main">
  <p:tag name="AS_UNIQUEID" val="3108"/>
</p:tagLst>
</file>

<file path=ppt/tags/tag176.xml><?xml version="1.0" encoding="utf-8"?>
<p:tagLst xmlns:p="http://schemas.openxmlformats.org/presentationml/2006/main">
  <p:tag name="AS_UNIQUEID" val="3109"/>
</p:tagLst>
</file>

<file path=ppt/tags/tag177.xml><?xml version="1.0" encoding="utf-8"?>
<p:tagLst xmlns:p="http://schemas.openxmlformats.org/presentationml/2006/main">
  <p:tag name="AS_UNIQUEID" val="3110"/>
</p:tagLst>
</file>

<file path=ppt/tags/tag178.xml><?xml version="1.0" encoding="utf-8"?>
<p:tagLst xmlns:p="http://schemas.openxmlformats.org/presentationml/2006/main">
  <p:tag name="AS_UNIQUEID" val="3111"/>
</p:tagLst>
</file>

<file path=ppt/tags/tag179.xml><?xml version="1.0" encoding="utf-8"?>
<p:tagLst xmlns:p="http://schemas.openxmlformats.org/presentationml/2006/main">
  <p:tag name="AS_UNIQUEID" val="3112"/>
</p:tagLst>
</file>

<file path=ppt/tags/tag18.xml><?xml version="1.0" encoding="utf-8"?>
<p:tagLst xmlns:p="http://schemas.openxmlformats.org/presentationml/2006/main">
  <p:tag name="AS_UNIQUEID" val="2951"/>
</p:tagLst>
</file>

<file path=ppt/tags/tag180.xml><?xml version="1.0" encoding="utf-8"?>
<p:tagLst xmlns:p="http://schemas.openxmlformats.org/presentationml/2006/main">
  <p:tag name="AS_UNIQUEID" val="3113"/>
</p:tagLst>
</file>

<file path=ppt/tags/tag181.xml><?xml version="1.0" encoding="utf-8"?>
<p:tagLst xmlns:p="http://schemas.openxmlformats.org/presentationml/2006/main">
  <p:tag name="AS_UNIQUEID" val="3115"/>
</p:tagLst>
</file>

<file path=ppt/tags/tag182.xml><?xml version="1.0" encoding="utf-8"?>
<p:tagLst xmlns:p="http://schemas.openxmlformats.org/presentationml/2006/main">
  <p:tag name="AS_UNIQUEID" val="3116"/>
</p:tagLst>
</file>

<file path=ppt/tags/tag183.xml><?xml version="1.0" encoding="utf-8"?>
<p:tagLst xmlns:p="http://schemas.openxmlformats.org/presentationml/2006/main">
  <p:tag name="AS_UNIQUEID" val="3117"/>
</p:tagLst>
</file>

<file path=ppt/tags/tag184.xml><?xml version="1.0" encoding="utf-8"?>
<p:tagLst xmlns:p="http://schemas.openxmlformats.org/presentationml/2006/main">
  <p:tag name="AS_UNIQUEID" val="3118"/>
</p:tagLst>
</file>

<file path=ppt/tags/tag185.xml><?xml version="1.0" encoding="utf-8"?>
<p:tagLst xmlns:p="http://schemas.openxmlformats.org/presentationml/2006/main">
  <p:tag name="AS_UNIQUEID" val="3119"/>
</p:tagLst>
</file>

<file path=ppt/tags/tag186.xml><?xml version="1.0" encoding="utf-8"?>
<p:tagLst xmlns:p="http://schemas.openxmlformats.org/presentationml/2006/main">
  <p:tag name="AS_UNIQUEID" val="3121"/>
</p:tagLst>
</file>

<file path=ppt/tags/tag187.xml><?xml version="1.0" encoding="utf-8"?>
<p:tagLst xmlns:p="http://schemas.openxmlformats.org/presentationml/2006/main">
  <p:tag name="AS_UNIQUEID" val="3122"/>
</p:tagLst>
</file>

<file path=ppt/tags/tag188.xml><?xml version="1.0" encoding="utf-8"?>
<p:tagLst xmlns:p="http://schemas.openxmlformats.org/presentationml/2006/main">
  <p:tag name="AS_UNIQUEID" val="3123"/>
</p:tagLst>
</file>

<file path=ppt/tags/tag189.xml><?xml version="1.0" encoding="utf-8"?>
<p:tagLst xmlns:p="http://schemas.openxmlformats.org/presentationml/2006/main">
  <p:tag name="AS_UNIQUEID" val="3124"/>
</p:tagLst>
</file>

<file path=ppt/tags/tag19.xml><?xml version="1.0" encoding="utf-8"?>
<p:tagLst xmlns:p="http://schemas.openxmlformats.org/presentationml/2006/main">
  <p:tag name="AS_UNIQUEID" val="2952"/>
</p:tagLst>
</file>

<file path=ppt/tags/tag190.xml><?xml version="1.0" encoding="utf-8"?>
<p:tagLst xmlns:p="http://schemas.openxmlformats.org/presentationml/2006/main">
  <p:tag name="AS_UNIQUEID" val="3125"/>
</p:tagLst>
</file>

<file path=ppt/tags/tag191.xml><?xml version="1.0" encoding="utf-8"?>
<p:tagLst xmlns:p="http://schemas.openxmlformats.org/presentationml/2006/main">
  <p:tag name="AS_UNIQUEID" val="3127"/>
</p:tagLst>
</file>

<file path=ppt/tags/tag192.xml><?xml version="1.0" encoding="utf-8"?>
<p:tagLst xmlns:p="http://schemas.openxmlformats.org/presentationml/2006/main">
  <p:tag name="AS_UNIQUEID" val="3128"/>
</p:tagLst>
</file>

<file path=ppt/tags/tag193.xml><?xml version="1.0" encoding="utf-8"?>
<p:tagLst xmlns:p="http://schemas.openxmlformats.org/presentationml/2006/main">
  <p:tag name="AS_UNIQUEID" val="3129"/>
</p:tagLst>
</file>

<file path=ppt/tags/tag194.xml><?xml version="1.0" encoding="utf-8"?>
<p:tagLst xmlns:p="http://schemas.openxmlformats.org/presentationml/2006/main">
  <p:tag name="AS_UNIQUEID" val="3130"/>
</p:tagLst>
</file>

<file path=ppt/tags/tag195.xml><?xml version="1.0" encoding="utf-8"?>
<p:tagLst xmlns:p="http://schemas.openxmlformats.org/presentationml/2006/main">
  <p:tag name="AS_UNIQUEID" val="3131"/>
</p:tagLst>
</file>

<file path=ppt/tags/tag196.xml><?xml version="1.0" encoding="utf-8"?>
<p:tagLst xmlns:p="http://schemas.openxmlformats.org/presentationml/2006/main">
  <p:tag name="AS_UNIQUEID" val="3132"/>
</p:tagLst>
</file>

<file path=ppt/tags/tag197.xml><?xml version="1.0" encoding="utf-8"?>
<p:tagLst xmlns:p="http://schemas.openxmlformats.org/presentationml/2006/main">
  <p:tag name="AS_UNIQUEID" val="3134"/>
</p:tagLst>
</file>

<file path=ppt/tags/tag198.xml><?xml version="1.0" encoding="utf-8"?>
<p:tagLst xmlns:p="http://schemas.openxmlformats.org/presentationml/2006/main">
  <p:tag name="AS_UNIQUEID" val="3135"/>
</p:tagLst>
</file>

<file path=ppt/tags/tag199.xml><?xml version="1.0" encoding="utf-8"?>
<p:tagLst xmlns:p="http://schemas.openxmlformats.org/presentationml/2006/main">
  <p:tag name="AS_UNIQUEID" val="3136"/>
</p:tagLst>
</file>

<file path=ppt/tags/tag2.xml><?xml version="1.0" encoding="utf-8"?>
<p:tagLst xmlns:p="http://schemas.openxmlformats.org/presentationml/2006/main">
  <p:tag name="AS_UNIQUEID" val="2935"/>
</p:tagLst>
</file>

<file path=ppt/tags/tag20.xml><?xml version="1.0" encoding="utf-8"?>
<p:tagLst xmlns:p="http://schemas.openxmlformats.org/presentationml/2006/main">
  <p:tag name="AS_UNIQUEID" val="2953"/>
</p:tagLst>
</file>

<file path=ppt/tags/tag200.xml><?xml version="1.0" encoding="utf-8"?>
<p:tagLst xmlns:p="http://schemas.openxmlformats.org/presentationml/2006/main">
  <p:tag name="AS_UNIQUEID" val="3137"/>
</p:tagLst>
</file>

<file path=ppt/tags/tag201.xml><?xml version="1.0" encoding="utf-8"?>
<p:tagLst xmlns:p="http://schemas.openxmlformats.org/presentationml/2006/main">
  <p:tag name="AS_UNIQUEID" val="3138"/>
</p:tagLst>
</file>

<file path=ppt/tags/tag202.xml><?xml version="1.0" encoding="utf-8"?>
<p:tagLst xmlns:p="http://schemas.openxmlformats.org/presentationml/2006/main">
  <p:tag name="AS_UNIQUEID" val="3139"/>
</p:tagLst>
</file>

<file path=ppt/tags/tag203.xml><?xml version="1.0" encoding="utf-8"?>
<p:tagLst xmlns:p="http://schemas.openxmlformats.org/presentationml/2006/main">
  <p:tag name="AS_UNIQUEID" val="3140"/>
</p:tagLst>
</file>

<file path=ppt/tags/tag204.xml><?xml version="1.0" encoding="utf-8"?>
<p:tagLst xmlns:p="http://schemas.openxmlformats.org/presentationml/2006/main">
  <p:tag name="AS_UNIQUEID" val="3141"/>
</p:tagLst>
</file>

<file path=ppt/tags/tag205.xml><?xml version="1.0" encoding="utf-8"?>
<p:tagLst xmlns:p="http://schemas.openxmlformats.org/presentationml/2006/main">
  <p:tag name="AS_UNIQUEID" val="3143"/>
</p:tagLst>
</file>

<file path=ppt/tags/tag206.xml><?xml version="1.0" encoding="utf-8"?>
<p:tagLst xmlns:p="http://schemas.openxmlformats.org/presentationml/2006/main">
  <p:tag name="AS_UNIQUEID" val="3144"/>
</p:tagLst>
</file>

<file path=ppt/tags/tag207.xml><?xml version="1.0" encoding="utf-8"?>
<p:tagLst xmlns:p="http://schemas.openxmlformats.org/presentationml/2006/main">
  <p:tag name="AS_UNIQUEID" val="3145"/>
</p:tagLst>
</file>

<file path=ppt/tags/tag208.xml><?xml version="1.0" encoding="utf-8"?>
<p:tagLst xmlns:p="http://schemas.openxmlformats.org/presentationml/2006/main">
  <p:tag name="AS_UNIQUEID" val="3146"/>
</p:tagLst>
</file>

<file path=ppt/tags/tag209.xml><?xml version="1.0" encoding="utf-8"?>
<p:tagLst xmlns:p="http://schemas.openxmlformats.org/presentationml/2006/main">
  <p:tag name="AS_UNIQUEID" val="3148"/>
</p:tagLst>
</file>

<file path=ppt/tags/tag21.xml><?xml version="1.0" encoding="utf-8"?>
<p:tagLst xmlns:p="http://schemas.openxmlformats.org/presentationml/2006/main">
  <p:tag name="AS_UNIQUEID" val="2954"/>
</p:tagLst>
</file>

<file path=ppt/tags/tag210.xml><?xml version="1.0" encoding="utf-8"?>
<p:tagLst xmlns:p="http://schemas.openxmlformats.org/presentationml/2006/main">
  <p:tag name="AS_UNIQUEID" val="3149"/>
</p:tagLst>
</file>

<file path=ppt/tags/tag211.xml><?xml version="1.0" encoding="utf-8"?>
<p:tagLst xmlns:p="http://schemas.openxmlformats.org/presentationml/2006/main">
  <p:tag name="AS_UNIQUEID" val="3150"/>
</p:tagLst>
</file>

<file path=ppt/tags/tag212.xml><?xml version="1.0" encoding="utf-8"?>
<p:tagLst xmlns:p="http://schemas.openxmlformats.org/presentationml/2006/main">
  <p:tag name="AS_UNIQUEID" val="3152"/>
</p:tagLst>
</file>

<file path=ppt/tags/tag213.xml><?xml version="1.0" encoding="utf-8"?>
<p:tagLst xmlns:p="http://schemas.openxmlformats.org/presentationml/2006/main">
  <p:tag name="AS_UNIQUEID" val="3153"/>
</p:tagLst>
</file>

<file path=ppt/tags/tag214.xml><?xml version="1.0" encoding="utf-8"?>
<p:tagLst xmlns:p="http://schemas.openxmlformats.org/presentationml/2006/main">
  <p:tag name="AS_UNIQUEID" val="3154"/>
</p:tagLst>
</file>

<file path=ppt/tags/tag215.xml><?xml version="1.0" encoding="utf-8"?>
<p:tagLst xmlns:p="http://schemas.openxmlformats.org/presentationml/2006/main">
  <p:tag name="AS_UNIQUEID" val="3155"/>
</p:tagLst>
</file>

<file path=ppt/tags/tag216.xml><?xml version="1.0" encoding="utf-8"?>
<p:tagLst xmlns:p="http://schemas.openxmlformats.org/presentationml/2006/main">
  <p:tag name="AS_UNIQUEID" val="3156"/>
</p:tagLst>
</file>

<file path=ppt/tags/tag217.xml><?xml version="1.0" encoding="utf-8"?>
<p:tagLst xmlns:p="http://schemas.openxmlformats.org/presentationml/2006/main">
  <p:tag name="AS_UNIQUEID" val="3157"/>
</p:tagLst>
</file>

<file path=ppt/tags/tag218.xml><?xml version="1.0" encoding="utf-8"?>
<p:tagLst xmlns:p="http://schemas.openxmlformats.org/presentationml/2006/main">
  <p:tag name="AS_UNIQUEID" val="3159"/>
</p:tagLst>
</file>

<file path=ppt/tags/tag219.xml><?xml version="1.0" encoding="utf-8"?>
<p:tagLst xmlns:p="http://schemas.openxmlformats.org/presentationml/2006/main">
  <p:tag name="AS_UNIQUEID" val="3160"/>
</p:tagLst>
</file>

<file path=ppt/tags/tag22.xml><?xml version="1.0" encoding="utf-8"?>
<p:tagLst xmlns:p="http://schemas.openxmlformats.org/presentationml/2006/main">
  <p:tag name="AS_UNIQUEID" val="2955"/>
</p:tagLst>
</file>

<file path=ppt/tags/tag220.xml><?xml version="1.0" encoding="utf-8"?>
<p:tagLst xmlns:p="http://schemas.openxmlformats.org/presentationml/2006/main">
  <p:tag name="AS_UNIQUEID" val="3161"/>
</p:tagLst>
</file>

<file path=ppt/tags/tag221.xml><?xml version="1.0" encoding="utf-8"?>
<p:tagLst xmlns:p="http://schemas.openxmlformats.org/presentationml/2006/main">
  <p:tag name="AS_UNIQUEID" val="3162"/>
</p:tagLst>
</file>

<file path=ppt/tags/tag222.xml><?xml version="1.0" encoding="utf-8"?>
<p:tagLst xmlns:p="http://schemas.openxmlformats.org/presentationml/2006/main">
  <p:tag name="AS_UNIQUEID" val="3163"/>
</p:tagLst>
</file>

<file path=ppt/tags/tag223.xml><?xml version="1.0" encoding="utf-8"?>
<p:tagLst xmlns:p="http://schemas.openxmlformats.org/presentationml/2006/main">
  <p:tag name="AS_UNIQUEID" val="3164"/>
</p:tagLst>
</file>

<file path=ppt/tags/tag224.xml><?xml version="1.0" encoding="utf-8"?>
<p:tagLst xmlns:p="http://schemas.openxmlformats.org/presentationml/2006/main">
  <p:tag name="AS_UNIQUEID" val="3166"/>
</p:tagLst>
</file>

<file path=ppt/tags/tag225.xml><?xml version="1.0" encoding="utf-8"?>
<p:tagLst xmlns:p="http://schemas.openxmlformats.org/presentationml/2006/main">
  <p:tag name="AS_UNIQUEID" val="3167"/>
</p:tagLst>
</file>

<file path=ppt/tags/tag226.xml><?xml version="1.0" encoding="utf-8"?>
<p:tagLst xmlns:p="http://schemas.openxmlformats.org/presentationml/2006/main">
  <p:tag name="AS_UNIQUEID" val="3168"/>
</p:tagLst>
</file>

<file path=ppt/tags/tag227.xml><?xml version="1.0" encoding="utf-8"?>
<p:tagLst xmlns:p="http://schemas.openxmlformats.org/presentationml/2006/main">
  <p:tag name="AS_UNIQUEID" val="3169"/>
</p:tagLst>
</file>

<file path=ppt/tags/tag228.xml><?xml version="1.0" encoding="utf-8"?>
<p:tagLst xmlns:p="http://schemas.openxmlformats.org/presentationml/2006/main">
  <p:tag name="AS_UNIQUEID" val="3170"/>
</p:tagLst>
</file>

<file path=ppt/tags/tag229.xml><?xml version="1.0" encoding="utf-8"?>
<p:tagLst xmlns:p="http://schemas.openxmlformats.org/presentationml/2006/main">
  <p:tag name="AS_UNIQUEID" val="3172"/>
</p:tagLst>
</file>

<file path=ppt/tags/tag23.xml><?xml version="1.0" encoding="utf-8"?>
<p:tagLst xmlns:p="http://schemas.openxmlformats.org/presentationml/2006/main">
  <p:tag name="AS_UNIQUEID" val="2956"/>
</p:tagLst>
</file>

<file path=ppt/tags/tag230.xml><?xml version="1.0" encoding="utf-8"?>
<p:tagLst xmlns:p="http://schemas.openxmlformats.org/presentationml/2006/main">
  <p:tag name="AS_UNIQUEID" val="3173"/>
</p:tagLst>
</file>

<file path=ppt/tags/tag231.xml><?xml version="1.0" encoding="utf-8"?>
<p:tagLst xmlns:p="http://schemas.openxmlformats.org/presentationml/2006/main">
  <p:tag name="AS_UNIQUEID" val="3174"/>
</p:tagLst>
</file>

<file path=ppt/tags/tag232.xml><?xml version="1.0" encoding="utf-8"?>
<p:tagLst xmlns:p="http://schemas.openxmlformats.org/presentationml/2006/main">
  <p:tag name="AS_UNIQUEID" val="3175"/>
</p:tagLst>
</file>

<file path=ppt/tags/tag233.xml><?xml version="1.0" encoding="utf-8"?>
<p:tagLst xmlns:p="http://schemas.openxmlformats.org/presentationml/2006/main">
  <p:tag name="AS_UNIQUEID" val="3176"/>
</p:tagLst>
</file>

<file path=ppt/tags/tag234.xml><?xml version="1.0" encoding="utf-8"?>
<p:tagLst xmlns:p="http://schemas.openxmlformats.org/presentationml/2006/main">
  <p:tag name="AS_UNIQUEID" val="3178"/>
</p:tagLst>
</file>

<file path=ppt/tags/tag235.xml><?xml version="1.0" encoding="utf-8"?>
<p:tagLst xmlns:p="http://schemas.openxmlformats.org/presentationml/2006/main">
  <p:tag name="AS_UNIQUEID" val="3179"/>
</p:tagLst>
</file>

<file path=ppt/tags/tag236.xml><?xml version="1.0" encoding="utf-8"?>
<p:tagLst xmlns:p="http://schemas.openxmlformats.org/presentationml/2006/main">
  <p:tag name="AS_UNIQUEID" val="3180"/>
</p:tagLst>
</file>

<file path=ppt/tags/tag237.xml><?xml version="1.0" encoding="utf-8"?>
<p:tagLst xmlns:p="http://schemas.openxmlformats.org/presentationml/2006/main">
  <p:tag name="AS_UNIQUEID" val="3181"/>
</p:tagLst>
</file>

<file path=ppt/tags/tag238.xml><?xml version="1.0" encoding="utf-8"?>
<p:tagLst xmlns:p="http://schemas.openxmlformats.org/presentationml/2006/main">
  <p:tag name="AS_UNIQUEID" val="3182"/>
</p:tagLst>
</file>

<file path=ppt/tags/tag239.xml><?xml version="1.0" encoding="utf-8"?>
<p:tagLst xmlns:p="http://schemas.openxmlformats.org/presentationml/2006/main">
  <p:tag name="AS_UNIQUEID" val="3183"/>
</p:tagLst>
</file>

<file path=ppt/tags/tag24.xml><?xml version="1.0" encoding="utf-8"?>
<p:tagLst xmlns:p="http://schemas.openxmlformats.org/presentationml/2006/main">
  <p:tag name="AS_UNIQUEID" val="2957"/>
</p:tagLst>
</file>

<file path=ppt/tags/tag240.xml><?xml version="1.0" encoding="utf-8"?>
<p:tagLst xmlns:p="http://schemas.openxmlformats.org/presentationml/2006/main">
  <p:tag name="AS_UNIQUEID" val="3184"/>
</p:tagLst>
</file>

<file path=ppt/tags/tag241.xml><?xml version="1.0" encoding="utf-8"?>
<p:tagLst xmlns:p="http://schemas.openxmlformats.org/presentationml/2006/main">
  <p:tag name="AS_UNIQUEID" val="3185"/>
</p:tagLst>
</file>

<file path=ppt/tags/tag242.xml><?xml version="1.0" encoding="utf-8"?>
<p:tagLst xmlns:p="http://schemas.openxmlformats.org/presentationml/2006/main">
  <p:tag name="AS_UNIQUEID" val="3186"/>
</p:tagLst>
</file>

<file path=ppt/tags/tag243.xml><?xml version="1.0" encoding="utf-8"?>
<p:tagLst xmlns:p="http://schemas.openxmlformats.org/presentationml/2006/main">
  <p:tag name="AS_UNIQUEID" val="3187"/>
</p:tagLst>
</file>

<file path=ppt/tags/tag244.xml><?xml version="1.0" encoding="utf-8"?>
<p:tagLst xmlns:p="http://schemas.openxmlformats.org/presentationml/2006/main">
  <p:tag name="AS_UNIQUEID" val="3188"/>
</p:tagLst>
</file>

<file path=ppt/tags/tag245.xml><?xml version="1.0" encoding="utf-8"?>
<p:tagLst xmlns:p="http://schemas.openxmlformats.org/presentationml/2006/main">
  <p:tag name="AS_UNIQUEID" val="3189"/>
</p:tagLst>
</file>

<file path=ppt/tags/tag246.xml><?xml version="1.0" encoding="utf-8"?>
<p:tagLst xmlns:p="http://schemas.openxmlformats.org/presentationml/2006/main">
  <p:tag name="AS_UNIQUEID" val="3190"/>
</p:tagLst>
</file>

<file path=ppt/tags/tag247.xml><?xml version="1.0" encoding="utf-8"?>
<p:tagLst xmlns:p="http://schemas.openxmlformats.org/presentationml/2006/main">
  <p:tag name="AS_UNIQUEID" val="3191"/>
</p:tagLst>
</file>

<file path=ppt/tags/tag248.xml><?xml version="1.0" encoding="utf-8"?>
<p:tagLst xmlns:p="http://schemas.openxmlformats.org/presentationml/2006/main">
  <p:tag name="AS_UNIQUEID" val="3192"/>
</p:tagLst>
</file>

<file path=ppt/tags/tag249.xml><?xml version="1.0" encoding="utf-8"?>
<p:tagLst xmlns:p="http://schemas.openxmlformats.org/presentationml/2006/main">
  <p:tag name="AS_UNIQUEID" val="3193"/>
</p:tagLst>
</file>

<file path=ppt/tags/tag25.xml><?xml version="1.0" encoding="utf-8"?>
<p:tagLst xmlns:p="http://schemas.openxmlformats.org/presentationml/2006/main">
  <p:tag name="AS_UNIQUEID" val="2958"/>
</p:tagLst>
</file>

<file path=ppt/tags/tag250.xml><?xml version="1.0" encoding="utf-8"?>
<p:tagLst xmlns:p="http://schemas.openxmlformats.org/presentationml/2006/main">
  <p:tag name="AS_UNIQUEID" val="3194"/>
</p:tagLst>
</file>

<file path=ppt/tags/tag251.xml><?xml version="1.0" encoding="utf-8"?>
<p:tagLst xmlns:p="http://schemas.openxmlformats.org/presentationml/2006/main">
  <p:tag name="AS_UNIQUEID" val="3195"/>
</p:tagLst>
</file>

<file path=ppt/tags/tag252.xml><?xml version="1.0" encoding="utf-8"?>
<p:tagLst xmlns:p="http://schemas.openxmlformats.org/presentationml/2006/main">
  <p:tag name="AS_UNIQUEID" val="3196"/>
</p:tagLst>
</file>

<file path=ppt/tags/tag253.xml><?xml version="1.0" encoding="utf-8"?>
<p:tagLst xmlns:p="http://schemas.openxmlformats.org/presentationml/2006/main">
  <p:tag name="AS_UNIQUEID" val="3197"/>
</p:tagLst>
</file>

<file path=ppt/tags/tag254.xml><?xml version="1.0" encoding="utf-8"?>
<p:tagLst xmlns:p="http://schemas.openxmlformats.org/presentationml/2006/main">
  <p:tag name="AS_UNIQUEID" val="3198"/>
</p:tagLst>
</file>

<file path=ppt/tags/tag255.xml><?xml version="1.0" encoding="utf-8"?>
<p:tagLst xmlns:p="http://schemas.openxmlformats.org/presentationml/2006/main">
  <p:tag name="AS_UNIQUEID" val="3199"/>
</p:tagLst>
</file>

<file path=ppt/tags/tag256.xml><?xml version="1.0" encoding="utf-8"?>
<p:tagLst xmlns:p="http://schemas.openxmlformats.org/presentationml/2006/main">
  <p:tag name="AS_UNIQUEID" val="3200"/>
</p:tagLst>
</file>

<file path=ppt/tags/tag257.xml><?xml version="1.0" encoding="utf-8"?>
<p:tagLst xmlns:p="http://schemas.openxmlformats.org/presentationml/2006/main">
  <p:tag name="AS_UNIQUEID" val="3201"/>
</p:tagLst>
</file>

<file path=ppt/tags/tag258.xml><?xml version="1.0" encoding="utf-8"?>
<p:tagLst xmlns:p="http://schemas.openxmlformats.org/presentationml/2006/main">
  <p:tag name="AS_UNIQUEID" val="3202"/>
</p:tagLst>
</file>

<file path=ppt/tags/tag259.xml><?xml version="1.0" encoding="utf-8"?>
<p:tagLst xmlns:p="http://schemas.openxmlformats.org/presentationml/2006/main">
  <p:tag name="AS_UNIQUEID" val="3203"/>
</p:tagLst>
</file>

<file path=ppt/tags/tag26.xml><?xml version="1.0" encoding="utf-8"?>
<p:tagLst xmlns:p="http://schemas.openxmlformats.org/presentationml/2006/main">
  <p:tag name="AS_UNIQUEID" val="2959"/>
</p:tagLst>
</file>

<file path=ppt/tags/tag260.xml><?xml version="1.0" encoding="utf-8"?>
<p:tagLst xmlns:p="http://schemas.openxmlformats.org/presentationml/2006/main">
  <p:tag name="AS_UNIQUEID" val="3204"/>
</p:tagLst>
</file>

<file path=ppt/tags/tag261.xml><?xml version="1.0" encoding="utf-8"?>
<p:tagLst xmlns:p="http://schemas.openxmlformats.org/presentationml/2006/main">
  <p:tag name="AS_UNIQUEID" val="3205"/>
</p:tagLst>
</file>

<file path=ppt/tags/tag262.xml><?xml version="1.0" encoding="utf-8"?>
<p:tagLst xmlns:p="http://schemas.openxmlformats.org/presentationml/2006/main">
  <p:tag name="AS_UNIQUEID" val="3206"/>
</p:tagLst>
</file>

<file path=ppt/tags/tag263.xml><?xml version="1.0" encoding="utf-8"?>
<p:tagLst xmlns:p="http://schemas.openxmlformats.org/presentationml/2006/main">
  <p:tag name="AS_UNIQUEID" val="3207"/>
</p:tagLst>
</file>

<file path=ppt/tags/tag264.xml><?xml version="1.0" encoding="utf-8"?>
<p:tagLst xmlns:p="http://schemas.openxmlformats.org/presentationml/2006/main">
  <p:tag name="AS_UNIQUEID" val="3208"/>
</p:tagLst>
</file>

<file path=ppt/tags/tag265.xml><?xml version="1.0" encoding="utf-8"?>
<p:tagLst xmlns:p="http://schemas.openxmlformats.org/presentationml/2006/main">
  <p:tag name="AS_UNIQUEID" val="3209"/>
</p:tagLst>
</file>

<file path=ppt/tags/tag266.xml><?xml version="1.0" encoding="utf-8"?>
<p:tagLst xmlns:p="http://schemas.openxmlformats.org/presentationml/2006/main">
  <p:tag name="AS_UNIQUEID" val="3210"/>
</p:tagLst>
</file>

<file path=ppt/tags/tag267.xml><?xml version="1.0" encoding="utf-8"?>
<p:tagLst xmlns:p="http://schemas.openxmlformats.org/presentationml/2006/main">
  <p:tag name="AS_UNIQUEID" val="3211"/>
</p:tagLst>
</file>

<file path=ppt/tags/tag268.xml><?xml version="1.0" encoding="utf-8"?>
<p:tagLst xmlns:p="http://schemas.openxmlformats.org/presentationml/2006/main">
  <p:tag name="AS_UNIQUEID" val="3212"/>
</p:tagLst>
</file>

<file path=ppt/tags/tag269.xml><?xml version="1.0" encoding="utf-8"?>
<p:tagLst xmlns:p="http://schemas.openxmlformats.org/presentationml/2006/main">
  <p:tag name="AS_UNIQUEID" val="3213"/>
</p:tagLst>
</file>

<file path=ppt/tags/tag27.xml><?xml version="1.0" encoding="utf-8"?>
<p:tagLst xmlns:p="http://schemas.openxmlformats.org/presentationml/2006/main">
  <p:tag name="AS_UNIQUEID" val="2960"/>
</p:tagLst>
</file>

<file path=ppt/tags/tag270.xml><?xml version="1.0" encoding="utf-8"?>
<p:tagLst xmlns:p="http://schemas.openxmlformats.org/presentationml/2006/main">
  <p:tag name="AS_UNIQUEID" val="3214"/>
</p:tagLst>
</file>

<file path=ppt/tags/tag271.xml><?xml version="1.0" encoding="utf-8"?>
<p:tagLst xmlns:p="http://schemas.openxmlformats.org/presentationml/2006/main">
  <p:tag name="AS_UNIQUEID" val="3215"/>
</p:tagLst>
</file>

<file path=ppt/tags/tag272.xml><?xml version="1.0" encoding="utf-8"?>
<p:tagLst xmlns:p="http://schemas.openxmlformats.org/presentationml/2006/main">
  <p:tag name="AS_UNIQUEID" val="3216"/>
</p:tagLst>
</file>

<file path=ppt/tags/tag273.xml><?xml version="1.0" encoding="utf-8"?>
<p:tagLst xmlns:p="http://schemas.openxmlformats.org/presentationml/2006/main">
  <p:tag name="AS_UNIQUEID" val="3217"/>
</p:tagLst>
</file>

<file path=ppt/tags/tag274.xml><?xml version="1.0" encoding="utf-8"?>
<p:tagLst xmlns:p="http://schemas.openxmlformats.org/presentationml/2006/main">
  <p:tag name="AS_UNIQUEID" val="3218"/>
</p:tagLst>
</file>

<file path=ppt/tags/tag275.xml><?xml version="1.0" encoding="utf-8"?>
<p:tagLst xmlns:p="http://schemas.openxmlformats.org/presentationml/2006/main">
  <p:tag name="AS_UNIQUEID" val="3219"/>
</p:tagLst>
</file>

<file path=ppt/tags/tag276.xml><?xml version="1.0" encoding="utf-8"?>
<p:tagLst xmlns:p="http://schemas.openxmlformats.org/presentationml/2006/main">
  <p:tag name="AS_UNIQUEID" val="3220"/>
</p:tagLst>
</file>

<file path=ppt/tags/tag277.xml><?xml version="1.0" encoding="utf-8"?>
<p:tagLst xmlns:p="http://schemas.openxmlformats.org/presentationml/2006/main">
  <p:tag name="AS_UNIQUEID" val="3221"/>
</p:tagLst>
</file>

<file path=ppt/tags/tag278.xml><?xml version="1.0" encoding="utf-8"?>
<p:tagLst xmlns:p="http://schemas.openxmlformats.org/presentationml/2006/main">
  <p:tag name="AS_UNIQUEID" val="3222"/>
</p:tagLst>
</file>

<file path=ppt/tags/tag279.xml><?xml version="1.0" encoding="utf-8"?>
<p:tagLst xmlns:p="http://schemas.openxmlformats.org/presentationml/2006/main">
  <p:tag name="AS_UNIQUEID" val="3223"/>
</p:tagLst>
</file>

<file path=ppt/tags/tag28.xml><?xml version="1.0" encoding="utf-8"?>
<p:tagLst xmlns:p="http://schemas.openxmlformats.org/presentationml/2006/main">
  <p:tag name="AS_UNIQUEID" val="2961"/>
</p:tagLst>
</file>

<file path=ppt/tags/tag280.xml><?xml version="1.0" encoding="utf-8"?>
<p:tagLst xmlns:p="http://schemas.openxmlformats.org/presentationml/2006/main">
  <p:tag name="AS_UNIQUEID" val="3224"/>
</p:tagLst>
</file>

<file path=ppt/tags/tag281.xml><?xml version="1.0" encoding="utf-8"?>
<p:tagLst xmlns:p="http://schemas.openxmlformats.org/presentationml/2006/main">
  <p:tag name="AS_UNIQUEID" val="3225"/>
</p:tagLst>
</file>

<file path=ppt/tags/tag282.xml><?xml version="1.0" encoding="utf-8"?>
<p:tagLst xmlns:p="http://schemas.openxmlformats.org/presentationml/2006/main">
  <p:tag name="AS_UNIQUEID" val="3226"/>
</p:tagLst>
</file>

<file path=ppt/tags/tag283.xml><?xml version="1.0" encoding="utf-8"?>
<p:tagLst xmlns:p="http://schemas.openxmlformats.org/presentationml/2006/main">
  <p:tag name="AS_UNIQUEID" val="3227"/>
</p:tagLst>
</file>

<file path=ppt/tags/tag284.xml><?xml version="1.0" encoding="utf-8"?>
<p:tagLst xmlns:p="http://schemas.openxmlformats.org/presentationml/2006/main">
  <p:tag name="AS_UNIQUEID" val="3228"/>
</p:tagLst>
</file>

<file path=ppt/tags/tag285.xml><?xml version="1.0" encoding="utf-8"?>
<p:tagLst xmlns:p="http://schemas.openxmlformats.org/presentationml/2006/main">
  <p:tag name="AS_UNIQUEID" val="3229"/>
</p:tagLst>
</file>

<file path=ppt/tags/tag286.xml><?xml version="1.0" encoding="utf-8"?>
<p:tagLst xmlns:p="http://schemas.openxmlformats.org/presentationml/2006/main">
  <p:tag name="AS_UNIQUEID" val="3230"/>
</p:tagLst>
</file>

<file path=ppt/tags/tag287.xml><?xml version="1.0" encoding="utf-8"?>
<p:tagLst xmlns:p="http://schemas.openxmlformats.org/presentationml/2006/main">
  <p:tag name="AS_UNIQUEID" val="3231"/>
</p:tagLst>
</file>

<file path=ppt/tags/tag288.xml><?xml version="1.0" encoding="utf-8"?>
<p:tagLst xmlns:p="http://schemas.openxmlformats.org/presentationml/2006/main">
  <p:tag name="AS_UNIQUEID" val="3232"/>
</p:tagLst>
</file>

<file path=ppt/tags/tag289.xml><?xml version="1.0" encoding="utf-8"?>
<p:tagLst xmlns:p="http://schemas.openxmlformats.org/presentationml/2006/main">
  <p:tag name="AS_UNIQUEID" val="3233"/>
</p:tagLst>
</file>

<file path=ppt/tags/tag29.xml><?xml version="1.0" encoding="utf-8"?>
<p:tagLst xmlns:p="http://schemas.openxmlformats.org/presentationml/2006/main">
  <p:tag name="AS_UNIQUEID" val="2962"/>
</p:tagLst>
</file>

<file path=ppt/tags/tag290.xml><?xml version="1.0" encoding="utf-8"?>
<p:tagLst xmlns:p="http://schemas.openxmlformats.org/presentationml/2006/main">
  <p:tag name="AS_UNIQUEID" val="3234"/>
</p:tagLst>
</file>

<file path=ppt/tags/tag291.xml><?xml version="1.0" encoding="utf-8"?>
<p:tagLst xmlns:p="http://schemas.openxmlformats.org/presentationml/2006/main">
  <p:tag name="AS_UNIQUEID" val="3235"/>
</p:tagLst>
</file>

<file path=ppt/tags/tag292.xml><?xml version="1.0" encoding="utf-8"?>
<p:tagLst xmlns:p="http://schemas.openxmlformats.org/presentationml/2006/main">
  <p:tag name="AS_UNIQUEID" val="3236"/>
</p:tagLst>
</file>

<file path=ppt/tags/tag293.xml><?xml version="1.0" encoding="utf-8"?>
<p:tagLst xmlns:p="http://schemas.openxmlformats.org/presentationml/2006/main">
  <p:tag name="AS_UNIQUEID" val="3237"/>
</p:tagLst>
</file>

<file path=ppt/tags/tag294.xml><?xml version="1.0" encoding="utf-8"?>
<p:tagLst xmlns:p="http://schemas.openxmlformats.org/presentationml/2006/main">
  <p:tag name="AS_UNIQUEID" val="3238"/>
</p:tagLst>
</file>

<file path=ppt/tags/tag295.xml><?xml version="1.0" encoding="utf-8"?>
<p:tagLst xmlns:p="http://schemas.openxmlformats.org/presentationml/2006/main">
  <p:tag name="AS_UNIQUEID" val="3239"/>
</p:tagLst>
</file>

<file path=ppt/tags/tag296.xml><?xml version="1.0" encoding="utf-8"?>
<p:tagLst xmlns:p="http://schemas.openxmlformats.org/presentationml/2006/main">
  <p:tag name="AS_UNIQUEID" val="3240"/>
</p:tagLst>
</file>

<file path=ppt/tags/tag297.xml><?xml version="1.0" encoding="utf-8"?>
<p:tagLst xmlns:p="http://schemas.openxmlformats.org/presentationml/2006/main">
  <p:tag name="AS_UNIQUEID" val="3241"/>
</p:tagLst>
</file>

<file path=ppt/tags/tag298.xml><?xml version="1.0" encoding="utf-8"?>
<p:tagLst xmlns:p="http://schemas.openxmlformats.org/presentationml/2006/main">
  <p:tag name="AS_UNIQUEID" val="3242"/>
</p:tagLst>
</file>

<file path=ppt/tags/tag299.xml><?xml version="1.0" encoding="utf-8"?>
<p:tagLst xmlns:p="http://schemas.openxmlformats.org/presentationml/2006/main">
  <p:tag name="AS_UNIQUEID" val="3243"/>
</p:tagLst>
</file>

<file path=ppt/tags/tag3.xml><?xml version="1.0" encoding="utf-8"?>
<p:tagLst xmlns:p="http://schemas.openxmlformats.org/presentationml/2006/main">
  <p:tag name="AS_UNIQUEID" val="2936"/>
</p:tagLst>
</file>

<file path=ppt/tags/tag30.xml><?xml version="1.0" encoding="utf-8"?>
<p:tagLst xmlns:p="http://schemas.openxmlformats.org/presentationml/2006/main">
  <p:tag name="AS_UNIQUEID" val="2963"/>
</p:tagLst>
</file>

<file path=ppt/tags/tag300.xml><?xml version="1.0" encoding="utf-8"?>
<p:tagLst xmlns:p="http://schemas.openxmlformats.org/presentationml/2006/main">
  <p:tag name="AS_UNIQUEID" val="3244"/>
</p:tagLst>
</file>

<file path=ppt/tags/tag301.xml><?xml version="1.0" encoding="utf-8"?>
<p:tagLst xmlns:p="http://schemas.openxmlformats.org/presentationml/2006/main">
  <p:tag name="AS_UNIQUEID" val="3245"/>
</p:tagLst>
</file>

<file path=ppt/tags/tag302.xml><?xml version="1.0" encoding="utf-8"?>
<p:tagLst xmlns:p="http://schemas.openxmlformats.org/presentationml/2006/main">
  <p:tag name="AS_UNIQUEID" val="3246"/>
</p:tagLst>
</file>

<file path=ppt/tags/tag303.xml><?xml version="1.0" encoding="utf-8"?>
<p:tagLst xmlns:p="http://schemas.openxmlformats.org/presentationml/2006/main">
  <p:tag name="AS_UNIQUEID" val="3247"/>
</p:tagLst>
</file>

<file path=ppt/tags/tag304.xml><?xml version="1.0" encoding="utf-8"?>
<p:tagLst xmlns:p="http://schemas.openxmlformats.org/presentationml/2006/main">
  <p:tag name="AS_UNIQUEID" val="3248"/>
</p:tagLst>
</file>

<file path=ppt/tags/tag305.xml><?xml version="1.0" encoding="utf-8"?>
<p:tagLst xmlns:p="http://schemas.openxmlformats.org/presentationml/2006/main">
  <p:tag name="AS_UNIQUEID" val="3249"/>
</p:tagLst>
</file>

<file path=ppt/tags/tag306.xml><?xml version="1.0" encoding="utf-8"?>
<p:tagLst xmlns:p="http://schemas.openxmlformats.org/presentationml/2006/main">
  <p:tag name="AS_UNIQUEID" val="3250"/>
</p:tagLst>
</file>

<file path=ppt/tags/tag307.xml><?xml version="1.0" encoding="utf-8"?>
<p:tagLst xmlns:p="http://schemas.openxmlformats.org/presentationml/2006/main">
  <p:tag name="AS_UNIQUEID" val="3251"/>
</p:tagLst>
</file>

<file path=ppt/tags/tag308.xml><?xml version="1.0" encoding="utf-8"?>
<p:tagLst xmlns:p="http://schemas.openxmlformats.org/presentationml/2006/main">
  <p:tag name="AS_UNIQUEID" val="3252"/>
</p:tagLst>
</file>

<file path=ppt/tags/tag309.xml><?xml version="1.0" encoding="utf-8"?>
<p:tagLst xmlns:p="http://schemas.openxmlformats.org/presentationml/2006/main">
  <p:tag name="AS_UNIQUEID" val="3253"/>
</p:tagLst>
</file>

<file path=ppt/tags/tag31.xml><?xml version="1.0" encoding="utf-8"?>
<p:tagLst xmlns:p="http://schemas.openxmlformats.org/presentationml/2006/main">
  <p:tag name="AS_UNIQUEID" val="2964"/>
</p:tagLst>
</file>

<file path=ppt/tags/tag310.xml><?xml version="1.0" encoding="utf-8"?>
<p:tagLst xmlns:p="http://schemas.openxmlformats.org/presentationml/2006/main">
  <p:tag name="AS_UNIQUEID" val="3254"/>
</p:tagLst>
</file>

<file path=ppt/tags/tag311.xml><?xml version="1.0" encoding="utf-8"?>
<p:tagLst xmlns:p="http://schemas.openxmlformats.org/presentationml/2006/main">
  <p:tag name="AS_UNIQUEID" val="3255"/>
</p:tagLst>
</file>

<file path=ppt/tags/tag312.xml><?xml version="1.0" encoding="utf-8"?>
<p:tagLst xmlns:p="http://schemas.openxmlformats.org/presentationml/2006/main">
  <p:tag name="AS_UNIQUEID" val="3256"/>
</p:tagLst>
</file>

<file path=ppt/tags/tag313.xml><?xml version="1.0" encoding="utf-8"?>
<p:tagLst xmlns:p="http://schemas.openxmlformats.org/presentationml/2006/main">
  <p:tag name="AS_UNIQUEID" val="3257"/>
</p:tagLst>
</file>

<file path=ppt/tags/tag314.xml><?xml version="1.0" encoding="utf-8"?>
<p:tagLst xmlns:p="http://schemas.openxmlformats.org/presentationml/2006/main">
  <p:tag name="AS_UNIQUEID" val="3258"/>
</p:tagLst>
</file>

<file path=ppt/tags/tag315.xml><?xml version="1.0" encoding="utf-8"?>
<p:tagLst xmlns:p="http://schemas.openxmlformats.org/presentationml/2006/main">
  <p:tag name="AS_UNIQUEID" val="3259"/>
</p:tagLst>
</file>

<file path=ppt/tags/tag316.xml><?xml version="1.0" encoding="utf-8"?>
<p:tagLst xmlns:p="http://schemas.openxmlformats.org/presentationml/2006/main">
  <p:tag name="AS_UNIQUEID" val="3260"/>
</p:tagLst>
</file>

<file path=ppt/tags/tag317.xml><?xml version="1.0" encoding="utf-8"?>
<p:tagLst xmlns:p="http://schemas.openxmlformats.org/presentationml/2006/main">
  <p:tag name="AS_UNIQUEID" val="3261"/>
</p:tagLst>
</file>

<file path=ppt/tags/tag318.xml><?xml version="1.0" encoding="utf-8"?>
<p:tagLst xmlns:p="http://schemas.openxmlformats.org/presentationml/2006/main">
  <p:tag name="AS_UNIQUEID" val="3262"/>
</p:tagLst>
</file>

<file path=ppt/tags/tag319.xml><?xml version="1.0" encoding="utf-8"?>
<p:tagLst xmlns:p="http://schemas.openxmlformats.org/presentationml/2006/main">
  <p:tag name="AS_UNIQUEID" val="3263"/>
</p:tagLst>
</file>

<file path=ppt/tags/tag32.xml><?xml version="1.0" encoding="utf-8"?>
<p:tagLst xmlns:p="http://schemas.openxmlformats.org/presentationml/2006/main">
  <p:tag name="AS_UNIQUEID" val="2965"/>
</p:tagLst>
</file>

<file path=ppt/tags/tag320.xml><?xml version="1.0" encoding="utf-8"?>
<p:tagLst xmlns:p="http://schemas.openxmlformats.org/presentationml/2006/main">
  <p:tag name="AS_UNIQUEID" val="3264"/>
</p:tagLst>
</file>

<file path=ppt/tags/tag321.xml><?xml version="1.0" encoding="utf-8"?>
<p:tagLst xmlns:p="http://schemas.openxmlformats.org/presentationml/2006/main">
  <p:tag name="AS_UNIQUEID" val="3265"/>
</p:tagLst>
</file>

<file path=ppt/tags/tag322.xml><?xml version="1.0" encoding="utf-8"?>
<p:tagLst xmlns:p="http://schemas.openxmlformats.org/presentationml/2006/main">
  <p:tag name="AS_UNIQUEID" val="3266"/>
</p:tagLst>
</file>

<file path=ppt/tags/tag323.xml><?xml version="1.0" encoding="utf-8"?>
<p:tagLst xmlns:p="http://schemas.openxmlformats.org/presentationml/2006/main">
  <p:tag name="AS_UNIQUEID" val="3267"/>
</p:tagLst>
</file>

<file path=ppt/tags/tag324.xml><?xml version="1.0" encoding="utf-8"?>
<p:tagLst xmlns:p="http://schemas.openxmlformats.org/presentationml/2006/main">
  <p:tag name="AS_UNIQUEID" val="3268"/>
</p:tagLst>
</file>

<file path=ppt/tags/tag325.xml><?xml version="1.0" encoding="utf-8"?>
<p:tagLst xmlns:p="http://schemas.openxmlformats.org/presentationml/2006/main">
  <p:tag name="AS_UNIQUEID" val="3269"/>
</p:tagLst>
</file>

<file path=ppt/tags/tag326.xml><?xml version="1.0" encoding="utf-8"?>
<p:tagLst xmlns:p="http://schemas.openxmlformats.org/presentationml/2006/main">
  <p:tag name="AS_UNIQUEID" val="3270"/>
</p:tagLst>
</file>

<file path=ppt/tags/tag327.xml><?xml version="1.0" encoding="utf-8"?>
<p:tagLst xmlns:p="http://schemas.openxmlformats.org/presentationml/2006/main">
  <p:tag name="AS_UNIQUEID" val="3271"/>
</p:tagLst>
</file>

<file path=ppt/tags/tag328.xml><?xml version="1.0" encoding="utf-8"?>
<p:tagLst xmlns:p="http://schemas.openxmlformats.org/presentationml/2006/main">
  <p:tag name="AS_UNIQUEID" val="3272"/>
</p:tagLst>
</file>

<file path=ppt/tags/tag329.xml><?xml version="1.0" encoding="utf-8"?>
<p:tagLst xmlns:p="http://schemas.openxmlformats.org/presentationml/2006/main">
  <p:tag name="AS_UNIQUEID" val="3273"/>
</p:tagLst>
</file>

<file path=ppt/tags/tag33.xml><?xml version="1.0" encoding="utf-8"?>
<p:tagLst xmlns:p="http://schemas.openxmlformats.org/presentationml/2006/main">
  <p:tag name="AS_UNIQUEID" val="2966"/>
</p:tagLst>
</file>

<file path=ppt/tags/tag330.xml><?xml version="1.0" encoding="utf-8"?>
<p:tagLst xmlns:p="http://schemas.openxmlformats.org/presentationml/2006/main">
  <p:tag name="AS_UNIQUEID" val="3274"/>
</p:tagLst>
</file>

<file path=ppt/tags/tag331.xml><?xml version="1.0" encoding="utf-8"?>
<p:tagLst xmlns:p="http://schemas.openxmlformats.org/presentationml/2006/main">
  <p:tag name="AS_UNIQUEID" val="3275"/>
</p:tagLst>
</file>

<file path=ppt/tags/tag332.xml><?xml version="1.0" encoding="utf-8"?>
<p:tagLst xmlns:p="http://schemas.openxmlformats.org/presentationml/2006/main">
  <p:tag name="AS_UNIQUEID" val="3276"/>
</p:tagLst>
</file>

<file path=ppt/tags/tag333.xml><?xml version="1.0" encoding="utf-8"?>
<p:tagLst xmlns:p="http://schemas.openxmlformats.org/presentationml/2006/main">
  <p:tag name="AS_UNIQUEID" val="3277"/>
</p:tagLst>
</file>

<file path=ppt/tags/tag334.xml><?xml version="1.0" encoding="utf-8"?>
<p:tagLst xmlns:p="http://schemas.openxmlformats.org/presentationml/2006/main">
  <p:tag name="AS_UNIQUEID" val="3278"/>
</p:tagLst>
</file>

<file path=ppt/tags/tag335.xml><?xml version="1.0" encoding="utf-8"?>
<p:tagLst xmlns:p="http://schemas.openxmlformats.org/presentationml/2006/main">
  <p:tag name="AS_UNIQUEID" val="3279"/>
</p:tagLst>
</file>

<file path=ppt/tags/tag336.xml><?xml version="1.0" encoding="utf-8"?>
<p:tagLst xmlns:p="http://schemas.openxmlformats.org/presentationml/2006/main">
  <p:tag name="AS_UNIQUEID" val="3280"/>
</p:tagLst>
</file>

<file path=ppt/tags/tag337.xml><?xml version="1.0" encoding="utf-8"?>
<p:tagLst xmlns:p="http://schemas.openxmlformats.org/presentationml/2006/main">
  <p:tag name="AS_UNIQUEID" val="3281"/>
</p:tagLst>
</file>

<file path=ppt/tags/tag338.xml><?xml version="1.0" encoding="utf-8"?>
<p:tagLst xmlns:p="http://schemas.openxmlformats.org/presentationml/2006/main">
  <p:tag name="AS_UNIQUEID" val="3282"/>
</p:tagLst>
</file>

<file path=ppt/tags/tag339.xml><?xml version="1.0" encoding="utf-8"?>
<p:tagLst xmlns:p="http://schemas.openxmlformats.org/presentationml/2006/main">
  <p:tag name="AS_UNIQUEID" val="3283"/>
</p:tagLst>
</file>

<file path=ppt/tags/tag34.xml><?xml version="1.0" encoding="utf-8"?>
<p:tagLst xmlns:p="http://schemas.openxmlformats.org/presentationml/2006/main">
  <p:tag name="AS_UNIQUEID" val="2967"/>
</p:tagLst>
</file>

<file path=ppt/tags/tag340.xml><?xml version="1.0" encoding="utf-8"?>
<p:tagLst xmlns:p="http://schemas.openxmlformats.org/presentationml/2006/main">
  <p:tag name="AS_UNIQUEID" val="3284"/>
</p:tagLst>
</file>

<file path=ppt/tags/tag341.xml><?xml version="1.0" encoding="utf-8"?>
<p:tagLst xmlns:p="http://schemas.openxmlformats.org/presentationml/2006/main">
  <p:tag name="AS_UNIQUEID" val="3285"/>
</p:tagLst>
</file>

<file path=ppt/tags/tag342.xml><?xml version="1.0" encoding="utf-8"?>
<p:tagLst xmlns:p="http://schemas.openxmlformats.org/presentationml/2006/main">
  <p:tag name="AS_UNIQUEID" val="3286"/>
</p:tagLst>
</file>

<file path=ppt/tags/tag343.xml><?xml version="1.0" encoding="utf-8"?>
<p:tagLst xmlns:p="http://schemas.openxmlformats.org/presentationml/2006/main">
  <p:tag name="AS_UNIQUEID" val="3287"/>
</p:tagLst>
</file>

<file path=ppt/tags/tag344.xml><?xml version="1.0" encoding="utf-8"?>
<p:tagLst xmlns:p="http://schemas.openxmlformats.org/presentationml/2006/main">
  <p:tag name="AS_UNIQUEID" val="3288"/>
</p:tagLst>
</file>

<file path=ppt/tags/tag345.xml><?xml version="1.0" encoding="utf-8"?>
<p:tagLst xmlns:p="http://schemas.openxmlformats.org/presentationml/2006/main">
  <p:tag name="AS_UNIQUEID" val="3289"/>
</p:tagLst>
</file>

<file path=ppt/tags/tag346.xml><?xml version="1.0" encoding="utf-8"?>
<p:tagLst xmlns:p="http://schemas.openxmlformats.org/presentationml/2006/main">
  <p:tag name="AS_UNIQUEID" val="3290"/>
</p:tagLst>
</file>

<file path=ppt/tags/tag347.xml><?xml version="1.0" encoding="utf-8"?>
<p:tagLst xmlns:p="http://schemas.openxmlformats.org/presentationml/2006/main">
  <p:tag name="AS_UNIQUEID" val="3291"/>
</p:tagLst>
</file>

<file path=ppt/tags/tag348.xml><?xml version="1.0" encoding="utf-8"?>
<p:tagLst xmlns:p="http://schemas.openxmlformats.org/presentationml/2006/main">
  <p:tag name="AS_UNIQUEID" val="3292"/>
</p:tagLst>
</file>

<file path=ppt/tags/tag349.xml><?xml version="1.0" encoding="utf-8"?>
<p:tagLst xmlns:p="http://schemas.openxmlformats.org/presentationml/2006/main">
  <p:tag name="AS_UNIQUEID" val="3293"/>
</p:tagLst>
</file>

<file path=ppt/tags/tag35.xml><?xml version="1.0" encoding="utf-8"?>
<p:tagLst xmlns:p="http://schemas.openxmlformats.org/presentationml/2006/main">
  <p:tag name="AS_UNIQUEID" val="2968"/>
</p:tagLst>
</file>

<file path=ppt/tags/tag350.xml><?xml version="1.0" encoding="utf-8"?>
<p:tagLst xmlns:p="http://schemas.openxmlformats.org/presentationml/2006/main">
  <p:tag name="AS_UNIQUEID" val="3294"/>
</p:tagLst>
</file>

<file path=ppt/tags/tag351.xml><?xml version="1.0" encoding="utf-8"?>
<p:tagLst xmlns:p="http://schemas.openxmlformats.org/presentationml/2006/main">
  <p:tag name="AS_UNIQUEID" val="3295"/>
</p:tagLst>
</file>

<file path=ppt/tags/tag352.xml><?xml version="1.0" encoding="utf-8"?>
<p:tagLst xmlns:p="http://schemas.openxmlformats.org/presentationml/2006/main">
  <p:tag name="AS_UNIQUEID" val="3296"/>
</p:tagLst>
</file>

<file path=ppt/tags/tag353.xml><?xml version="1.0" encoding="utf-8"?>
<p:tagLst xmlns:p="http://schemas.openxmlformats.org/presentationml/2006/main">
  <p:tag name="AS_UNIQUEID" val="3297"/>
</p:tagLst>
</file>

<file path=ppt/tags/tag354.xml><?xml version="1.0" encoding="utf-8"?>
<p:tagLst xmlns:p="http://schemas.openxmlformats.org/presentationml/2006/main">
  <p:tag name="AS_UNIQUEID" val="3298"/>
</p:tagLst>
</file>

<file path=ppt/tags/tag355.xml><?xml version="1.0" encoding="utf-8"?>
<p:tagLst xmlns:p="http://schemas.openxmlformats.org/presentationml/2006/main">
  <p:tag name="AS_UNIQUEID" val="3299"/>
</p:tagLst>
</file>

<file path=ppt/tags/tag356.xml><?xml version="1.0" encoding="utf-8"?>
<p:tagLst xmlns:p="http://schemas.openxmlformats.org/presentationml/2006/main">
  <p:tag name="AS_UNIQUEID" val="3300"/>
</p:tagLst>
</file>

<file path=ppt/tags/tag357.xml><?xml version="1.0" encoding="utf-8"?>
<p:tagLst xmlns:p="http://schemas.openxmlformats.org/presentationml/2006/main">
  <p:tag name="AS_UNIQUEID" val="3301"/>
</p:tagLst>
</file>

<file path=ppt/tags/tag358.xml><?xml version="1.0" encoding="utf-8"?>
<p:tagLst xmlns:p="http://schemas.openxmlformats.org/presentationml/2006/main">
  <p:tag name="AS_UNIQUEID" val="3302"/>
</p:tagLst>
</file>

<file path=ppt/tags/tag359.xml><?xml version="1.0" encoding="utf-8"?>
<p:tagLst xmlns:p="http://schemas.openxmlformats.org/presentationml/2006/main">
  <p:tag name="AS_UNIQUEID" val="3303"/>
</p:tagLst>
</file>

<file path=ppt/tags/tag36.xml><?xml version="1.0" encoding="utf-8"?>
<p:tagLst xmlns:p="http://schemas.openxmlformats.org/presentationml/2006/main">
  <p:tag name="AS_UNIQUEID" val="2969"/>
</p:tagLst>
</file>

<file path=ppt/tags/tag360.xml><?xml version="1.0" encoding="utf-8"?>
<p:tagLst xmlns:p="http://schemas.openxmlformats.org/presentationml/2006/main">
  <p:tag name="AS_UNIQUEID" val="3304"/>
</p:tagLst>
</file>

<file path=ppt/tags/tag361.xml><?xml version="1.0" encoding="utf-8"?>
<p:tagLst xmlns:p="http://schemas.openxmlformats.org/presentationml/2006/main">
  <p:tag name="AS_UNIQUEID" val="3305"/>
</p:tagLst>
</file>

<file path=ppt/tags/tag362.xml><?xml version="1.0" encoding="utf-8"?>
<p:tagLst xmlns:p="http://schemas.openxmlformats.org/presentationml/2006/main">
  <p:tag name="AS_UNIQUEID" val="3306"/>
</p:tagLst>
</file>

<file path=ppt/tags/tag363.xml><?xml version="1.0" encoding="utf-8"?>
<p:tagLst xmlns:p="http://schemas.openxmlformats.org/presentationml/2006/main">
  <p:tag name="AS_UNIQUEID" val="3307"/>
</p:tagLst>
</file>

<file path=ppt/tags/tag364.xml><?xml version="1.0" encoding="utf-8"?>
<p:tagLst xmlns:p="http://schemas.openxmlformats.org/presentationml/2006/main">
  <p:tag name="AS_UNIQUEID" val="3308"/>
</p:tagLst>
</file>

<file path=ppt/tags/tag365.xml><?xml version="1.0" encoding="utf-8"?>
<p:tagLst xmlns:p="http://schemas.openxmlformats.org/presentationml/2006/main">
  <p:tag name="AS_UNIQUEID" val="3309"/>
</p:tagLst>
</file>

<file path=ppt/tags/tag366.xml><?xml version="1.0" encoding="utf-8"?>
<p:tagLst xmlns:p="http://schemas.openxmlformats.org/presentationml/2006/main">
  <p:tag name="AS_UNIQUEID" val="3310"/>
</p:tagLst>
</file>

<file path=ppt/tags/tag367.xml><?xml version="1.0" encoding="utf-8"?>
<p:tagLst xmlns:p="http://schemas.openxmlformats.org/presentationml/2006/main">
  <p:tag name="AS_UNIQUEID" val="3311"/>
</p:tagLst>
</file>

<file path=ppt/tags/tag368.xml><?xml version="1.0" encoding="utf-8"?>
<p:tagLst xmlns:p="http://schemas.openxmlformats.org/presentationml/2006/main">
  <p:tag name="AS_UNIQUEID" val="3312"/>
</p:tagLst>
</file>

<file path=ppt/tags/tag369.xml><?xml version="1.0" encoding="utf-8"?>
<p:tagLst xmlns:p="http://schemas.openxmlformats.org/presentationml/2006/main">
  <p:tag name="AS_UNIQUEID" val="3313"/>
</p:tagLst>
</file>

<file path=ppt/tags/tag37.xml><?xml version="1.0" encoding="utf-8"?>
<p:tagLst xmlns:p="http://schemas.openxmlformats.org/presentationml/2006/main">
  <p:tag name="AS_UNIQUEID" val="2970"/>
</p:tagLst>
</file>

<file path=ppt/tags/tag370.xml><?xml version="1.0" encoding="utf-8"?>
<p:tagLst xmlns:p="http://schemas.openxmlformats.org/presentationml/2006/main">
  <p:tag name="AS_UNIQUEID" val="3314"/>
</p:tagLst>
</file>

<file path=ppt/tags/tag371.xml><?xml version="1.0" encoding="utf-8"?>
<p:tagLst xmlns:p="http://schemas.openxmlformats.org/presentationml/2006/main">
  <p:tag name="AS_UNIQUEID" val="3315"/>
</p:tagLst>
</file>

<file path=ppt/tags/tag372.xml><?xml version="1.0" encoding="utf-8"?>
<p:tagLst xmlns:p="http://schemas.openxmlformats.org/presentationml/2006/main">
  <p:tag name="AS_UNIQUEID" val="3316"/>
</p:tagLst>
</file>

<file path=ppt/tags/tag373.xml><?xml version="1.0" encoding="utf-8"?>
<p:tagLst xmlns:p="http://schemas.openxmlformats.org/presentationml/2006/main">
  <p:tag name="AS_UNIQUEID" val="3317"/>
</p:tagLst>
</file>

<file path=ppt/tags/tag374.xml><?xml version="1.0" encoding="utf-8"?>
<p:tagLst xmlns:p="http://schemas.openxmlformats.org/presentationml/2006/main">
  <p:tag name="AS_UNIQUEID" val="3318"/>
</p:tagLst>
</file>

<file path=ppt/tags/tag375.xml><?xml version="1.0" encoding="utf-8"?>
<p:tagLst xmlns:p="http://schemas.openxmlformats.org/presentationml/2006/main">
  <p:tag name="AS_UNIQUEID" val="3319"/>
</p:tagLst>
</file>

<file path=ppt/tags/tag376.xml><?xml version="1.0" encoding="utf-8"?>
<p:tagLst xmlns:p="http://schemas.openxmlformats.org/presentationml/2006/main">
  <p:tag name="AS_UNIQUEID" val="3320"/>
</p:tagLst>
</file>

<file path=ppt/tags/tag377.xml><?xml version="1.0" encoding="utf-8"?>
<p:tagLst xmlns:p="http://schemas.openxmlformats.org/presentationml/2006/main">
  <p:tag name="AS_UNIQUEID" val="3321"/>
</p:tagLst>
</file>

<file path=ppt/tags/tag378.xml><?xml version="1.0" encoding="utf-8"?>
<p:tagLst xmlns:p="http://schemas.openxmlformats.org/presentationml/2006/main">
  <p:tag name="AS_UNIQUEID" val="3322"/>
</p:tagLst>
</file>

<file path=ppt/tags/tag379.xml><?xml version="1.0" encoding="utf-8"?>
<p:tagLst xmlns:p="http://schemas.openxmlformats.org/presentationml/2006/main">
  <p:tag name="AS_UNIQUEID" val="3323"/>
</p:tagLst>
</file>

<file path=ppt/tags/tag38.xml><?xml version="1.0" encoding="utf-8"?>
<p:tagLst xmlns:p="http://schemas.openxmlformats.org/presentationml/2006/main">
  <p:tag name="AS_UNIQUEID" val="2971"/>
</p:tagLst>
</file>

<file path=ppt/tags/tag380.xml><?xml version="1.0" encoding="utf-8"?>
<p:tagLst xmlns:p="http://schemas.openxmlformats.org/presentationml/2006/main">
  <p:tag name="AS_UNIQUEID" val="3324"/>
</p:tagLst>
</file>

<file path=ppt/tags/tag381.xml><?xml version="1.0" encoding="utf-8"?>
<p:tagLst xmlns:p="http://schemas.openxmlformats.org/presentationml/2006/main">
  <p:tag name="AS_UNIQUEID" val="3325"/>
</p:tagLst>
</file>

<file path=ppt/tags/tag382.xml><?xml version="1.0" encoding="utf-8"?>
<p:tagLst xmlns:p="http://schemas.openxmlformats.org/presentationml/2006/main">
  <p:tag name="AS_UNIQUEID" val="3326"/>
</p:tagLst>
</file>

<file path=ppt/tags/tag383.xml><?xml version="1.0" encoding="utf-8"?>
<p:tagLst xmlns:p="http://schemas.openxmlformats.org/presentationml/2006/main">
  <p:tag name="AS_UNIQUEID" val="3327"/>
</p:tagLst>
</file>

<file path=ppt/tags/tag384.xml><?xml version="1.0" encoding="utf-8"?>
<p:tagLst xmlns:p="http://schemas.openxmlformats.org/presentationml/2006/main">
  <p:tag name="AS_UNIQUEID" val="3328"/>
</p:tagLst>
</file>

<file path=ppt/tags/tag385.xml><?xml version="1.0" encoding="utf-8"?>
<p:tagLst xmlns:p="http://schemas.openxmlformats.org/presentationml/2006/main">
  <p:tag name="AS_UNIQUEID" val="3329"/>
</p:tagLst>
</file>

<file path=ppt/tags/tag386.xml><?xml version="1.0" encoding="utf-8"?>
<p:tagLst xmlns:p="http://schemas.openxmlformats.org/presentationml/2006/main">
  <p:tag name="AS_UNIQUEID" val="3330"/>
</p:tagLst>
</file>

<file path=ppt/tags/tag387.xml><?xml version="1.0" encoding="utf-8"?>
<p:tagLst xmlns:p="http://schemas.openxmlformats.org/presentationml/2006/main">
  <p:tag name="AS_UNIQUEID" val="3331"/>
</p:tagLst>
</file>

<file path=ppt/tags/tag388.xml><?xml version="1.0" encoding="utf-8"?>
<p:tagLst xmlns:p="http://schemas.openxmlformats.org/presentationml/2006/main">
  <p:tag name="AS_UNIQUEID" val="3332"/>
</p:tagLst>
</file>

<file path=ppt/tags/tag389.xml><?xml version="1.0" encoding="utf-8"?>
<p:tagLst xmlns:p="http://schemas.openxmlformats.org/presentationml/2006/main">
  <p:tag name="AS_UNIQUEID" val="3333"/>
</p:tagLst>
</file>

<file path=ppt/tags/tag39.xml><?xml version="1.0" encoding="utf-8"?>
<p:tagLst xmlns:p="http://schemas.openxmlformats.org/presentationml/2006/main">
  <p:tag name="AS_UNIQUEID" val="2972"/>
</p:tagLst>
</file>

<file path=ppt/tags/tag390.xml><?xml version="1.0" encoding="utf-8"?>
<p:tagLst xmlns:p="http://schemas.openxmlformats.org/presentationml/2006/main">
  <p:tag name="AS_UNIQUEID" val="3334"/>
</p:tagLst>
</file>

<file path=ppt/tags/tag391.xml><?xml version="1.0" encoding="utf-8"?>
<p:tagLst xmlns:p="http://schemas.openxmlformats.org/presentationml/2006/main">
  <p:tag name="AS_UNIQUEID" val="3335"/>
</p:tagLst>
</file>

<file path=ppt/tags/tag392.xml><?xml version="1.0" encoding="utf-8"?>
<p:tagLst xmlns:p="http://schemas.openxmlformats.org/presentationml/2006/main">
  <p:tag name="AS_UNIQUEID" val="3336"/>
</p:tagLst>
</file>

<file path=ppt/tags/tag393.xml><?xml version="1.0" encoding="utf-8"?>
<p:tagLst xmlns:p="http://schemas.openxmlformats.org/presentationml/2006/main">
  <p:tag name="AS_UNIQUEID" val="3337"/>
</p:tagLst>
</file>

<file path=ppt/tags/tag394.xml><?xml version="1.0" encoding="utf-8"?>
<p:tagLst xmlns:p="http://schemas.openxmlformats.org/presentationml/2006/main">
  <p:tag name="AS_UNIQUEID" val="3338"/>
</p:tagLst>
</file>

<file path=ppt/tags/tag395.xml><?xml version="1.0" encoding="utf-8"?>
<p:tagLst xmlns:p="http://schemas.openxmlformats.org/presentationml/2006/main">
  <p:tag name="AS_UNIQUEID" val="3339"/>
</p:tagLst>
</file>

<file path=ppt/tags/tag396.xml><?xml version="1.0" encoding="utf-8"?>
<p:tagLst xmlns:p="http://schemas.openxmlformats.org/presentationml/2006/main">
  <p:tag name="AS_UNIQUEID" val="3340"/>
</p:tagLst>
</file>

<file path=ppt/tags/tag397.xml><?xml version="1.0" encoding="utf-8"?>
<p:tagLst xmlns:p="http://schemas.openxmlformats.org/presentationml/2006/main">
  <p:tag name="AS_UNIQUEID" val="3341"/>
</p:tagLst>
</file>

<file path=ppt/tags/tag398.xml><?xml version="1.0" encoding="utf-8"?>
<p:tagLst xmlns:p="http://schemas.openxmlformats.org/presentationml/2006/main">
  <p:tag name="AS_UNIQUEID" val="3342"/>
</p:tagLst>
</file>

<file path=ppt/tags/tag399.xml><?xml version="1.0" encoding="utf-8"?>
<p:tagLst xmlns:p="http://schemas.openxmlformats.org/presentationml/2006/main">
  <p:tag name="AS_UNIQUEID" val="3343"/>
</p:tagLst>
</file>

<file path=ppt/tags/tag4.xml><?xml version="1.0" encoding="utf-8"?>
<p:tagLst xmlns:p="http://schemas.openxmlformats.org/presentationml/2006/main">
  <p:tag name="AS_UNIQUEID" val="2937"/>
</p:tagLst>
</file>

<file path=ppt/tags/tag40.xml><?xml version="1.0" encoding="utf-8"?>
<p:tagLst xmlns:p="http://schemas.openxmlformats.org/presentationml/2006/main">
  <p:tag name="AS_UNIQUEID" val="2973"/>
</p:tagLst>
</file>

<file path=ppt/tags/tag400.xml><?xml version="1.0" encoding="utf-8"?>
<p:tagLst xmlns:p="http://schemas.openxmlformats.org/presentationml/2006/main">
  <p:tag name="AS_UNIQUEID" val="3344"/>
</p:tagLst>
</file>

<file path=ppt/tags/tag401.xml><?xml version="1.0" encoding="utf-8"?>
<p:tagLst xmlns:p="http://schemas.openxmlformats.org/presentationml/2006/main">
  <p:tag name="AS_UNIQUEID" val="3345"/>
</p:tagLst>
</file>

<file path=ppt/tags/tag402.xml><?xml version="1.0" encoding="utf-8"?>
<p:tagLst xmlns:p="http://schemas.openxmlformats.org/presentationml/2006/main">
  <p:tag name="AS_UNIQUEID" val="3346"/>
</p:tagLst>
</file>

<file path=ppt/tags/tag403.xml><?xml version="1.0" encoding="utf-8"?>
<p:tagLst xmlns:p="http://schemas.openxmlformats.org/presentationml/2006/main">
  <p:tag name="AS_UNIQUEID" val="3347"/>
</p:tagLst>
</file>

<file path=ppt/tags/tag404.xml><?xml version="1.0" encoding="utf-8"?>
<p:tagLst xmlns:p="http://schemas.openxmlformats.org/presentationml/2006/main">
  <p:tag name="AS_UNIQUEID" val="3348"/>
</p:tagLst>
</file>

<file path=ppt/tags/tag405.xml><?xml version="1.0" encoding="utf-8"?>
<p:tagLst xmlns:p="http://schemas.openxmlformats.org/presentationml/2006/main">
  <p:tag name="AS_UNIQUEID" val="3349"/>
</p:tagLst>
</file>

<file path=ppt/tags/tag406.xml><?xml version="1.0" encoding="utf-8"?>
<p:tagLst xmlns:p="http://schemas.openxmlformats.org/presentationml/2006/main">
  <p:tag name="AS_UNIQUEID" val="3350"/>
</p:tagLst>
</file>

<file path=ppt/tags/tag407.xml><?xml version="1.0" encoding="utf-8"?>
<p:tagLst xmlns:p="http://schemas.openxmlformats.org/presentationml/2006/main">
  <p:tag name="AS_UNIQUEID" val="3351"/>
</p:tagLst>
</file>

<file path=ppt/tags/tag408.xml><?xml version="1.0" encoding="utf-8"?>
<p:tagLst xmlns:p="http://schemas.openxmlformats.org/presentationml/2006/main">
  <p:tag name="AS_UNIQUEID" val="3352"/>
</p:tagLst>
</file>

<file path=ppt/tags/tag409.xml><?xml version="1.0" encoding="utf-8"?>
<p:tagLst xmlns:p="http://schemas.openxmlformats.org/presentationml/2006/main">
  <p:tag name="AS_UNIQUEID" val="3353"/>
</p:tagLst>
</file>

<file path=ppt/tags/tag41.xml><?xml version="1.0" encoding="utf-8"?>
<p:tagLst xmlns:p="http://schemas.openxmlformats.org/presentationml/2006/main">
  <p:tag name="AS_UNIQUEID" val="2974"/>
</p:tagLst>
</file>

<file path=ppt/tags/tag410.xml><?xml version="1.0" encoding="utf-8"?>
<p:tagLst xmlns:p="http://schemas.openxmlformats.org/presentationml/2006/main">
  <p:tag name="AS_UNIQUEID" val="3354"/>
</p:tagLst>
</file>

<file path=ppt/tags/tag411.xml><?xml version="1.0" encoding="utf-8"?>
<p:tagLst xmlns:p="http://schemas.openxmlformats.org/presentationml/2006/main">
  <p:tag name="AS_UNIQUEID" val="3355"/>
</p:tagLst>
</file>

<file path=ppt/tags/tag412.xml><?xml version="1.0" encoding="utf-8"?>
<p:tagLst xmlns:p="http://schemas.openxmlformats.org/presentationml/2006/main">
  <p:tag name="AS_UNIQUEID" val="3356"/>
</p:tagLst>
</file>

<file path=ppt/tags/tag413.xml><?xml version="1.0" encoding="utf-8"?>
<p:tagLst xmlns:p="http://schemas.openxmlformats.org/presentationml/2006/main">
  <p:tag name="AS_UNIQUEID" val="3357"/>
</p:tagLst>
</file>

<file path=ppt/tags/tag414.xml><?xml version="1.0" encoding="utf-8"?>
<p:tagLst xmlns:p="http://schemas.openxmlformats.org/presentationml/2006/main">
  <p:tag name="AS_UNIQUEID" val="3358"/>
</p:tagLst>
</file>

<file path=ppt/tags/tag415.xml><?xml version="1.0" encoding="utf-8"?>
<p:tagLst xmlns:p="http://schemas.openxmlformats.org/presentationml/2006/main">
  <p:tag name="AS_UNIQUEID" val="3359"/>
</p:tagLst>
</file>

<file path=ppt/tags/tag416.xml><?xml version="1.0" encoding="utf-8"?>
<p:tagLst xmlns:p="http://schemas.openxmlformats.org/presentationml/2006/main">
  <p:tag name="AS_UNIQUEID" val="3360"/>
</p:tagLst>
</file>

<file path=ppt/tags/tag417.xml><?xml version="1.0" encoding="utf-8"?>
<p:tagLst xmlns:p="http://schemas.openxmlformats.org/presentationml/2006/main">
  <p:tag name="AS_UNIQUEID" val="3361"/>
</p:tagLst>
</file>

<file path=ppt/tags/tag418.xml><?xml version="1.0" encoding="utf-8"?>
<p:tagLst xmlns:p="http://schemas.openxmlformats.org/presentationml/2006/main">
  <p:tag name="AS_UNIQUEID" val="3362"/>
</p:tagLst>
</file>

<file path=ppt/tags/tag419.xml><?xml version="1.0" encoding="utf-8"?>
<p:tagLst xmlns:p="http://schemas.openxmlformats.org/presentationml/2006/main">
  <p:tag name="AS_UNIQUEID" val="3363"/>
</p:tagLst>
</file>

<file path=ppt/tags/tag42.xml><?xml version="1.0" encoding="utf-8"?>
<p:tagLst xmlns:p="http://schemas.openxmlformats.org/presentationml/2006/main">
  <p:tag name="AS_UNIQUEID" val="2975"/>
</p:tagLst>
</file>

<file path=ppt/tags/tag420.xml><?xml version="1.0" encoding="utf-8"?>
<p:tagLst xmlns:p="http://schemas.openxmlformats.org/presentationml/2006/main">
  <p:tag name="AS_UNIQUEID" val="3364"/>
</p:tagLst>
</file>

<file path=ppt/tags/tag421.xml><?xml version="1.0" encoding="utf-8"?>
<p:tagLst xmlns:p="http://schemas.openxmlformats.org/presentationml/2006/main">
  <p:tag name="AS_UNIQUEID" val="3365"/>
</p:tagLst>
</file>

<file path=ppt/tags/tag422.xml><?xml version="1.0" encoding="utf-8"?>
<p:tagLst xmlns:p="http://schemas.openxmlformats.org/presentationml/2006/main">
  <p:tag name="AS_UNIQUEID" val="3366"/>
</p:tagLst>
</file>

<file path=ppt/tags/tag423.xml><?xml version="1.0" encoding="utf-8"?>
<p:tagLst xmlns:p="http://schemas.openxmlformats.org/presentationml/2006/main">
  <p:tag name="AS_UNIQUEID" val="3367"/>
</p:tagLst>
</file>

<file path=ppt/tags/tag424.xml><?xml version="1.0" encoding="utf-8"?>
<p:tagLst xmlns:p="http://schemas.openxmlformats.org/presentationml/2006/main">
  <p:tag name="AS_UNIQUEID" val="3368"/>
</p:tagLst>
</file>

<file path=ppt/tags/tag425.xml><?xml version="1.0" encoding="utf-8"?>
<p:tagLst xmlns:p="http://schemas.openxmlformats.org/presentationml/2006/main">
  <p:tag name="AS_UNIQUEID" val="3369"/>
</p:tagLst>
</file>

<file path=ppt/tags/tag426.xml><?xml version="1.0" encoding="utf-8"?>
<p:tagLst xmlns:p="http://schemas.openxmlformats.org/presentationml/2006/main">
  <p:tag name="AS_UNIQUEID" val="3370"/>
</p:tagLst>
</file>

<file path=ppt/tags/tag427.xml><?xml version="1.0" encoding="utf-8"?>
<p:tagLst xmlns:p="http://schemas.openxmlformats.org/presentationml/2006/main">
  <p:tag name="AS_UNIQUEID" val="3371"/>
</p:tagLst>
</file>

<file path=ppt/tags/tag428.xml><?xml version="1.0" encoding="utf-8"?>
<p:tagLst xmlns:p="http://schemas.openxmlformats.org/presentationml/2006/main">
  <p:tag name="AS_UNIQUEID" val="3372"/>
</p:tagLst>
</file>

<file path=ppt/tags/tag429.xml><?xml version="1.0" encoding="utf-8"?>
<p:tagLst xmlns:p="http://schemas.openxmlformats.org/presentationml/2006/main">
  <p:tag name="AS_UNIQUEID" val="3373"/>
</p:tagLst>
</file>

<file path=ppt/tags/tag43.xml><?xml version="1.0" encoding="utf-8"?>
<p:tagLst xmlns:p="http://schemas.openxmlformats.org/presentationml/2006/main">
  <p:tag name="AS_UNIQUEID" val="2976"/>
</p:tagLst>
</file>

<file path=ppt/tags/tag430.xml><?xml version="1.0" encoding="utf-8"?>
<p:tagLst xmlns:p="http://schemas.openxmlformats.org/presentationml/2006/main">
  <p:tag name="AS_UNIQUEID" val="3374"/>
</p:tagLst>
</file>

<file path=ppt/tags/tag431.xml><?xml version="1.0" encoding="utf-8"?>
<p:tagLst xmlns:p="http://schemas.openxmlformats.org/presentationml/2006/main">
  <p:tag name="AS_UNIQUEID" val="3375"/>
</p:tagLst>
</file>

<file path=ppt/tags/tag432.xml><?xml version="1.0" encoding="utf-8"?>
<p:tagLst xmlns:p="http://schemas.openxmlformats.org/presentationml/2006/main">
  <p:tag name="AS_UNIQUEID" val="3376"/>
</p:tagLst>
</file>

<file path=ppt/tags/tag433.xml><?xml version="1.0" encoding="utf-8"?>
<p:tagLst xmlns:p="http://schemas.openxmlformats.org/presentationml/2006/main">
  <p:tag name="AS_UNIQUEID" val="3377"/>
</p:tagLst>
</file>

<file path=ppt/tags/tag434.xml><?xml version="1.0" encoding="utf-8"?>
<p:tagLst xmlns:p="http://schemas.openxmlformats.org/presentationml/2006/main">
  <p:tag name="AS_UNIQUEID" val="3378"/>
</p:tagLst>
</file>

<file path=ppt/tags/tag435.xml><?xml version="1.0" encoding="utf-8"?>
<p:tagLst xmlns:p="http://schemas.openxmlformats.org/presentationml/2006/main">
  <p:tag name="AS_UNIQUEID" val="3379"/>
</p:tagLst>
</file>

<file path=ppt/tags/tag436.xml><?xml version="1.0" encoding="utf-8"?>
<p:tagLst xmlns:p="http://schemas.openxmlformats.org/presentationml/2006/main">
  <p:tag name="AS_UNIQUEID" val="3380"/>
</p:tagLst>
</file>

<file path=ppt/tags/tag437.xml><?xml version="1.0" encoding="utf-8"?>
<p:tagLst xmlns:p="http://schemas.openxmlformats.org/presentationml/2006/main">
  <p:tag name="AS_UNIQUEID" val="3381"/>
</p:tagLst>
</file>

<file path=ppt/tags/tag438.xml><?xml version="1.0" encoding="utf-8"?>
<p:tagLst xmlns:p="http://schemas.openxmlformats.org/presentationml/2006/main">
  <p:tag name="AS_UNIQUEID" val="3382"/>
</p:tagLst>
</file>

<file path=ppt/tags/tag439.xml><?xml version="1.0" encoding="utf-8"?>
<p:tagLst xmlns:p="http://schemas.openxmlformats.org/presentationml/2006/main">
  <p:tag name="AS_UNIQUEID" val="3383"/>
</p:tagLst>
</file>

<file path=ppt/tags/tag44.xml><?xml version="1.0" encoding="utf-8"?>
<p:tagLst xmlns:p="http://schemas.openxmlformats.org/presentationml/2006/main">
  <p:tag name="AS_UNIQUEID" val="2977"/>
</p:tagLst>
</file>

<file path=ppt/tags/tag440.xml><?xml version="1.0" encoding="utf-8"?>
<p:tagLst xmlns:p="http://schemas.openxmlformats.org/presentationml/2006/main">
  <p:tag name="AS_UNIQUEID" val="3384"/>
</p:tagLst>
</file>

<file path=ppt/tags/tag441.xml><?xml version="1.0" encoding="utf-8"?>
<p:tagLst xmlns:p="http://schemas.openxmlformats.org/presentationml/2006/main">
  <p:tag name="AS_UNIQUEID" val="3385"/>
</p:tagLst>
</file>

<file path=ppt/tags/tag442.xml><?xml version="1.0" encoding="utf-8"?>
<p:tagLst xmlns:p="http://schemas.openxmlformats.org/presentationml/2006/main">
  <p:tag name="AS_UNIQUEID" val="3386"/>
</p:tagLst>
</file>

<file path=ppt/tags/tag443.xml><?xml version="1.0" encoding="utf-8"?>
<p:tagLst xmlns:p="http://schemas.openxmlformats.org/presentationml/2006/main">
  <p:tag name="AS_UNIQUEID" val="3387"/>
</p:tagLst>
</file>

<file path=ppt/tags/tag444.xml><?xml version="1.0" encoding="utf-8"?>
<p:tagLst xmlns:p="http://schemas.openxmlformats.org/presentationml/2006/main">
  <p:tag name="AS_UNIQUEID" val="3388"/>
</p:tagLst>
</file>

<file path=ppt/tags/tag445.xml><?xml version="1.0" encoding="utf-8"?>
<p:tagLst xmlns:p="http://schemas.openxmlformats.org/presentationml/2006/main">
  <p:tag name="AS_UNIQUEID" val="3389"/>
</p:tagLst>
</file>

<file path=ppt/tags/tag446.xml><?xml version="1.0" encoding="utf-8"?>
<p:tagLst xmlns:p="http://schemas.openxmlformats.org/presentationml/2006/main">
  <p:tag name="AS_UNIQUEID" val="3390"/>
</p:tagLst>
</file>

<file path=ppt/tags/tag447.xml><?xml version="1.0" encoding="utf-8"?>
<p:tagLst xmlns:p="http://schemas.openxmlformats.org/presentationml/2006/main">
  <p:tag name="AS_UNIQUEID" val="3391"/>
</p:tagLst>
</file>

<file path=ppt/tags/tag448.xml><?xml version="1.0" encoding="utf-8"?>
<p:tagLst xmlns:p="http://schemas.openxmlformats.org/presentationml/2006/main">
  <p:tag name="AS_UNIQUEID" val="3392"/>
</p:tagLst>
</file>

<file path=ppt/tags/tag449.xml><?xml version="1.0" encoding="utf-8"?>
<p:tagLst xmlns:p="http://schemas.openxmlformats.org/presentationml/2006/main">
  <p:tag name="AS_UNIQUEID" val="3393"/>
</p:tagLst>
</file>

<file path=ppt/tags/tag45.xml><?xml version="1.0" encoding="utf-8"?>
<p:tagLst xmlns:p="http://schemas.openxmlformats.org/presentationml/2006/main">
  <p:tag name="AS_UNIQUEID" val="2978"/>
</p:tagLst>
</file>

<file path=ppt/tags/tag450.xml><?xml version="1.0" encoding="utf-8"?>
<p:tagLst xmlns:p="http://schemas.openxmlformats.org/presentationml/2006/main">
  <p:tag name="AS_UNIQUEID" val="3394"/>
</p:tagLst>
</file>

<file path=ppt/tags/tag451.xml><?xml version="1.0" encoding="utf-8"?>
<p:tagLst xmlns:p="http://schemas.openxmlformats.org/presentationml/2006/main">
  <p:tag name="AS_UNIQUEID" val="3395"/>
</p:tagLst>
</file>

<file path=ppt/tags/tag452.xml><?xml version="1.0" encoding="utf-8"?>
<p:tagLst xmlns:p="http://schemas.openxmlformats.org/presentationml/2006/main">
  <p:tag name="AS_UNIQUEID" val="3396"/>
</p:tagLst>
</file>

<file path=ppt/tags/tag453.xml><?xml version="1.0" encoding="utf-8"?>
<p:tagLst xmlns:p="http://schemas.openxmlformats.org/presentationml/2006/main">
  <p:tag name="AS_UNIQUEID" val="3397"/>
</p:tagLst>
</file>

<file path=ppt/tags/tag454.xml><?xml version="1.0" encoding="utf-8"?>
<p:tagLst xmlns:p="http://schemas.openxmlformats.org/presentationml/2006/main">
  <p:tag name="AS_UNIQUEID" val="3398"/>
</p:tagLst>
</file>

<file path=ppt/tags/tag455.xml><?xml version="1.0" encoding="utf-8"?>
<p:tagLst xmlns:p="http://schemas.openxmlformats.org/presentationml/2006/main">
  <p:tag name="AS_UNIQUEID" val="3399"/>
</p:tagLst>
</file>

<file path=ppt/tags/tag456.xml><?xml version="1.0" encoding="utf-8"?>
<p:tagLst xmlns:p="http://schemas.openxmlformats.org/presentationml/2006/main">
  <p:tag name="AS_UNIQUEID" val="3400"/>
</p:tagLst>
</file>

<file path=ppt/tags/tag457.xml><?xml version="1.0" encoding="utf-8"?>
<p:tagLst xmlns:p="http://schemas.openxmlformats.org/presentationml/2006/main">
  <p:tag name="AS_UNIQUEID" val="3401"/>
</p:tagLst>
</file>

<file path=ppt/tags/tag458.xml><?xml version="1.0" encoding="utf-8"?>
<p:tagLst xmlns:p="http://schemas.openxmlformats.org/presentationml/2006/main">
  <p:tag name="AS_UNIQUEID" val="3402"/>
</p:tagLst>
</file>

<file path=ppt/tags/tag459.xml><?xml version="1.0" encoding="utf-8"?>
<p:tagLst xmlns:p="http://schemas.openxmlformats.org/presentationml/2006/main">
  <p:tag name="AS_UNIQUEID" val="3403"/>
</p:tagLst>
</file>

<file path=ppt/tags/tag46.xml><?xml version="1.0" encoding="utf-8"?>
<p:tagLst xmlns:p="http://schemas.openxmlformats.org/presentationml/2006/main">
  <p:tag name="AS_UNIQUEID" val="2979"/>
</p:tagLst>
</file>

<file path=ppt/tags/tag460.xml><?xml version="1.0" encoding="utf-8"?>
<p:tagLst xmlns:p="http://schemas.openxmlformats.org/presentationml/2006/main">
  <p:tag name="AS_UNIQUEID" val="3404"/>
</p:tagLst>
</file>

<file path=ppt/tags/tag461.xml><?xml version="1.0" encoding="utf-8"?>
<p:tagLst xmlns:p="http://schemas.openxmlformats.org/presentationml/2006/main">
  <p:tag name="AS_UNIQUEID" val="3405"/>
</p:tagLst>
</file>

<file path=ppt/tags/tag462.xml><?xml version="1.0" encoding="utf-8"?>
<p:tagLst xmlns:p="http://schemas.openxmlformats.org/presentationml/2006/main">
  <p:tag name="AS_UNIQUEID" val="3406"/>
</p:tagLst>
</file>

<file path=ppt/tags/tag463.xml><?xml version="1.0" encoding="utf-8"?>
<p:tagLst xmlns:p="http://schemas.openxmlformats.org/presentationml/2006/main">
  <p:tag name="AS_UNIQUEID" val="3407"/>
</p:tagLst>
</file>

<file path=ppt/tags/tag464.xml><?xml version="1.0" encoding="utf-8"?>
<p:tagLst xmlns:p="http://schemas.openxmlformats.org/presentationml/2006/main">
  <p:tag name="AS_UNIQUEID" val="3408"/>
</p:tagLst>
</file>

<file path=ppt/tags/tag465.xml><?xml version="1.0" encoding="utf-8"?>
<p:tagLst xmlns:p="http://schemas.openxmlformats.org/presentationml/2006/main">
  <p:tag name="AS_UNIQUEID" val="3409"/>
</p:tagLst>
</file>

<file path=ppt/tags/tag466.xml><?xml version="1.0" encoding="utf-8"?>
<p:tagLst xmlns:p="http://schemas.openxmlformats.org/presentationml/2006/main">
  <p:tag name="AS_UNIQUEID" val="3410"/>
</p:tagLst>
</file>

<file path=ppt/tags/tag467.xml><?xml version="1.0" encoding="utf-8"?>
<p:tagLst xmlns:p="http://schemas.openxmlformats.org/presentationml/2006/main">
  <p:tag name="AS_UNIQUEID" val="3411"/>
</p:tagLst>
</file>

<file path=ppt/tags/tag468.xml><?xml version="1.0" encoding="utf-8"?>
<p:tagLst xmlns:p="http://schemas.openxmlformats.org/presentationml/2006/main">
  <p:tag name="AS_UNIQUEID" val="3412"/>
</p:tagLst>
</file>

<file path=ppt/tags/tag469.xml><?xml version="1.0" encoding="utf-8"?>
<p:tagLst xmlns:p="http://schemas.openxmlformats.org/presentationml/2006/main">
  <p:tag name="AS_UNIQUEID" val="3413"/>
</p:tagLst>
</file>

<file path=ppt/tags/tag47.xml><?xml version="1.0" encoding="utf-8"?>
<p:tagLst xmlns:p="http://schemas.openxmlformats.org/presentationml/2006/main">
  <p:tag name="AS_UNIQUEID" val="2980"/>
</p:tagLst>
</file>

<file path=ppt/tags/tag470.xml><?xml version="1.0" encoding="utf-8"?>
<p:tagLst xmlns:p="http://schemas.openxmlformats.org/presentationml/2006/main">
  <p:tag name="AS_UNIQUEID" val="3414"/>
</p:tagLst>
</file>

<file path=ppt/tags/tag471.xml><?xml version="1.0" encoding="utf-8"?>
<p:tagLst xmlns:p="http://schemas.openxmlformats.org/presentationml/2006/main">
  <p:tag name="AS_UNIQUEID" val="3415"/>
</p:tagLst>
</file>

<file path=ppt/tags/tag472.xml><?xml version="1.0" encoding="utf-8"?>
<p:tagLst xmlns:p="http://schemas.openxmlformats.org/presentationml/2006/main">
  <p:tag name="AS_UNIQUEID" val="3416"/>
</p:tagLst>
</file>

<file path=ppt/tags/tag473.xml><?xml version="1.0" encoding="utf-8"?>
<p:tagLst xmlns:p="http://schemas.openxmlformats.org/presentationml/2006/main">
  <p:tag name="AS_UNIQUEID" val="3417"/>
</p:tagLst>
</file>

<file path=ppt/tags/tag474.xml><?xml version="1.0" encoding="utf-8"?>
<p:tagLst xmlns:p="http://schemas.openxmlformats.org/presentationml/2006/main">
  <p:tag name="AS_UNIQUEID" val="3418"/>
</p:tagLst>
</file>

<file path=ppt/tags/tag475.xml><?xml version="1.0" encoding="utf-8"?>
<p:tagLst xmlns:p="http://schemas.openxmlformats.org/presentationml/2006/main">
  <p:tag name="AS_UNIQUEID" val="3419"/>
</p:tagLst>
</file>

<file path=ppt/tags/tag476.xml><?xml version="1.0" encoding="utf-8"?>
<p:tagLst xmlns:p="http://schemas.openxmlformats.org/presentationml/2006/main">
  <p:tag name="AS_UNIQUEID" val="3420"/>
</p:tagLst>
</file>

<file path=ppt/tags/tag477.xml><?xml version="1.0" encoding="utf-8"?>
<p:tagLst xmlns:p="http://schemas.openxmlformats.org/presentationml/2006/main">
  <p:tag name="AS_UNIQUEID" val="3421"/>
</p:tagLst>
</file>

<file path=ppt/tags/tag478.xml><?xml version="1.0" encoding="utf-8"?>
<p:tagLst xmlns:p="http://schemas.openxmlformats.org/presentationml/2006/main">
  <p:tag name="AS_UNIQUEID" val="3422"/>
</p:tagLst>
</file>

<file path=ppt/tags/tag479.xml><?xml version="1.0" encoding="utf-8"?>
<p:tagLst xmlns:p="http://schemas.openxmlformats.org/presentationml/2006/main">
  <p:tag name="AS_UNIQUEID" val="3423"/>
</p:tagLst>
</file>

<file path=ppt/tags/tag48.xml><?xml version="1.0" encoding="utf-8"?>
<p:tagLst xmlns:p="http://schemas.openxmlformats.org/presentationml/2006/main">
  <p:tag name="AS_UNIQUEID" val="2981"/>
</p:tagLst>
</file>

<file path=ppt/tags/tag480.xml><?xml version="1.0" encoding="utf-8"?>
<p:tagLst xmlns:p="http://schemas.openxmlformats.org/presentationml/2006/main">
  <p:tag name="AS_UNIQUEID" val="3424"/>
</p:tagLst>
</file>

<file path=ppt/tags/tag481.xml><?xml version="1.0" encoding="utf-8"?>
<p:tagLst xmlns:p="http://schemas.openxmlformats.org/presentationml/2006/main">
  <p:tag name="AS_UNIQUEID" val="3425"/>
</p:tagLst>
</file>

<file path=ppt/tags/tag482.xml><?xml version="1.0" encoding="utf-8"?>
<p:tagLst xmlns:p="http://schemas.openxmlformats.org/presentationml/2006/main">
  <p:tag name="AS_UNIQUEID" val="3426"/>
</p:tagLst>
</file>

<file path=ppt/tags/tag483.xml><?xml version="1.0" encoding="utf-8"?>
<p:tagLst xmlns:p="http://schemas.openxmlformats.org/presentationml/2006/main">
  <p:tag name="AS_UNIQUEID" val="3427"/>
</p:tagLst>
</file>

<file path=ppt/tags/tag484.xml><?xml version="1.0" encoding="utf-8"?>
<p:tagLst xmlns:p="http://schemas.openxmlformats.org/presentationml/2006/main">
  <p:tag name="AS_UNIQUEID" val="3428"/>
</p:tagLst>
</file>

<file path=ppt/tags/tag485.xml><?xml version="1.0" encoding="utf-8"?>
<p:tagLst xmlns:p="http://schemas.openxmlformats.org/presentationml/2006/main">
  <p:tag name="AS_UNIQUEID" val="3429"/>
</p:tagLst>
</file>

<file path=ppt/tags/tag486.xml><?xml version="1.0" encoding="utf-8"?>
<p:tagLst xmlns:p="http://schemas.openxmlformats.org/presentationml/2006/main">
  <p:tag name="AS_UNIQUEID" val="3431"/>
</p:tagLst>
</file>

<file path=ppt/tags/tag487.xml><?xml version="1.0" encoding="utf-8"?>
<p:tagLst xmlns:p="http://schemas.openxmlformats.org/presentationml/2006/main">
  <p:tag name="AS_UNIQUEID" val="3432"/>
</p:tagLst>
</file>

<file path=ppt/tags/tag488.xml><?xml version="1.0" encoding="utf-8"?>
<p:tagLst xmlns:p="http://schemas.openxmlformats.org/presentationml/2006/main">
  <p:tag name="AS_UNIQUEID" val="3434"/>
</p:tagLst>
</file>

<file path=ppt/tags/tag489.xml><?xml version="1.0" encoding="utf-8"?>
<p:tagLst xmlns:p="http://schemas.openxmlformats.org/presentationml/2006/main">
  <p:tag name="AS_UNIQUEID" val="3435"/>
</p:tagLst>
</file>

<file path=ppt/tags/tag49.xml><?xml version="1.0" encoding="utf-8"?>
<p:tagLst xmlns:p="http://schemas.openxmlformats.org/presentationml/2006/main">
  <p:tag name="AS_UNIQUEID" val="2982"/>
</p:tagLst>
</file>

<file path=ppt/tags/tag490.xml><?xml version="1.0" encoding="utf-8"?>
<p:tagLst xmlns:p="http://schemas.openxmlformats.org/presentationml/2006/main">
  <p:tag name="AS_UNIQUEID" val="3436"/>
</p:tagLst>
</file>

<file path=ppt/tags/tag491.xml><?xml version="1.0" encoding="utf-8"?>
<p:tagLst xmlns:p="http://schemas.openxmlformats.org/presentationml/2006/main">
  <p:tag name="AS_UNIQUEID" val="3438"/>
</p:tagLst>
</file>

<file path=ppt/tags/tag492.xml><?xml version="1.0" encoding="utf-8"?>
<p:tagLst xmlns:p="http://schemas.openxmlformats.org/presentationml/2006/main">
  <p:tag name="AS_UNIQUEID" val="3440"/>
</p:tagLst>
</file>

<file path=ppt/tags/tag493.xml><?xml version="1.0" encoding="utf-8"?>
<p:tagLst xmlns:p="http://schemas.openxmlformats.org/presentationml/2006/main">
  <p:tag name="AS_UNIQUEID" val="3441"/>
</p:tagLst>
</file>

<file path=ppt/tags/tag494.xml><?xml version="1.0" encoding="utf-8"?>
<p:tagLst xmlns:p="http://schemas.openxmlformats.org/presentationml/2006/main">
  <p:tag name="AS_UNIQUEID" val="3442"/>
</p:tagLst>
</file>

<file path=ppt/tags/tag495.xml><?xml version="1.0" encoding="utf-8"?>
<p:tagLst xmlns:p="http://schemas.openxmlformats.org/presentationml/2006/main">
  <p:tag name="AS_UNIQUEID" val="3443"/>
</p:tagLst>
</file>

<file path=ppt/tags/tag496.xml><?xml version="1.0" encoding="utf-8"?>
<p:tagLst xmlns:p="http://schemas.openxmlformats.org/presentationml/2006/main">
  <p:tag name="AS_UNIQUEID" val="3444"/>
  <p:tag name="KSO_WM_BEAUTIFY_FLAG" val=""/>
</p:tagLst>
</file>

<file path=ppt/tags/tag497.xml><?xml version="1.0" encoding="utf-8"?>
<p:tagLst xmlns:p="http://schemas.openxmlformats.org/presentationml/2006/main">
  <p:tag name="AS_UNIQUEID" val="3445"/>
</p:tagLst>
</file>

<file path=ppt/tags/tag498.xml><?xml version="1.0" encoding="utf-8"?>
<p:tagLst xmlns:p="http://schemas.openxmlformats.org/presentationml/2006/main">
  <p:tag name="AS_UNIQUEID" val="3446"/>
  <p:tag name="KSO_WM_BEAUTIFY_FLAG" val=""/>
</p:tagLst>
</file>

<file path=ppt/tags/tag499.xml><?xml version="1.0" encoding="utf-8"?>
<p:tagLst xmlns:p="http://schemas.openxmlformats.org/presentationml/2006/main">
  <p:tag name="AS_UNIQUEID" val="3447"/>
  <p:tag name="KSO_WM_BEAUTIFY_FLAG" val=""/>
</p:tagLst>
</file>

<file path=ppt/tags/tag5.xml><?xml version="1.0" encoding="utf-8"?>
<p:tagLst xmlns:p="http://schemas.openxmlformats.org/presentationml/2006/main">
  <p:tag name="AS_UNIQUEID" val="2938"/>
</p:tagLst>
</file>

<file path=ppt/tags/tag50.xml><?xml version="1.0" encoding="utf-8"?>
<p:tagLst xmlns:p="http://schemas.openxmlformats.org/presentationml/2006/main">
  <p:tag name="AS_UNIQUEID" val="2983"/>
</p:tagLst>
</file>

<file path=ppt/tags/tag500.xml><?xml version="1.0" encoding="utf-8"?>
<p:tagLst xmlns:p="http://schemas.openxmlformats.org/presentationml/2006/main">
  <p:tag name="AS_UNIQUEID" val="3448"/>
  <p:tag name="KSO_WM_BEAUTIFY_FLAG" val=""/>
</p:tagLst>
</file>

<file path=ppt/tags/tag501.xml><?xml version="1.0" encoding="utf-8"?>
<p:tagLst xmlns:p="http://schemas.openxmlformats.org/presentationml/2006/main">
  <p:tag name="AS_UNIQUEID" val="3449"/>
  <p:tag name="KSO_WM_BEAUTIFY_FLAG" val=""/>
</p:tagLst>
</file>

<file path=ppt/tags/tag502.xml><?xml version="1.0" encoding="utf-8"?>
<p:tagLst xmlns:p="http://schemas.openxmlformats.org/presentationml/2006/main">
  <p:tag name="AS_UNIQUEID" val="3450"/>
  <p:tag name="KSO_WM_BEAUTIFY_FLAG" val=""/>
</p:tagLst>
</file>

<file path=ppt/tags/tag503.xml><?xml version="1.0" encoding="utf-8"?>
<p:tagLst xmlns:p="http://schemas.openxmlformats.org/presentationml/2006/main">
  <p:tag name="AS_UNIQUEID" val="3451"/>
  <p:tag name="KSO_WM_BEAUTIFY_FLAG" val=""/>
</p:tagLst>
</file>

<file path=ppt/tags/tag504.xml><?xml version="1.0" encoding="utf-8"?>
<p:tagLst xmlns:p="http://schemas.openxmlformats.org/presentationml/2006/main">
  <p:tag name="AS_UNIQUEID" val="3452"/>
  <p:tag name="KSO_WM_BEAUTIFY_FLAG" val=""/>
</p:tagLst>
</file>

<file path=ppt/tags/tag505.xml><?xml version="1.0" encoding="utf-8"?>
<p:tagLst xmlns:p="http://schemas.openxmlformats.org/presentationml/2006/main">
  <p:tag name="AS_UNIQUEID" val="3453"/>
  <p:tag name="KSO_WM_BEAUTIFY_FLAG" val=""/>
</p:tagLst>
</file>

<file path=ppt/tags/tag506.xml><?xml version="1.0" encoding="utf-8"?>
<p:tagLst xmlns:p="http://schemas.openxmlformats.org/presentationml/2006/main">
  <p:tag name="AS_UNIQUEID" val="3454"/>
  <p:tag name="KSO_WM_BEAUTIFY_FLAG" val=""/>
</p:tagLst>
</file>

<file path=ppt/tags/tag507.xml><?xml version="1.0" encoding="utf-8"?>
<p:tagLst xmlns:p="http://schemas.openxmlformats.org/presentationml/2006/main">
  <p:tag name="AS_UNIQUEID" val="3455"/>
  <p:tag name="KSO_WM_BEAUTIFY_FLAG" val=""/>
</p:tagLst>
</file>

<file path=ppt/tags/tag508.xml><?xml version="1.0" encoding="utf-8"?>
<p:tagLst xmlns:p="http://schemas.openxmlformats.org/presentationml/2006/main">
  <p:tag name="AS_UNIQUEID" val="3456"/>
  <p:tag name="KSO_WM_BEAUTIFY_FLAG" val=""/>
</p:tagLst>
</file>

<file path=ppt/tags/tag509.xml><?xml version="1.0" encoding="utf-8"?>
<p:tagLst xmlns:p="http://schemas.openxmlformats.org/presentationml/2006/main">
  <p:tag name="AS_UNIQUEID" val="3457"/>
</p:tagLst>
</file>

<file path=ppt/tags/tag51.xml><?xml version="1.0" encoding="utf-8"?>
<p:tagLst xmlns:p="http://schemas.openxmlformats.org/presentationml/2006/main">
  <p:tag name="AS_UNIQUEID" val="2984"/>
</p:tagLst>
</file>

<file path=ppt/tags/tag510.xml><?xml version="1.0" encoding="utf-8"?>
<p:tagLst xmlns:p="http://schemas.openxmlformats.org/presentationml/2006/main">
  <p:tag name="AS_UNIQUEID" val="3458"/>
  <p:tag name="KSO_WM_BEAUTIFY_FLAG" val=""/>
</p:tagLst>
</file>

<file path=ppt/tags/tag511.xml><?xml version="1.0" encoding="utf-8"?>
<p:tagLst xmlns:p="http://schemas.openxmlformats.org/presentationml/2006/main">
  <p:tag name="AS_UNIQUEID" val="3459"/>
  <p:tag name="KSO_WM_BEAUTIFY_FLAG" val=""/>
</p:tagLst>
</file>

<file path=ppt/tags/tag512.xml><?xml version="1.0" encoding="utf-8"?>
<p:tagLst xmlns:p="http://schemas.openxmlformats.org/presentationml/2006/main">
  <p:tag name="AS_UNIQUEID" val="3460"/>
  <p:tag name="KSO_WM_BEAUTIFY_FLAG" val=""/>
</p:tagLst>
</file>

<file path=ppt/tags/tag513.xml><?xml version="1.0" encoding="utf-8"?>
<p:tagLst xmlns:p="http://schemas.openxmlformats.org/presentationml/2006/main">
  <p:tag name="AS_UNIQUEID" val="3461"/>
  <p:tag name="KSO_WM_BEAUTIFY_FLAG" val=""/>
</p:tagLst>
</file>

<file path=ppt/tags/tag514.xml><?xml version="1.0" encoding="utf-8"?>
<p:tagLst xmlns:p="http://schemas.openxmlformats.org/presentationml/2006/main">
  <p:tag name="AS_UNIQUEID" val="3462"/>
  <p:tag name="KSO_WM_BEAUTIFY_FLAG" val=""/>
</p:tagLst>
</file>

<file path=ppt/tags/tag515.xml><?xml version="1.0" encoding="utf-8"?>
<p:tagLst xmlns:p="http://schemas.openxmlformats.org/presentationml/2006/main">
  <p:tag name="AS_UNIQUEID" val="3463"/>
  <p:tag name="KSO_WM_BEAUTIFY_FLAG" val=""/>
</p:tagLst>
</file>

<file path=ppt/tags/tag516.xml><?xml version="1.0" encoding="utf-8"?>
<p:tagLst xmlns:p="http://schemas.openxmlformats.org/presentationml/2006/main">
  <p:tag name="AS_UNIQUEID" val="3465"/>
  <p:tag name="MH" val="20171011100811"/>
  <p:tag name="MH_LIBRARY" val="GRAPHIC"/>
  <p:tag name="MH_ORDER" val="Rectangle 2"/>
</p:tagLst>
</file>

<file path=ppt/tags/tag517.xml><?xml version="1.0" encoding="utf-8"?>
<p:tagLst xmlns:p="http://schemas.openxmlformats.org/presentationml/2006/main">
  <p:tag name="AS_UNIQUEID" val="3466"/>
  <p:tag name="KSO_WM_BEAUTIFY_FLAG" val=""/>
  <p:tag name="KSO_WM_UNIT_PLACING_PICTURE_USER_VIEWPORT" val="{&quot;height&quot;:2247.5007874015746,&quot;width&quot;:3350}"/>
</p:tagLst>
</file>

<file path=ppt/tags/tag518.xml><?xml version="1.0" encoding="utf-8"?>
<p:tagLst xmlns:p="http://schemas.openxmlformats.org/presentationml/2006/main">
  <p:tag name="AS_UNIQUEID" val="3467"/>
</p:tagLst>
</file>

<file path=ppt/tags/tag519.xml><?xml version="1.0" encoding="utf-8"?>
<p:tagLst xmlns:p="http://schemas.openxmlformats.org/presentationml/2006/main">
  <p:tag name="AS_UNIQUEID" val="3468"/>
  <p:tag name="KSO_WM_UNIT_PLACING_PICTURE_USER_VIEWPORT" val="{&quot;height&quot;:2947.5007874015746,&quot;width&quot;:4082.5007874015746}"/>
</p:tagLst>
</file>

<file path=ppt/tags/tag52.xml><?xml version="1.0" encoding="utf-8"?>
<p:tagLst xmlns:p="http://schemas.openxmlformats.org/presentationml/2006/main">
  <p:tag name="AS_UNIQUEID" val="2985"/>
</p:tagLst>
</file>

<file path=ppt/tags/tag520.xml><?xml version="1.0" encoding="utf-8"?>
<p:tagLst xmlns:p="http://schemas.openxmlformats.org/presentationml/2006/main">
  <p:tag name="AS_UNIQUEID" val="3469"/>
  <p:tag name="KSO_WM_BEAUTIFY_FLAG" val=""/>
</p:tagLst>
</file>

<file path=ppt/tags/tag521.xml><?xml version="1.0" encoding="utf-8"?>
<p:tagLst xmlns:p="http://schemas.openxmlformats.org/presentationml/2006/main">
  <p:tag name="AS_UNIQUEID" val="3471"/>
  <p:tag name="KSO_WM_BEAUTIFY_FLAG" val=""/>
  <p:tag name="KSO_WM_UNIT_PLACING_PICTURE_USER_VIEWPORT" val="{&quot;height&quot;:2247.5007874015746,&quot;width&quot;:3350}"/>
</p:tagLst>
</file>

<file path=ppt/tags/tag522.xml><?xml version="1.0" encoding="utf-8"?>
<p:tagLst xmlns:p="http://schemas.openxmlformats.org/presentationml/2006/main">
  <p:tag name="AS_UNIQUEID" val="3472"/>
  <p:tag name="KSO_WM_BEAUTIFY_FLAG" val=""/>
  <p:tag name="MH" val="20171011100811"/>
  <p:tag name="MH_LIBRARY" val="GRAPHIC"/>
  <p:tag name="MH_ORDER" val="Rectangle 2"/>
</p:tagLst>
</file>

<file path=ppt/tags/tag523.xml><?xml version="1.0" encoding="utf-8"?>
<p:tagLst xmlns:p="http://schemas.openxmlformats.org/presentationml/2006/main">
  <p:tag name="AS_UNIQUEID" val="3473"/>
</p:tagLst>
</file>

<file path=ppt/tags/tag524.xml><?xml version="1.0" encoding="utf-8"?>
<p:tagLst xmlns:p="http://schemas.openxmlformats.org/presentationml/2006/main">
  <p:tag name="AS_UNIQUEID" val="2932"/>
  <p:tag name="KSO_WM_UNIT_PLACING_PICTURE_USER_VIEWPORT" val="{&quot;height&quot;:3983,&quot;width&quot;:3687}"/>
</p:tagLst>
</file>

<file path=ppt/tags/tag525.xml><?xml version="1.0" encoding="utf-8"?>
<p:tagLst xmlns:p="http://schemas.openxmlformats.org/presentationml/2006/main">
  <p:tag name="AS_UNIQUEID" val="3475"/>
  <p:tag name="KSO_WM_BEAUTIFY_FLAG" val=""/>
  <p:tag name="MH" val="20171011100811"/>
  <p:tag name="MH_LIBRARY" val="GRAPHIC"/>
  <p:tag name="MH_ORDER" val="Rectangle 2"/>
</p:tagLst>
</file>

<file path=ppt/tags/tag526.xml><?xml version="1.0" encoding="utf-8"?>
<p:tagLst xmlns:p="http://schemas.openxmlformats.org/presentationml/2006/main">
  <p:tag name="AS_UNIQUEID" val="3476"/>
  <p:tag name="KSO_WM_BEAUTIFY_FLAG" val=""/>
  <p:tag name="KSO_WM_UNIT_PLACING_PICTURE_USER_VIEWPORT" val="{&quot;height&quot;:2247.5007874015746,&quot;width&quot;:3350}"/>
</p:tagLst>
</file>

<file path=ppt/tags/tag527.xml><?xml version="1.0" encoding="utf-8"?>
<p:tagLst xmlns:p="http://schemas.openxmlformats.org/presentationml/2006/main">
  <p:tag name="AS_UNIQUEID" val="3477"/>
</p:tagLst>
</file>

<file path=ppt/tags/tag528.xml><?xml version="1.0" encoding="utf-8"?>
<p:tagLst xmlns:p="http://schemas.openxmlformats.org/presentationml/2006/main">
  <p:tag name="AS_UNIQUEID" val="3478"/>
</p:tagLst>
</file>

<file path=ppt/tags/tag529.xml><?xml version="1.0" encoding="utf-8"?>
<p:tagLst xmlns:p="http://schemas.openxmlformats.org/presentationml/2006/main">
  <p:tag name="AS_UNIQUEID" val="2932"/>
  <p:tag name="KSO_WM_UNIT_PLACING_PICTURE_USER_VIEWPORT" val="{&quot;height&quot;:3983,&quot;width&quot;:3687}"/>
</p:tagLst>
</file>

<file path=ppt/tags/tag53.xml><?xml version="1.0" encoding="utf-8"?>
<p:tagLst xmlns:p="http://schemas.openxmlformats.org/presentationml/2006/main">
  <p:tag name="AS_UNIQUEID" val="2986"/>
</p:tagLst>
</file>

<file path=ppt/tags/tag530.xml><?xml version="1.0" encoding="utf-8"?>
<p:tagLst xmlns:p="http://schemas.openxmlformats.org/presentationml/2006/main">
  <p:tag name="AS_UNIQUEID" val="3479"/>
  <p:tag name="KSO_WM_UNIT_PLACING_PICTURE_USER_VIEWPORT" val="{&quot;height&quot;:2947.5007874015746,&quot;width&quot;:4082.5007874015746}"/>
</p:tagLst>
</file>

<file path=ppt/tags/tag531.xml><?xml version="1.0" encoding="utf-8"?>
<p:tagLst xmlns:p="http://schemas.openxmlformats.org/presentationml/2006/main">
  <p:tag name="AS_UNIQUEID" val="3481"/>
  <p:tag name="KSO_WM_BEAUTIFY_FLAG" val=""/>
  <p:tag name="MH" val="20171011100811"/>
  <p:tag name="MH_LIBRARY" val="GRAPHIC"/>
  <p:tag name="MH_ORDER" val="Rectangle 2"/>
</p:tagLst>
</file>

<file path=ppt/tags/tag532.xml><?xml version="1.0" encoding="utf-8"?>
<p:tagLst xmlns:p="http://schemas.openxmlformats.org/presentationml/2006/main">
  <p:tag name="AS_UNIQUEID" val="3482"/>
  <p:tag name="KSO_WM_BEAUTIFY_FLAG" val=""/>
  <p:tag name="KSO_WM_UNIT_PLACING_PICTURE_USER_VIEWPORT" val="{&quot;height&quot;:2247.5007874015746,&quot;width&quot;:3350}"/>
</p:tagLst>
</file>

<file path=ppt/tags/tag533.xml><?xml version="1.0" encoding="utf-8"?>
<p:tagLst xmlns:p="http://schemas.openxmlformats.org/presentationml/2006/main">
  <p:tag name="AS_UNIQUEID" val="3483"/>
</p:tagLst>
</file>

<file path=ppt/tags/tag534.xml><?xml version="1.0" encoding="utf-8"?>
<p:tagLst xmlns:p="http://schemas.openxmlformats.org/presentationml/2006/main">
  <p:tag name="AS_UNIQUEID" val="3484"/>
</p:tagLst>
</file>

<file path=ppt/tags/tag535.xml><?xml version="1.0" encoding="utf-8"?>
<p:tagLst xmlns:p="http://schemas.openxmlformats.org/presentationml/2006/main">
  <p:tag name="AS_UNIQUEID" val="2932"/>
  <p:tag name="KSO_WM_UNIT_PLACING_PICTURE_USER_VIEWPORT" val="{&quot;height&quot;:3983,&quot;width&quot;:3687}"/>
</p:tagLst>
</file>

<file path=ppt/tags/tag536.xml><?xml version="1.0" encoding="utf-8"?>
<p:tagLst xmlns:p="http://schemas.openxmlformats.org/presentationml/2006/main">
  <p:tag name="AS_UNIQUEID" val="3486"/>
  <p:tag name="KSO_WM_BEAUTIFY_FLAG" val=""/>
  <p:tag name="MH" val="20171011100811"/>
  <p:tag name="MH_LIBRARY" val="GRAPHIC"/>
  <p:tag name="MH_ORDER" val="Rectangle 2"/>
</p:tagLst>
</file>

<file path=ppt/tags/tag537.xml><?xml version="1.0" encoding="utf-8"?>
<p:tagLst xmlns:p="http://schemas.openxmlformats.org/presentationml/2006/main">
  <p:tag name="AS_UNIQUEID" val="3487"/>
  <p:tag name="KSO_WM_BEAUTIFY_FLAG" val=""/>
  <p:tag name="KSO_WM_UNIT_PLACING_PICTURE_USER_VIEWPORT" val="{&quot;height&quot;:2247.5007874015746,&quot;width&quot;:3350}"/>
</p:tagLst>
</file>

<file path=ppt/tags/tag538.xml><?xml version="1.0" encoding="utf-8"?>
<p:tagLst xmlns:p="http://schemas.openxmlformats.org/presentationml/2006/main">
  <p:tag name="AS_UNIQUEID" val="3488"/>
</p:tagLst>
</file>

<file path=ppt/tags/tag539.xml><?xml version="1.0" encoding="utf-8"?>
<p:tagLst xmlns:p="http://schemas.openxmlformats.org/presentationml/2006/main">
  <p:tag name="AS_UNIQUEID" val="3489"/>
</p:tagLst>
</file>

<file path=ppt/tags/tag54.xml><?xml version="1.0" encoding="utf-8"?>
<p:tagLst xmlns:p="http://schemas.openxmlformats.org/presentationml/2006/main">
  <p:tag name="AS_UNIQUEID" val="2987"/>
</p:tagLst>
</file>

<file path=ppt/tags/tag540.xml><?xml version="1.0" encoding="utf-8"?>
<p:tagLst xmlns:p="http://schemas.openxmlformats.org/presentationml/2006/main">
  <p:tag name="AS_UNIQUEID" val="3490"/>
</p:tagLst>
</file>

<file path=ppt/tags/tag541.xml><?xml version="1.0" encoding="utf-8"?>
<p:tagLst xmlns:p="http://schemas.openxmlformats.org/presentationml/2006/main">
  <p:tag name="AS_UNIQUEID" val="3492"/>
  <p:tag name="KSO_WM_BEAUTIFY_FLAG" val=""/>
  <p:tag name="MH" val="20171011100811"/>
  <p:tag name="MH_LIBRARY" val="GRAPHIC"/>
  <p:tag name="MH_ORDER" val="Rectangle 2"/>
</p:tagLst>
</file>

<file path=ppt/tags/tag542.xml><?xml version="1.0" encoding="utf-8"?>
<p:tagLst xmlns:p="http://schemas.openxmlformats.org/presentationml/2006/main">
  <p:tag name="AS_UNIQUEID" val="3493"/>
  <p:tag name="KSO_WM_BEAUTIFY_FLAG" val=""/>
  <p:tag name="KSO_WM_UNIT_PLACING_PICTURE_USER_VIEWPORT" val="{&quot;height&quot;:2247.5007874015746,&quot;width&quot;:3350}"/>
</p:tagLst>
</file>

<file path=ppt/tags/tag543.xml><?xml version="1.0" encoding="utf-8"?>
<p:tagLst xmlns:p="http://schemas.openxmlformats.org/presentationml/2006/main">
  <p:tag name="AS_UNIQUEID" val="3494"/>
</p:tagLst>
</file>

<file path=ppt/tags/tag544.xml><?xml version="1.0" encoding="utf-8"?>
<p:tagLst xmlns:p="http://schemas.openxmlformats.org/presentationml/2006/main">
  <p:tag name="AS_UNIQUEID" val="3495"/>
</p:tagLst>
</file>

<file path=ppt/tags/tag545.xml><?xml version="1.0" encoding="utf-8"?>
<p:tagLst xmlns:p="http://schemas.openxmlformats.org/presentationml/2006/main">
  <p:tag name="AS_UNIQUEID" val="3496"/>
</p:tagLst>
</file>

<file path=ppt/tags/tag546.xml><?xml version="1.0" encoding="utf-8"?>
<p:tagLst xmlns:p="http://schemas.openxmlformats.org/presentationml/2006/main">
  <p:tag name="AS_UNIQUEID" val="3498"/>
  <p:tag name="KSO_WM_BEAUTIFY_FLAG" val=""/>
  <p:tag name="MH" val="20171011100811"/>
  <p:tag name="MH_LIBRARY" val="GRAPHIC"/>
  <p:tag name="MH_ORDER" val="Rectangle 2"/>
</p:tagLst>
</file>

<file path=ppt/tags/tag547.xml><?xml version="1.0" encoding="utf-8"?>
<p:tagLst xmlns:p="http://schemas.openxmlformats.org/presentationml/2006/main">
  <p:tag name="AS_UNIQUEID" val="3499"/>
  <p:tag name="KSO_WM_BEAUTIFY_FLAG" val=""/>
  <p:tag name="KSO_WM_UNIT_PLACING_PICTURE_USER_VIEWPORT" val="{&quot;height&quot;:2247.5007874015746,&quot;width&quot;:3350}"/>
</p:tagLst>
</file>

<file path=ppt/tags/tag548.xml><?xml version="1.0" encoding="utf-8"?>
<p:tagLst xmlns:p="http://schemas.openxmlformats.org/presentationml/2006/main">
  <p:tag name="AS_UNIQUEID" val="3500"/>
</p:tagLst>
</file>

<file path=ppt/tags/tag549.xml><?xml version="1.0" encoding="utf-8"?>
<p:tagLst xmlns:p="http://schemas.openxmlformats.org/presentationml/2006/main">
  <p:tag name="AS_UNIQUEID" val="2860"/>
</p:tagLst>
</file>

<file path=ppt/tags/tag55.xml><?xml version="1.0" encoding="utf-8"?>
<p:tagLst xmlns:p="http://schemas.openxmlformats.org/presentationml/2006/main">
  <p:tag name="AS_UNIQUEID" val="2988"/>
</p:tagLst>
</file>

<file path=ppt/tags/tag550.xml><?xml version="1.0" encoding="utf-8"?>
<p:tagLst xmlns:p="http://schemas.openxmlformats.org/presentationml/2006/main">
  <p:tag name="AS_UNIQUEID" val="2896"/>
</p:tagLst>
</file>

<file path=ppt/tags/tag551.xml><?xml version="1.0" encoding="utf-8"?>
<p:tagLst xmlns:p="http://schemas.openxmlformats.org/presentationml/2006/main">
  <p:tag name="AS_UNIQUEID" val="3502"/>
  <p:tag name="KSO_WM_BEAUTIFY_FLAG" val=""/>
  <p:tag name="MH" val="20171011100811"/>
  <p:tag name="MH_LIBRARY" val="GRAPHIC"/>
  <p:tag name="MH_ORDER" val="Rectangle 2"/>
</p:tagLst>
</file>

<file path=ppt/tags/tag552.xml><?xml version="1.0" encoding="utf-8"?>
<p:tagLst xmlns:p="http://schemas.openxmlformats.org/presentationml/2006/main">
  <p:tag name="AS_UNIQUEID" val="3504"/>
</p:tagLst>
</file>

<file path=ppt/tags/tag553.xml><?xml version="1.0" encoding="utf-8"?>
<p:tagLst xmlns:p="http://schemas.openxmlformats.org/presentationml/2006/main">
  <p:tag name="AS_UNIQUEID" val="3506"/>
  <p:tag name="KSO_WM_BEAUTIFY_FLAG" val=""/>
  <p:tag name="KSO_WM_UNIT_PLACING_PICTURE_USER_VIEWPORT" val="{&quot;height&quot;:2247.5007874015746,&quot;width&quot;:3350}"/>
</p:tagLst>
</file>

<file path=ppt/tags/tag554.xml><?xml version="1.0" encoding="utf-8"?>
<p:tagLst xmlns:p="http://schemas.openxmlformats.org/presentationml/2006/main">
  <p:tag name="AS_UNIQUEID" val="3507"/>
  <p:tag name="KSO_WM_BEAUTIFY_FLAG" val=""/>
</p:tagLst>
</file>

<file path=ppt/tags/tag555.xml><?xml version="1.0" encoding="utf-8"?>
<p:tagLst xmlns:p="http://schemas.openxmlformats.org/presentationml/2006/main">
  <p:tag name="AS_UNIQUEID" val="3508"/>
</p:tagLst>
</file>

<file path=ppt/tags/tag556.xml><?xml version="1.0" encoding="utf-8"?>
<p:tagLst xmlns:p="http://schemas.openxmlformats.org/presentationml/2006/main">
  <p:tag name="AS_UNIQUEID" val="3510"/>
  <p:tag name="KSO_WM_BEAUTIFY_FLAG" val=""/>
  <p:tag name="KSO_WM_UNIT_PLACING_PICTURE_USER_VIEWPORT" val="{&quot;height&quot;:2247.5007874015746,&quot;width&quot;:3350}"/>
</p:tagLst>
</file>

<file path=ppt/tags/tag557.xml><?xml version="1.0" encoding="utf-8"?>
<p:tagLst xmlns:p="http://schemas.openxmlformats.org/presentationml/2006/main">
  <p:tag name="AS_UNIQUEID" val="3511"/>
  <p:tag name="KSO_WM_BEAUTIFY_FLAG" val=""/>
  <p:tag name="MH" val="20171011100811"/>
  <p:tag name="MH_LIBRARY" val="GRAPHIC"/>
  <p:tag name="MH_ORDER" val="Rectangle 2"/>
</p:tagLst>
</file>

<file path=ppt/tags/tag558.xml><?xml version="1.0" encoding="utf-8"?>
<p:tagLst xmlns:p="http://schemas.openxmlformats.org/presentationml/2006/main">
  <p:tag name="AS_UNIQUEID" val="3512"/>
</p:tagLst>
</file>

<file path=ppt/tags/tag559.xml><?xml version="1.0" encoding="utf-8"?>
<p:tagLst xmlns:p="http://schemas.openxmlformats.org/presentationml/2006/main">
  <p:tag name="AS_UNIQUEID" val="3513"/>
  <p:tag name="KSO_WM_BEAUTIFY_FLAG" val=""/>
</p:tagLst>
</file>

<file path=ppt/tags/tag56.xml><?xml version="1.0" encoding="utf-8"?>
<p:tagLst xmlns:p="http://schemas.openxmlformats.org/presentationml/2006/main">
  <p:tag name="AS_UNIQUEID" val="2989"/>
</p:tagLst>
</file>

<file path=ppt/tags/tag560.xml><?xml version="1.0" encoding="utf-8"?>
<p:tagLst xmlns:p="http://schemas.openxmlformats.org/presentationml/2006/main">
  <p:tag name="AS_UNIQUEID" val="3514"/>
  <p:tag name="KSO_WM_BEAUTIFY_FLAG" val=""/>
</p:tagLst>
</file>

<file path=ppt/tags/tag561.xml><?xml version="1.0" encoding="utf-8"?>
<p:tagLst xmlns:p="http://schemas.openxmlformats.org/presentationml/2006/main">
  <p:tag name="AS_UNIQUEID" val="3515"/>
  <p:tag name="KSO_WM_BEAUTIFY_FLAG" val=""/>
</p:tagLst>
</file>

<file path=ppt/tags/tag562.xml><?xml version="1.0" encoding="utf-8"?>
<p:tagLst xmlns:p="http://schemas.openxmlformats.org/presentationml/2006/main">
  <p:tag name="AS_UNIQUEID" val="3517"/>
  <p:tag name="KSO_WM_BEAUTIFY_FLAG" val=""/>
  <p:tag name="KSO_WM_UNIT_PLACING_PICTURE_USER_VIEWPORT" val="{&quot;height&quot;:2247.5007874015746,&quot;width&quot;:3350}"/>
</p:tagLst>
</file>

<file path=ppt/tags/tag563.xml><?xml version="1.0" encoding="utf-8"?>
<p:tagLst xmlns:p="http://schemas.openxmlformats.org/presentationml/2006/main">
  <p:tag name="AS_UNIQUEID" val="3518"/>
  <p:tag name="KSO_WM_BEAUTIFY_FLAG" val=""/>
  <p:tag name="MH" val="20171011100811"/>
  <p:tag name="MH_LIBRARY" val="GRAPHIC"/>
  <p:tag name="MH_ORDER" val="Rectangle 2"/>
</p:tagLst>
</file>

<file path=ppt/tags/tag564.xml><?xml version="1.0" encoding="utf-8"?>
<p:tagLst xmlns:p="http://schemas.openxmlformats.org/presentationml/2006/main">
  <p:tag name="AS_UNIQUEID" val="3519"/>
</p:tagLst>
</file>

<file path=ppt/tags/tag565.xml><?xml version="1.0" encoding="utf-8"?>
<p:tagLst xmlns:p="http://schemas.openxmlformats.org/presentationml/2006/main">
  <p:tag name="AS_UNIQUEID" val="3520"/>
  <p:tag name="KSO_WM_BEAUTIFY_FLAG" val=""/>
</p:tagLst>
</file>

<file path=ppt/tags/tag566.xml><?xml version="1.0" encoding="utf-8"?>
<p:tagLst xmlns:p="http://schemas.openxmlformats.org/presentationml/2006/main">
  <p:tag name="AS_UNIQUEID" val="3521"/>
  <p:tag name="KSO_WM_BEAUTIFY_FLAG" val=""/>
</p:tagLst>
</file>

<file path=ppt/tags/tag567.xml><?xml version="1.0" encoding="utf-8"?>
<p:tagLst xmlns:p="http://schemas.openxmlformats.org/presentationml/2006/main">
  <p:tag name="AS_UNIQUEID" val="3522"/>
  <p:tag name="KSO_WM_BEAUTIFY_FLAG" val=""/>
</p:tagLst>
</file>

<file path=ppt/tags/tag568.xml><?xml version="1.0" encoding="utf-8"?>
<p:tagLst xmlns:p="http://schemas.openxmlformats.org/presentationml/2006/main">
  <p:tag name="AS_UNIQUEID" val="3523"/>
  <p:tag name="KSO_WM_BEAUTIFY_FLAG" val=""/>
</p:tagLst>
</file>

<file path=ppt/tags/tag569.xml><?xml version="1.0" encoding="utf-8"?>
<p:tagLst xmlns:p="http://schemas.openxmlformats.org/presentationml/2006/main">
  <p:tag name="AS_UNIQUEID" val="3524"/>
</p:tagLst>
</file>

<file path=ppt/tags/tag57.xml><?xml version="1.0" encoding="utf-8"?>
<p:tagLst xmlns:p="http://schemas.openxmlformats.org/presentationml/2006/main">
  <p:tag name="AS_UNIQUEID" val="2990"/>
</p:tagLst>
</file>

<file path=ppt/tags/tag570.xml><?xml version="1.0" encoding="utf-8"?>
<p:tagLst xmlns:p="http://schemas.openxmlformats.org/presentationml/2006/main">
  <p:tag name="AS_UNIQUEID" val="3526"/>
</p:tagLst>
</file>

<file path=ppt/tags/tag571.xml><?xml version="1.0" encoding="utf-8"?>
<p:tagLst xmlns:p="http://schemas.openxmlformats.org/presentationml/2006/main">
  <p:tag name="AS_UNIQUEID" val="3527"/>
</p:tagLst>
</file>

<file path=ppt/tags/tag572.xml><?xml version="1.0" encoding="utf-8"?>
<p:tagLst xmlns:p="http://schemas.openxmlformats.org/presentationml/2006/main">
  <p:tag name="AS_UNIQUEID" val="3528"/>
  <p:tag name="KSO_WM_BEAUTIFY_FLAG" val=""/>
</p:tagLst>
</file>

<file path=ppt/tags/tag573.xml><?xml version="1.0" encoding="utf-8"?>
<p:tagLst xmlns:p="http://schemas.openxmlformats.org/presentationml/2006/main">
  <p:tag name="AS_UNIQUEID" val="3529"/>
</p:tagLst>
</file>

<file path=ppt/tags/tag574.xml><?xml version="1.0" encoding="utf-8"?>
<p:tagLst xmlns:p="http://schemas.openxmlformats.org/presentationml/2006/main">
  <p:tag name="AS_UNIQUEID" val="3530"/>
  <p:tag name="KSO_WM_BEAUTIFY_FLAG" val=""/>
</p:tagLst>
</file>

<file path=ppt/tags/tag575.xml><?xml version="1.0" encoding="utf-8"?>
<p:tagLst xmlns:p="http://schemas.openxmlformats.org/presentationml/2006/main">
  <p:tag name="AS_UNIQUEID" val="3532"/>
</p:tagLst>
</file>

<file path=ppt/tags/tag576.xml><?xml version="1.0" encoding="utf-8"?>
<p:tagLst xmlns:p="http://schemas.openxmlformats.org/presentationml/2006/main">
  <p:tag name="AS_UNIQUEID" val="3533"/>
</p:tagLst>
</file>

<file path=ppt/tags/tag577.xml><?xml version="1.0" encoding="utf-8"?>
<p:tagLst xmlns:p="http://schemas.openxmlformats.org/presentationml/2006/main">
  <p:tag name="AS_UNIQUEID" val="3534"/>
</p:tagLst>
</file>

<file path=ppt/tags/tag578.xml><?xml version="1.0" encoding="utf-8"?>
<p:tagLst xmlns:p="http://schemas.openxmlformats.org/presentationml/2006/main">
  <p:tag name="AS_UNIQUEID" val="3536"/>
  <p:tag name="KSO_WM_BEAUTIFY_FLAG" val=""/>
</p:tagLst>
</file>

<file path=ppt/tags/tag579.xml><?xml version="1.0" encoding="utf-8"?>
<p:tagLst xmlns:p="http://schemas.openxmlformats.org/presentationml/2006/main">
  <p:tag name="AS_UNIQUEID" val="3537"/>
</p:tagLst>
</file>

<file path=ppt/tags/tag58.xml><?xml version="1.0" encoding="utf-8"?>
<p:tagLst xmlns:p="http://schemas.openxmlformats.org/presentationml/2006/main">
  <p:tag name="AS_UNIQUEID" val="2991"/>
</p:tagLst>
</file>

<file path=ppt/tags/tag580.xml><?xml version="1.0" encoding="utf-8"?>
<p:tagLst xmlns:p="http://schemas.openxmlformats.org/presentationml/2006/main">
  <p:tag name="AS_UNIQUEID" val="3538"/>
  <p:tag name="KSO_WM_BEAUTIFY_FLAG" val=""/>
</p:tagLst>
</file>

<file path=ppt/tags/tag581.xml><?xml version="1.0" encoding="utf-8"?>
<p:tagLst xmlns:p="http://schemas.openxmlformats.org/presentationml/2006/main">
  <p:tag name="AS_UNIQUEID" val="3540"/>
  <p:tag name="KSO_WM_BEAUTIFY_FLAG" val=""/>
</p:tagLst>
</file>

<file path=ppt/tags/tag582.xml><?xml version="1.0" encoding="utf-8"?>
<p:tagLst xmlns:p="http://schemas.openxmlformats.org/presentationml/2006/main">
  <p:tag name="AS_UNIQUEID" val="1027"/>
  <p:tag name="KSO_WM_BEAUTIFY_FLAG" val=""/>
</p:tagLst>
</file>

<file path=ppt/tags/tag583.xml><?xml version="1.0" encoding="utf-8"?>
<p:tagLst xmlns:p="http://schemas.openxmlformats.org/presentationml/2006/main">
  <p:tag name="AS_UNIQUEID" val="3541"/>
</p:tagLst>
</file>

<file path=ppt/tags/tag584.xml><?xml version="1.0" encoding="utf-8"?>
<p:tagLst xmlns:p="http://schemas.openxmlformats.org/presentationml/2006/main">
  <p:tag name="AS_UNIQUEID" val="3542"/>
</p:tagLst>
</file>

<file path=ppt/tags/tag585.xml><?xml version="1.0" encoding="utf-8"?>
<p:tagLst xmlns:p="http://schemas.openxmlformats.org/presentationml/2006/main">
  <p:tag name="AS_UNIQUEID" val="3543"/>
</p:tagLst>
</file>

<file path=ppt/tags/tag586.xml><?xml version="1.0" encoding="utf-8"?>
<p:tagLst xmlns:p="http://schemas.openxmlformats.org/presentationml/2006/main">
  <p:tag name="AS_UNIQUEID" val="3545"/>
  <p:tag name="KSO_WM_BEAUTIFY_FLAG" val=""/>
</p:tagLst>
</file>

<file path=ppt/tags/tag587.xml><?xml version="1.0" encoding="utf-8"?>
<p:tagLst xmlns:p="http://schemas.openxmlformats.org/presentationml/2006/main">
  <p:tag name="AS_UNIQUEID" val="1027"/>
  <p:tag name="KSO_WM_BEAUTIFY_FLAG" val=""/>
</p:tagLst>
</file>

<file path=ppt/tags/tag588.xml><?xml version="1.0" encoding="utf-8"?>
<p:tagLst xmlns:p="http://schemas.openxmlformats.org/presentationml/2006/main">
  <p:tag name="AS_UNIQUEID" val="3546"/>
</p:tagLst>
</file>

<file path=ppt/tags/tag589.xml><?xml version="1.0" encoding="utf-8"?>
<p:tagLst xmlns:p="http://schemas.openxmlformats.org/presentationml/2006/main">
  <p:tag name="AS_UNIQUEID" val="3547"/>
</p:tagLst>
</file>

<file path=ppt/tags/tag59.xml><?xml version="1.0" encoding="utf-8"?>
<p:tagLst xmlns:p="http://schemas.openxmlformats.org/presentationml/2006/main">
  <p:tag name="AS_UNIQUEID" val="2992"/>
</p:tagLst>
</file>

<file path=ppt/tags/tag590.xml><?xml version="1.0" encoding="utf-8"?>
<p:tagLst xmlns:p="http://schemas.openxmlformats.org/presentationml/2006/main">
  <p:tag name="AS_UNIQUEID" val="3548"/>
</p:tagLst>
</file>

<file path=ppt/tags/tag591.xml><?xml version="1.0" encoding="utf-8"?>
<p:tagLst xmlns:p="http://schemas.openxmlformats.org/presentationml/2006/main">
  <p:tag name="AS_UNIQUEID" val="1027"/>
</p:tagLst>
</file>

<file path=ppt/tags/tag592.xml><?xml version="1.0" encoding="utf-8"?>
<p:tagLst xmlns:p="http://schemas.openxmlformats.org/presentationml/2006/main">
  <p:tag name="AS_UNIQUEID" val="3550"/>
  <p:tag name="KSO_WM_BEAUTIFY_FLAG" val=""/>
</p:tagLst>
</file>

<file path=ppt/tags/tag593.xml><?xml version="1.0" encoding="utf-8"?>
<p:tagLst xmlns:p="http://schemas.openxmlformats.org/presentationml/2006/main">
  <p:tag name="AS_UNIQUEID" val="3551"/>
</p:tagLst>
</file>

<file path=ppt/tags/tag594.xml><?xml version="1.0" encoding="utf-8"?>
<p:tagLst xmlns:p="http://schemas.openxmlformats.org/presentationml/2006/main">
  <p:tag name="AS_UNIQUEID" val="1027"/>
</p:tagLst>
</file>

<file path=ppt/tags/tag595.xml><?xml version="1.0" encoding="utf-8"?>
<p:tagLst xmlns:p="http://schemas.openxmlformats.org/presentationml/2006/main">
  <p:tag name="AS_UNIQUEID" val="3553"/>
  <p:tag name="KSO_WM_BEAUTIFY_FLAG" val=""/>
</p:tagLst>
</file>

<file path=ppt/tags/tag596.xml><?xml version="1.0" encoding="utf-8"?>
<p:tagLst xmlns:p="http://schemas.openxmlformats.org/presentationml/2006/main">
  <p:tag name="AS_UNIQUEID" val="3554"/>
</p:tagLst>
</file>

<file path=ppt/tags/tag597.xml><?xml version="1.0" encoding="utf-8"?>
<p:tagLst xmlns:p="http://schemas.openxmlformats.org/presentationml/2006/main">
  <p:tag name="AS_UNIQUEID" val="1027"/>
</p:tagLst>
</file>

<file path=ppt/tags/tag598.xml><?xml version="1.0" encoding="utf-8"?>
<p:tagLst xmlns:p="http://schemas.openxmlformats.org/presentationml/2006/main">
  <p:tag name="AS_UNIQUEID" val="3556"/>
  <p:tag name="KSO_WM_BEAUTIFY_FLAG" val=""/>
</p:tagLst>
</file>

<file path=ppt/tags/tag599.xml><?xml version="1.0" encoding="utf-8"?>
<p:tagLst xmlns:p="http://schemas.openxmlformats.org/presentationml/2006/main">
  <p:tag name="AS_UNIQUEID" val="3557"/>
</p:tagLst>
</file>

<file path=ppt/tags/tag6.xml><?xml version="1.0" encoding="utf-8"?>
<p:tagLst xmlns:p="http://schemas.openxmlformats.org/presentationml/2006/main">
  <p:tag name="AS_UNIQUEID" val="2939"/>
</p:tagLst>
</file>

<file path=ppt/tags/tag60.xml><?xml version="1.0" encoding="utf-8"?>
<p:tagLst xmlns:p="http://schemas.openxmlformats.org/presentationml/2006/main">
  <p:tag name="AS_UNIQUEID" val="2993"/>
</p:tagLst>
</file>

<file path=ppt/tags/tag600.xml><?xml version="1.0" encoding="utf-8"?>
<p:tagLst xmlns:p="http://schemas.openxmlformats.org/presentationml/2006/main">
  <p:tag name="AS_UNIQUEID" val="3559"/>
</p:tagLst>
</file>

<file path=ppt/tags/tag601.xml><?xml version="1.0" encoding="utf-8"?>
<p:tagLst xmlns:p="http://schemas.openxmlformats.org/presentationml/2006/main">
  <p:tag name="AS_UNIQUEID" val="3560"/>
  <p:tag name="KSO_WM_BEAUTIFY_FLAG" val=""/>
</p:tagLst>
</file>

<file path=ppt/tags/tag602.xml><?xml version="1.0" encoding="utf-8"?>
<p:tagLst xmlns:p="http://schemas.openxmlformats.org/presentationml/2006/main">
  <p:tag name="AS_UNIQUEID" val="3561"/>
  <p:tag name="KSO_WM_BEAUTIFY_FLAG" val=""/>
</p:tagLst>
</file>

<file path=ppt/tags/tag603.xml><?xml version="1.0" encoding="utf-8"?>
<p:tagLst xmlns:p="http://schemas.openxmlformats.org/presentationml/2006/main">
  <p:tag name="AS_UNIQUEID" val="3563"/>
  <p:tag name="KSO_WM_BEAUTIFY_FLAG" val=""/>
</p:tagLst>
</file>

<file path=ppt/tags/tag604.xml><?xml version="1.0" encoding="utf-8"?>
<p:tagLst xmlns:p="http://schemas.openxmlformats.org/presentationml/2006/main">
  <p:tag name="AS_UNIQUEID" val="3564"/>
</p:tagLst>
</file>

<file path=ppt/tags/tag605.xml><?xml version="1.0" encoding="utf-8"?>
<p:tagLst xmlns:p="http://schemas.openxmlformats.org/presentationml/2006/main">
  <p:tag name="AS_UNIQUEID" val="3565"/>
  <p:tag name="KSO_WM_BEAUTIFY_FLAG" val=""/>
</p:tagLst>
</file>

<file path=ppt/tags/tag606.xml><?xml version="1.0" encoding="utf-8"?>
<p:tagLst xmlns:p="http://schemas.openxmlformats.org/presentationml/2006/main">
  <p:tag name="AS_UNIQUEID" val="3567"/>
  <p:tag name="KSO_WM_BEAUTIFY_FLAG" val=""/>
</p:tagLst>
</file>

<file path=ppt/tags/tag607.xml><?xml version="1.0" encoding="utf-8"?>
<p:tagLst xmlns:p="http://schemas.openxmlformats.org/presentationml/2006/main">
  <p:tag name="AS_UNIQUEID" val="3568"/>
</p:tagLst>
</file>

<file path=ppt/tags/tag608.xml><?xml version="1.0" encoding="utf-8"?>
<p:tagLst xmlns:p="http://schemas.openxmlformats.org/presentationml/2006/main">
  <p:tag name="AS_UNIQUEID" val="1027"/>
  <p:tag name="KSO_WM_BEAUTIFY_FLAG" val=""/>
</p:tagLst>
</file>

<file path=ppt/tags/tag609.xml><?xml version="1.0" encoding="utf-8"?>
<p:tagLst xmlns:p="http://schemas.openxmlformats.org/presentationml/2006/main">
  <p:tag name="AS_UNIQUEID" val="3570"/>
  <p:tag name="KSO_WM_BEAUTIFY_FLAG" val=""/>
</p:tagLst>
</file>

<file path=ppt/tags/tag61.xml><?xml version="1.0" encoding="utf-8"?>
<p:tagLst xmlns:p="http://schemas.openxmlformats.org/presentationml/2006/main">
  <p:tag name="AS_UNIQUEID" val="2994"/>
</p:tagLst>
</file>

<file path=ppt/tags/tag610.xml><?xml version="1.0" encoding="utf-8"?>
<p:tagLst xmlns:p="http://schemas.openxmlformats.org/presentationml/2006/main">
  <p:tag name="AS_UNIQUEID" val="3571"/>
</p:tagLst>
</file>

<file path=ppt/tags/tag611.xml><?xml version="1.0" encoding="utf-8"?>
<p:tagLst xmlns:p="http://schemas.openxmlformats.org/presentationml/2006/main">
  <p:tag name="AS_UNIQUEID" val="1027"/>
  <p:tag name="KSO_WM_BEAUTIFY_FLAG" val=""/>
</p:tagLst>
</file>

<file path=ppt/tags/tag612.xml><?xml version="1.0" encoding="utf-8"?>
<p:tagLst xmlns:p="http://schemas.openxmlformats.org/presentationml/2006/main">
  <p:tag name="AS_UNIQUEID" val="3572"/>
</p:tagLst>
</file>

<file path=ppt/tags/tag613.xml><?xml version="1.0" encoding="utf-8"?>
<p:tagLst xmlns:p="http://schemas.openxmlformats.org/presentationml/2006/main">
  <p:tag name="AS_UNIQUEID" val="3574"/>
  <p:tag name="KSO_WM_BEAUTIFY_FLAG" val=""/>
</p:tagLst>
</file>

<file path=ppt/tags/tag614.xml><?xml version="1.0" encoding="utf-8"?>
<p:tagLst xmlns:p="http://schemas.openxmlformats.org/presentationml/2006/main">
  <p:tag name="AS_UNIQUEID" val="3575"/>
</p:tagLst>
</file>

<file path=ppt/tags/tag615.xml><?xml version="1.0" encoding="utf-8"?>
<p:tagLst xmlns:p="http://schemas.openxmlformats.org/presentationml/2006/main">
  <p:tag name="AS_UNIQUEID" val="3576"/>
</p:tagLst>
</file>

<file path=ppt/tags/tag616.xml><?xml version="1.0" encoding="utf-8"?>
<p:tagLst xmlns:p="http://schemas.openxmlformats.org/presentationml/2006/main">
  <p:tag name="AS_UNIQUEID" val="3577"/>
</p:tagLst>
</file>

<file path=ppt/tags/tag617.xml><?xml version="1.0" encoding="utf-8"?>
<p:tagLst xmlns:p="http://schemas.openxmlformats.org/presentationml/2006/main">
  <p:tag name="AS_UNIQUEID" val="3578"/>
  <p:tag name="KSO_WM_BEAUTIFY_FLAG" val=""/>
</p:tagLst>
</file>

<file path=ppt/tags/tag618.xml><?xml version="1.0" encoding="utf-8"?>
<p:tagLst xmlns:p="http://schemas.openxmlformats.org/presentationml/2006/main">
  <p:tag name="AS_UNIQUEID" val="3579"/>
</p:tagLst>
</file>

<file path=ppt/tags/tag619.xml><?xml version="1.0" encoding="utf-8"?>
<p:tagLst xmlns:p="http://schemas.openxmlformats.org/presentationml/2006/main">
  <p:tag name="AS_UNIQUEID" val="3581"/>
  <p:tag name="KSO_WM_BEAUTIFY_FLAG" val=""/>
</p:tagLst>
</file>

<file path=ppt/tags/tag62.xml><?xml version="1.0" encoding="utf-8"?>
<p:tagLst xmlns:p="http://schemas.openxmlformats.org/presentationml/2006/main">
  <p:tag name="AS_UNIQUEID" val="2995"/>
</p:tagLst>
</file>

<file path=ppt/tags/tag620.xml><?xml version="1.0" encoding="utf-8"?>
<p:tagLst xmlns:p="http://schemas.openxmlformats.org/presentationml/2006/main">
  <p:tag name="AS_UNIQUEID" val="3582"/>
</p:tagLst>
</file>

<file path=ppt/tags/tag621.xml><?xml version="1.0" encoding="utf-8"?>
<p:tagLst xmlns:p="http://schemas.openxmlformats.org/presentationml/2006/main">
  <p:tag name="AS_UNIQUEID" val="3583"/>
  <p:tag name="KSO_WM_BEAUTIFY_FLAG" val=""/>
</p:tagLst>
</file>

<file path=ppt/tags/tag622.xml><?xml version="1.0" encoding="utf-8"?>
<p:tagLst xmlns:p="http://schemas.openxmlformats.org/presentationml/2006/main">
  <p:tag name="AS_UNIQUEID" val="3585"/>
  <p:tag name="KSO_WM_BEAUTIFY_FLAG" val=""/>
</p:tagLst>
</file>

<file path=ppt/tags/tag623.xml><?xml version="1.0" encoding="utf-8"?>
<p:tagLst xmlns:p="http://schemas.openxmlformats.org/presentationml/2006/main">
  <p:tag name="AS_UNIQUEID" val="3586"/>
</p:tagLst>
</file>

<file path=ppt/tags/tag624.xml><?xml version="1.0" encoding="utf-8"?>
<p:tagLst xmlns:p="http://schemas.openxmlformats.org/presentationml/2006/main">
  <p:tag name="AS_UNIQUEID" val="3587"/>
  <p:tag name="KSO_WM_BEAUTIFY_FLAG" val=""/>
</p:tagLst>
</file>

<file path=ppt/tags/tag625.xml><?xml version="1.0" encoding="utf-8"?>
<p:tagLst xmlns:p="http://schemas.openxmlformats.org/presentationml/2006/main">
  <p:tag name="AS_UNIQUEID" val="3589"/>
  <p:tag name="KSO_WM_BEAUTIFY_FLAG" val=""/>
</p:tagLst>
</file>

<file path=ppt/tags/tag626.xml><?xml version="1.0" encoding="utf-8"?>
<p:tagLst xmlns:p="http://schemas.openxmlformats.org/presentationml/2006/main">
  <p:tag name="AS_UNIQUEID" val="3590"/>
</p:tagLst>
</file>

<file path=ppt/tags/tag627.xml><?xml version="1.0" encoding="utf-8"?>
<p:tagLst xmlns:p="http://schemas.openxmlformats.org/presentationml/2006/main">
  <p:tag name="AS_UNIQUEID" val="3591"/>
  <p:tag name="KSO_WM_BEAUTIFY_FLAG" val=""/>
</p:tagLst>
</file>

<file path=ppt/tags/tag628.xml><?xml version="1.0" encoding="utf-8"?>
<p:tagLst xmlns:p="http://schemas.openxmlformats.org/presentationml/2006/main">
  <p:tag name="AS_UNIQUEID" val="3593"/>
  <p:tag name="KSO_WM_BEAUTIFY_FLAG" val=""/>
</p:tagLst>
</file>

<file path=ppt/tags/tag629.xml><?xml version="1.0" encoding="utf-8"?>
<p:tagLst xmlns:p="http://schemas.openxmlformats.org/presentationml/2006/main">
  <p:tag name="AS_UNIQUEID" val="3594"/>
</p:tagLst>
</file>

<file path=ppt/tags/tag63.xml><?xml version="1.0" encoding="utf-8"?>
<p:tagLst xmlns:p="http://schemas.openxmlformats.org/presentationml/2006/main">
  <p:tag name="AS_UNIQUEID" val="2996"/>
</p:tagLst>
</file>

<file path=ppt/tags/tag630.xml><?xml version="1.0" encoding="utf-8"?>
<p:tagLst xmlns:p="http://schemas.openxmlformats.org/presentationml/2006/main">
  <p:tag name="AS_UNIQUEID" val="3595"/>
  <p:tag name="KSO_WM_BEAUTIFY_FLAG" val=""/>
</p:tagLst>
</file>

<file path=ppt/tags/tag631.xml><?xml version="1.0" encoding="utf-8"?>
<p:tagLst xmlns:p="http://schemas.openxmlformats.org/presentationml/2006/main">
  <p:tag name="AS_UNIQUEID" val="3597"/>
  <p:tag name="KSO_WM_BEAUTIFY_FLAG" val=""/>
</p:tagLst>
</file>

<file path=ppt/tags/tag632.xml><?xml version="1.0" encoding="utf-8"?>
<p:tagLst xmlns:p="http://schemas.openxmlformats.org/presentationml/2006/main">
  <p:tag name="AS_UNIQUEID" val="3598"/>
</p:tagLst>
</file>

<file path=ppt/tags/tag633.xml><?xml version="1.0" encoding="utf-8"?>
<p:tagLst xmlns:p="http://schemas.openxmlformats.org/presentationml/2006/main">
  <p:tag name="AS_UNIQUEID" val="3599"/>
  <p:tag name="KSO_WM_BEAUTIFY_FLAG" val=""/>
</p:tagLst>
</file>

<file path=ppt/tags/tag634.xml><?xml version="1.0" encoding="utf-8"?>
<p:tagLst xmlns:p="http://schemas.openxmlformats.org/presentationml/2006/main">
  <p:tag name="AS_UNIQUEID" val="3601"/>
  <p:tag name="KSO_WM_BEAUTIFY_FLAG" val=""/>
</p:tagLst>
</file>

<file path=ppt/tags/tag635.xml><?xml version="1.0" encoding="utf-8"?>
<p:tagLst xmlns:p="http://schemas.openxmlformats.org/presentationml/2006/main">
  <p:tag name="AS_UNIQUEID" val="3602"/>
</p:tagLst>
</file>

<file path=ppt/tags/tag636.xml><?xml version="1.0" encoding="utf-8"?>
<p:tagLst xmlns:p="http://schemas.openxmlformats.org/presentationml/2006/main">
  <p:tag name="AS_UNIQUEID" val="3603"/>
  <p:tag name="KSO_WM_BEAUTIFY_FLAG" val=""/>
</p:tagLst>
</file>

<file path=ppt/tags/tag637.xml><?xml version="1.0" encoding="utf-8"?>
<p:tagLst xmlns:p="http://schemas.openxmlformats.org/presentationml/2006/main">
  <p:tag name="AS_UNIQUEID" val="3604"/>
</p:tagLst>
</file>

<file path=ppt/tags/tag638.xml><?xml version="1.0" encoding="utf-8"?>
<p:tagLst xmlns:p="http://schemas.openxmlformats.org/presentationml/2006/main">
  <p:tag name="AS_UNIQUEID" val="3605"/>
</p:tagLst>
</file>

<file path=ppt/tags/tag639.xml><?xml version="1.0" encoding="utf-8"?>
<p:tagLst xmlns:p="http://schemas.openxmlformats.org/presentationml/2006/main">
  <p:tag name="AS_UNIQUEID" val="3607"/>
  <p:tag name="KSO_WM_BEAUTIFY_FLAG" val=""/>
</p:tagLst>
</file>

<file path=ppt/tags/tag64.xml><?xml version="1.0" encoding="utf-8"?>
<p:tagLst xmlns:p="http://schemas.openxmlformats.org/presentationml/2006/main">
  <p:tag name="AS_UNIQUEID" val="2997"/>
</p:tagLst>
</file>

<file path=ppt/tags/tag640.xml><?xml version="1.0" encoding="utf-8"?>
<p:tagLst xmlns:p="http://schemas.openxmlformats.org/presentationml/2006/main">
  <p:tag name="AS_UNIQUEID" val="3608"/>
</p:tagLst>
</file>

<file path=ppt/tags/tag641.xml><?xml version="1.0" encoding="utf-8"?>
<p:tagLst xmlns:p="http://schemas.openxmlformats.org/presentationml/2006/main">
  <p:tag name="AS_UNIQUEID" val="3609"/>
  <p:tag name="KSO_WM_BEAUTIFY_FLAG" val=""/>
</p:tagLst>
</file>

<file path=ppt/tags/tag642.xml><?xml version="1.0" encoding="utf-8"?>
<p:tagLst xmlns:p="http://schemas.openxmlformats.org/presentationml/2006/main">
  <p:tag name="AS_UNIQUEID" val="3610"/>
</p:tagLst>
</file>

<file path=ppt/tags/tag643.xml><?xml version="1.0" encoding="utf-8"?>
<p:tagLst xmlns:p="http://schemas.openxmlformats.org/presentationml/2006/main">
  <p:tag name="AS_UNIQUEID" val="3612"/>
  <p:tag name="KSO_WM_BEAUTIFY_FLAG" val=""/>
</p:tagLst>
</file>

<file path=ppt/tags/tag644.xml><?xml version="1.0" encoding="utf-8"?>
<p:tagLst xmlns:p="http://schemas.openxmlformats.org/presentationml/2006/main">
  <p:tag name="AS_UNIQUEID" val="3613"/>
</p:tagLst>
</file>

<file path=ppt/tags/tag645.xml><?xml version="1.0" encoding="utf-8"?>
<p:tagLst xmlns:p="http://schemas.openxmlformats.org/presentationml/2006/main">
  <p:tag name="AS_UNIQUEID" val="3614"/>
</p:tagLst>
</file>

<file path=ppt/tags/tag646.xml><?xml version="1.0" encoding="utf-8"?>
<p:tagLst xmlns:p="http://schemas.openxmlformats.org/presentationml/2006/main">
  <p:tag name="AS_UNIQUEID" val="3616"/>
  <p:tag name="KSO_WM_BEAUTIFY_FLAG" val=""/>
</p:tagLst>
</file>

<file path=ppt/tags/tag647.xml><?xml version="1.0" encoding="utf-8"?>
<p:tagLst xmlns:p="http://schemas.openxmlformats.org/presentationml/2006/main">
  <p:tag name="AS_UNIQUEID" val="3617"/>
</p:tagLst>
</file>

<file path=ppt/tags/tag648.xml><?xml version="1.0" encoding="utf-8"?>
<p:tagLst xmlns:p="http://schemas.openxmlformats.org/presentationml/2006/main">
  <p:tag name="AS_UNIQUEID" val="3618"/>
</p:tagLst>
</file>

<file path=ppt/tags/tag649.xml><?xml version="1.0" encoding="utf-8"?>
<p:tagLst xmlns:p="http://schemas.openxmlformats.org/presentationml/2006/main">
  <p:tag name="AS_UNIQUEID" val="3619"/>
</p:tagLst>
</file>

<file path=ppt/tags/tag65.xml><?xml version="1.0" encoding="utf-8"?>
<p:tagLst xmlns:p="http://schemas.openxmlformats.org/presentationml/2006/main">
  <p:tag name="AS_UNIQUEID" val="2998"/>
</p:tagLst>
</file>

<file path=ppt/tags/tag650.xml><?xml version="1.0" encoding="utf-8"?>
<p:tagLst xmlns:p="http://schemas.openxmlformats.org/presentationml/2006/main">
  <p:tag name="AS_UNIQUEID" val="3620"/>
</p:tagLst>
</file>

<file path=ppt/tags/tag651.xml><?xml version="1.0" encoding="utf-8"?>
<p:tagLst xmlns:p="http://schemas.openxmlformats.org/presentationml/2006/main">
  <p:tag name="AS_UNIQUEID" val="3622"/>
  <p:tag name="KSO_WM_BEAUTIFY_FLAG" val=""/>
</p:tagLst>
</file>

<file path=ppt/tags/tag652.xml><?xml version="1.0" encoding="utf-8"?>
<p:tagLst xmlns:p="http://schemas.openxmlformats.org/presentationml/2006/main">
  <p:tag name="AS_UNIQUEID" val="3623"/>
</p:tagLst>
</file>

<file path=ppt/tags/tag653.xml><?xml version="1.0" encoding="utf-8"?>
<p:tagLst xmlns:p="http://schemas.openxmlformats.org/presentationml/2006/main">
  <p:tag name="AS_UNIQUEID" val="3624"/>
</p:tagLst>
</file>

<file path=ppt/tags/tag654.xml><?xml version="1.0" encoding="utf-8"?>
<p:tagLst xmlns:p="http://schemas.openxmlformats.org/presentationml/2006/main">
  <p:tag name="AS_UNIQUEID" val="3626"/>
  <p:tag name="KSO_WM_BEAUTIFY_FLAG" val=""/>
</p:tagLst>
</file>

<file path=ppt/tags/tag655.xml><?xml version="1.0" encoding="utf-8"?>
<p:tagLst xmlns:p="http://schemas.openxmlformats.org/presentationml/2006/main">
  <p:tag name="AS_UNIQUEID" val="3627"/>
</p:tagLst>
</file>

<file path=ppt/tags/tag656.xml><?xml version="1.0" encoding="utf-8"?>
<p:tagLst xmlns:p="http://schemas.openxmlformats.org/presentationml/2006/main">
  <p:tag name="AS_UNIQUEID" val="3629"/>
  <p:tag name="KSO_WM_BEAUTIFY_FLAG" val=""/>
</p:tagLst>
</file>

<file path=ppt/tags/tag657.xml><?xml version="1.0" encoding="utf-8"?>
<p:tagLst xmlns:p="http://schemas.openxmlformats.org/presentationml/2006/main">
  <p:tag name="AS_UNIQUEID" val="3630"/>
</p:tagLst>
</file>

<file path=ppt/tags/tag658.xml><?xml version="1.0" encoding="utf-8"?>
<p:tagLst xmlns:p="http://schemas.openxmlformats.org/presentationml/2006/main">
  <p:tag name="AS_UNIQUEID" val="3631"/>
</p:tagLst>
</file>

<file path=ppt/tags/tag659.xml><?xml version="1.0" encoding="utf-8"?>
<p:tagLst xmlns:p="http://schemas.openxmlformats.org/presentationml/2006/main">
  <p:tag name="AS_UNIQUEID" val="3633"/>
  <p:tag name="KSO_WM_BEAUTIFY_FLAG" val=""/>
</p:tagLst>
</file>

<file path=ppt/tags/tag66.xml><?xml version="1.0" encoding="utf-8"?>
<p:tagLst xmlns:p="http://schemas.openxmlformats.org/presentationml/2006/main">
  <p:tag name="AS_UNIQUEID" val="2999"/>
</p:tagLst>
</file>

<file path=ppt/tags/tag660.xml><?xml version="1.0" encoding="utf-8"?>
<p:tagLst xmlns:p="http://schemas.openxmlformats.org/presentationml/2006/main">
  <p:tag name="AS_UNIQUEID" val="3634"/>
</p:tagLst>
</file>

<file path=ppt/tags/tag661.xml><?xml version="1.0" encoding="utf-8"?>
<p:tagLst xmlns:p="http://schemas.openxmlformats.org/presentationml/2006/main">
  <p:tag name="AS_UNIQUEID" val="3636"/>
  <p:tag name="KSO_WM_BEAUTIFY_FLAG" val=""/>
</p:tagLst>
</file>

<file path=ppt/tags/tag662.xml><?xml version="1.0" encoding="utf-8"?>
<p:tagLst xmlns:p="http://schemas.openxmlformats.org/presentationml/2006/main">
  <p:tag name="AS_UNIQUEID" val="3637"/>
</p:tagLst>
</file>

<file path=ppt/tags/tag663.xml><?xml version="1.0" encoding="utf-8"?>
<p:tagLst xmlns:p="http://schemas.openxmlformats.org/presentationml/2006/main">
  <p:tag name="AS_UNIQUEID" val="3639"/>
  <p:tag name="KSO_WM_BEAUTIFY_FLAG" val=""/>
</p:tagLst>
</file>

<file path=ppt/tags/tag664.xml><?xml version="1.0" encoding="utf-8"?>
<p:tagLst xmlns:p="http://schemas.openxmlformats.org/presentationml/2006/main">
  <p:tag name="AS_UNIQUEID" val="3640"/>
</p:tagLst>
</file>

<file path=ppt/tags/tag665.xml><?xml version="1.0" encoding="utf-8"?>
<p:tagLst xmlns:p="http://schemas.openxmlformats.org/presentationml/2006/main">
  <p:tag name="AS_UNIQUEID" val="3643"/>
</p:tagLst>
</file>

<file path=ppt/tags/tag666.xml><?xml version="1.0" encoding="utf-8"?>
<p:tagLst xmlns:p="http://schemas.openxmlformats.org/presentationml/2006/main">
  <p:tag name="AS_UNIQUEID" val="3642"/>
</p:tagLst>
</file>

<file path=ppt/tags/tag667.xml><?xml version="1.0" encoding="utf-8"?>
<p:tagLst xmlns:p="http://schemas.openxmlformats.org/presentationml/2006/main">
  <p:tag name="AS_OS" val="Unix 3.10 unknown"/>
  <p:tag name="AS_RELEASE_DATE" val="2023.03.31"/>
  <p:tag name="AS_TITLE" val="Aspose.Slides for Java"/>
  <p:tag name="AS_VERSION" val="23.3"/>
  <p:tag name="COMMONDATA" val="eyJoZGlkIjoiNTg3MDQwYTA1NDRlN2JmOWVkZDZlZWEwMmUzZmUyNmYifQ=="/>
  <p:tag name="KSO_WPP_MARK_KEY" val="9d10f58f-330d-4986-a6c4-ccb7fe88fd81"/>
</p:tagLst>
</file>

<file path=ppt/tags/tag67.xml><?xml version="1.0" encoding="utf-8"?>
<p:tagLst xmlns:p="http://schemas.openxmlformats.org/presentationml/2006/main">
  <p:tag name="AS_UNIQUEID" val="3000"/>
</p:tagLst>
</file>

<file path=ppt/tags/tag68.xml><?xml version="1.0" encoding="utf-8"?>
<p:tagLst xmlns:p="http://schemas.openxmlformats.org/presentationml/2006/main">
  <p:tag name="AS_UNIQUEID" val="3001"/>
</p:tagLst>
</file>

<file path=ppt/tags/tag69.xml><?xml version="1.0" encoding="utf-8"?>
<p:tagLst xmlns:p="http://schemas.openxmlformats.org/presentationml/2006/main">
  <p:tag name="AS_UNIQUEID" val="3002"/>
</p:tagLst>
</file>

<file path=ppt/tags/tag7.xml><?xml version="1.0" encoding="utf-8"?>
<p:tagLst xmlns:p="http://schemas.openxmlformats.org/presentationml/2006/main">
  <p:tag name="AS_UNIQUEID" val="2940"/>
</p:tagLst>
</file>

<file path=ppt/tags/tag70.xml><?xml version="1.0" encoding="utf-8"?>
<p:tagLst xmlns:p="http://schemas.openxmlformats.org/presentationml/2006/main">
  <p:tag name="AS_UNIQUEID" val="3003"/>
</p:tagLst>
</file>

<file path=ppt/tags/tag71.xml><?xml version="1.0" encoding="utf-8"?>
<p:tagLst xmlns:p="http://schemas.openxmlformats.org/presentationml/2006/main">
  <p:tag name="AS_UNIQUEID" val="3004"/>
</p:tagLst>
</file>

<file path=ppt/tags/tag72.xml><?xml version="1.0" encoding="utf-8"?>
<p:tagLst xmlns:p="http://schemas.openxmlformats.org/presentationml/2006/main">
  <p:tag name="AS_UNIQUEID" val="3005"/>
</p:tagLst>
</file>

<file path=ppt/tags/tag73.xml><?xml version="1.0" encoding="utf-8"?>
<p:tagLst xmlns:p="http://schemas.openxmlformats.org/presentationml/2006/main">
  <p:tag name="AS_UNIQUEID" val="3006"/>
</p:tagLst>
</file>

<file path=ppt/tags/tag74.xml><?xml version="1.0" encoding="utf-8"?>
<p:tagLst xmlns:p="http://schemas.openxmlformats.org/presentationml/2006/main">
  <p:tag name="AS_UNIQUEID" val="3007"/>
</p:tagLst>
</file>

<file path=ppt/tags/tag75.xml><?xml version="1.0" encoding="utf-8"?>
<p:tagLst xmlns:p="http://schemas.openxmlformats.org/presentationml/2006/main">
  <p:tag name="AS_UNIQUEID" val="3008"/>
</p:tagLst>
</file>

<file path=ppt/tags/tag76.xml><?xml version="1.0" encoding="utf-8"?>
<p:tagLst xmlns:p="http://schemas.openxmlformats.org/presentationml/2006/main">
  <p:tag name="AS_UNIQUEID" val="3009"/>
</p:tagLst>
</file>

<file path=ppt/tags/tag77.xml><?xml version="1.0" encoding="utf-8"?>
<p:tagLst xmlns:p="http://schemas.openxmlformats.org/presentationml/2006/main">
  <p:tag name="AS_UNIQUEID" val="3010"/>
</p:tagLst>
</file>

<file path=ppt/tags/tag78.xml><?xml version="1.0" encoding="utf-8"?>
<p:tagLst xmlns:p="http://schemas.openxmlformats.org/presentationml/2006/main">
  <p:tag name="AS_UNIQUEID" val="3011"/>
</p:tagLst>
</file>

<file path=ppt/tags/tag79.xml><?xml version="1.0" encoding="utf-8"?>
<p:tagLst xmlns:p="http://schemas.openxmlformats.org/presentationml/2006/main">
  <p:tag name="AS_UNIQUEID" val="3012"/>
</p:tagLst>
</file>

<file path=ppt/tags/tag8.xml><?xml version="1.0" encoding="utf-8"?>
<p:tagLst xmlns:p="http://schemas.openxmlformats.org/presentationml/2006/main">
  <p:tag name="AS_UNIQUEID" val="2941"/>
</p:tagLst>
</file>

<file path=ppt/tags/tag80.xml><?xml version="1.0" encoding="utf-8"?>
<p:tagLst xmlns:p="http://schemas.openxmlformats.org/presentationml/2006/main">
  <p:tag name="AS_UNIQUEID" val="3013"/>
</p:tagLst>
</file>

<file path=ppt/tags/tag81.xml><?xml version="1.0" encoding="utf-8"?>
<p:tagLst xmlns:p="http://schemas.openxmlformats.org/presentationml/2006/main">
  <p:tag name="AS_UNIQUEID" val="3014"/>
</p:tagLst>
</file>

<file path=ppt/tags/tag82.xml><?xml version="1.0" encoding="utf-8"?>
<p:tagLst xmlns:p="http://schemas.openxmlformats.org/presentationml/2006/main">
  <p:tag name="AS_UNIQUEID" val="3015"/>
</p:tagLst>
</file>

<file path=ppt/tags/tag83.xml><?xml version="1.0" encoding="utf-8"?>
<p:tagLst xmlns:p="http://schemas.openxmlformats.org/presentationml/2006/main">
  <p:tag name="AS_UNIQUEID" val="3016"/>
</p:tagLst>
</file>

<file path=ppt/tags/tag84.xml><?xml version="1.0" encoding="utf-8"?>
<p:tagLst xmlns:p="http://schemas.openxmlformats.org/presentationml/2006/main">
  <p:tag name="AS_UNIQUEID" val="3017"/>
</p:tagLst>
</file>

<file path=ppt/tags/tag85.xml><?xml version="1.0" encoding="utf-8"?>
<p:tagLst xmlns:p="http://schemas.openxmlformats.org/presentationml/2006/main">
  <p:tag name="AS_UNIQUEID" val="3018"/>
</p:tagLst>
</file>

<file path=ppt/tags/tag86.xml><?xml version="1.0" encoding="utf-8"?>
<p:tagLst xmlns:p="http://schemas.openxmlformats.org/presentationml/2006/main">
  <p:tag name="AS_UNIQUEID" val="3019"/>
</p:tagLst>
</file>

<file path=ppt/tags/tag87.xml><?xml version="1.0" encoding="utf-8"?>
<p:tagLst xmlns:p="http://schemas.openxmlformats.org/presentationml/2006/main">
  <p:tag name="AS_UNIQUEID" val="3020"/>
</p:tagLst>
</file>

<file path=ppt/tags/tag88.xml><?xml version="1.0" encoding="utf-8"?>
<p:tagLst xmlns:p="http://schemas.openxmlformats.org/presentationml/2006/main">
  <p:tag name="AS_UNIQUEID" val="3021"/>
</p:tagLst>
</file>

<file path=ppt/tags/tag89.xml><?xml version="1.0" encoding="utf-8"?>
<p:tagLst xmlns:p="http://schemas.openxmlformats.org/presentationml/2006/main">
  <p:tag name="AS_UNIQUEID" val="3022"/>
</p:tagLst>
</file>

<file path=ppt/tags/tag9.xml><?xml version="1.0" encoding="utf-8"?>
<p:tagLst xmlns:p="http://schemas.openxmlformats.org/presentationml/2006/main">
  <p:tag name="AS_UNIQUEID" val="2942"/>
</p:tagLst>
</file>

<file path=ppt/tags/tag90.xml><?xml version="1.0" encoding="utf-8"?>
<p:tagLst xmlns:p="http://schemas.openxmlformats.org/presentationml/2006/main">
  <p:tag name="AS_UNIQUEID" val="3023"/>
</p:tagLst>
</file>

<file path=ppt/tags/tag91.xml><?xml version="1.0" encoding="utf-8"?>
<p:tagLst xmlns:p="http://schemas.openxmlformats.org/presentationml/2006/main">
  <p:tag name="AS_UNIQUEID" val="3024"/>
</p:tagLst>
</file>

<file path=ppt/tags/tag92.xml><?xml version="1.0" encoding="utf-8"?>
<p:tagLst xmlns:p="http://schemas.openxmlformats.org/presentationml/2006/main">
  <p:tag name="AS_UNIQUEID" val="3025"/>
</p:tagLst>
</file>

<file path=ppt/tags/tag93.xml><?xml version="1.0" encoding="utf-8"?>
<p:tagLst xmlns:p="http://schemas.openxmlformats.org/presentationml/2006/main">
  <p:tag name="AS_UNIQUEID" val="3026"/>
</p:tagLst>
</file>

<file path=ppt/tags/tag94.xml><?xml version="1.0" encoding="utf-8"?>
<p:tagLst xmlns:p="http://schemas.openxmlformats.org/presentationml/2006/main">
  <p:tag name="AS_UNIQUEID" val="3027"/>
</p:tagLst>
</file>

<file path=ppt/tags/tag95.xml><?xml version="1.0" encoding="utf-8"?>
<p:tagLst xmlns:p="http://schemas.openxmlformats.org/presentationml/2006/main">
  <p:tag name="AS_UNIQUEID" val="3028"/>
</p:tagLst>
</file>

<file path=ppt/tags/tag96.xml><?xml version="1.0" encoding="utf-8"?>
<p:tagLst xmlns:p="http://schemas.openxmlformats.org/presentationml/2006/main">
  <p:tag name="AS_UNIQUEID" val="3029"/>
</p:tagLst>
</file>

<file path=ppt/tags/tag97.xml><?xml version="1.0" encoding="utf-8"?>
<p:tagLst xmlns:p="http://schemas.openxmlformats.org/presentationml/2006/main">
  <p:tag name="AS_UNIQUEID" val="3030"/>
</p:tagLst>
</file>

<file path=ppt/tags/tag98.xml><?xml version="1.0" encoding="utf-8"?>
<p:tagLst xmlns:p="http://schemas.openxmlformats.org/presentationml/2006/main">
  <p:tag name="AS_UNIQUEID" val="3031"/>
</p:tagLst>
</file>

<file path=ppt/tags/tag99.xml><?xml version="1.0" encoding="utf-8"?>
<p:tagLst xmlns:p="http://schemas.openxmlformats.org/presentationml/2006/main">
  <p:tag name="AS_UNIQUEID" val="3032"/>
</p:tagLst>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13485</Words>
  <Application>WPS 演示</Application>
  <PresentationFormat>On-screen Show (4:3)</PresentationFormat>
  <Paragraphs>538</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Wingdings 2</vt:lpstr>
      <vt:lpstr>黑体</vt:lpstr>
      <vt:lpstr>Calibri</vt:lpstr>
      <vt:lpstr>Calligraphic</vt:lpstr>
      <vt:lpstr>Segoe Print</vt:lpstr>
      <vt:lpstr>Times New Roman</vt:lpstr>
      <vt:lpstr>微软雅黑</vt:lpstr>
      <vt:lpstr>Arial Unicode MS</vt:lpstr>
      <vt:lpstr>Times New Roman</vt:lpstr>
      <vt:lpstr>Microsoft YaHei UI</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刘亚军</cp:lastModifiedBy>
  <cp:revision>2</cp:revision>
  <cp:lastPrinted>2023-11-19T12:32:00Z</cp:lastPrinted>
  <dcterms:created xsi:type="dcterms:W3CDTF">2023-11-19T12:32:00Z</dcterms:created>
  <dcterms:modified xsi:type="dcterms:W3CDTF">2023-12-21T09:12:09Z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0A57E4EDEB7F4023B21862FA7AB25D4A</vt:lpwstr>
  </property>
  <property fmtid="{D5CDD505-2E9C-101B-9397-08002B2CF9AE}" pid="7" name="KSOProductBuildVer">
    <vt:lpwstr>2052-11.1.0.12165</vt:lpwstr>
  </property>
</Properties>
</file>