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5" autoAdjust="0"/>
    <p:restoredTop sz="94660"/>
  </p:normalViewPr>
  <p:slideViewPr>
    <p:cSldViewPr snapToGrid="0">
      <p:cViewPr>
        <p:scale>
          <a:sx n="100" d="100"/>
          <a:sy n="100" d="100"/>
        </p:scale>
        <p:origin x="5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927C-63E8-4E99-8DCF-011BB76304D3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05"/>
          <a:stretch/>
        </p:blipFill>
        <p:spPr>
          <a:xfrm>
            <a:off x="1242779" y="914400"/>
            <a:ext cx="9725025" cy="5467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1750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dirty="0">
                <a:solidFill>
                  <a:srgbClr val="1F1F1F"/>
                </a:solidFill>
                <a:effectLst/>
                <a:latin typeface="+mn-ea"/>
              </a:rPr>
              <a:t>P4 / </a:t>
            </a:r>
            <a:r>
              <a:rPr lang="ko-KR" altLang="en-US" sz="1100" b="0" i="0" dirty="0">
                <a:solidFill>
                  <a:srgbClr val="1F1F1F"/>
                </a:solidFill>
                <a:effectLst/>
                <a:latin typeface="+mn-ea"/>
              </a:rPr>
              <a:t>사업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+mn-ea"/>
              </a:rPr>
              <a:t>_</a:t>
            </a:r>
            <a:r>
              <a:rPr lang="ko-KR" altLang="en-US" sz="1100" b="0" i="0" dirty="0" err="1">
                <a:solidFill>
                  <a:srgbClr val="1F1F1F"/>
                </a:solidFill>
                <a:effectLst/>
                <a:latin typeface="+mn-ea"/>
              </a:rPr>
              <a:t>환불관리</a:t>
            </a:r>
            <a:r>
              <a:rPr lang="en-US" altLang="ko-KR" sz="1100" b="0" i="0" dirty="0">
                <a:solidFill>
                  <a:srgbClr val="1F1F1F"/>
                </a:solidFill>
                <a:effectLst/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02315" y="1681396"/>
            <a:ext cx="1721370" cy="23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24486" y="590038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이름 연락처와 </a:t>
            </a:r>
            <a:r>
              <a:rPr lang="ko-KR" altLang="en-US" sz="800" dirty="0" err="1"/>
              <a:t>인풋박스가</a:t>
            </a:r>
            <a:r>
              <a:rPr lang="ko-KR" altLang="en-US" sz="800" dirty="0"/>
              <a:t> 서로 별개가 아니라 연동됨</a:t>
            </a:r>
            <a:endParaRPr lang="en-US" altLang="ko-KR" sz="800" dirty="0"/>
          </a:p>
          <a:p>
            <a:r>
              <a:rPr lang="ko-KR" altLang="en-US" sz="800" dirty="0"/>
              <a:t>기획서처럼 수정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D98F1-C84D-D94C-09CC-FC301C8F552C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이름 연락처와 인풋박스가 서로 별개가 아니라 연동됨</a:t>
            </a:r>
            <a:endParaRPr lang="en-US" altLang="ko-KR" sz="1100" dirty="0"/>
          </a:p>
          <a:p>
            <a:r>
              <a:rPr lang="ko-KR" altLang="en-US" sz="1100" dirty="0"/>
              <a:t>기획서처럼 수정 바랍니다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197509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473"/>
          <a:stretch/>
        </p:blipFill>
        <p:spPr>
          <a:xfrm>
            <a:off x="1272760" y="851648"/>
            <a:ext cx="9725025" cy="54751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26276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P5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수강포기신청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9121" y="2920291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9121" y="3987091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9121" y="4759709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9121" y="5333707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4475"/>
              </p:ext>
            </p:extLst>
          </p:nvPr>
        </p:nvGraphicFramePr>
        <p:xfrm>
          <a:off x="7974143" y="3546977"/>
          <a:ext cx="2948819" cy="28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6780600" imgH="647280" progId="Photoshop.Image.13">
                  <p:embed/>
                </p:oleObj>
              </mc:Choice>
              <mc:Fallback>
                <p:oleObj name="Image" r:id="rId3" imgW="6780600" imgH="64728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4143" y="3546977"/>
                        <a:ext cx="2948819" cy="28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52282" y="4021045"/>
            <a:ext cx="28631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인풋박스와</a:t>
            </a:r>
            <a:r>
              <a:rPr lang="en-US" altLang="ko-KR" sz="1400" dirty="0"/>
              <a:t> </a:t>
            </a:r>
            <a:r>
              <a:rPr lang="ko-KR" altLang="en-US" sz="1400" dirty="0"/>
              <a:t>기타</a:t>
            </a:r>
            <a:r>
              <a:rPr lang="en-US" altLang="ko-KR" sz="1400" dirty="0"/>
              <a:t> </a:t>
            </a:r>
            <a:r>
              <a:rPr lang="ko-KR" altLang="en-US" sz="1400" dirty="0"/>
              <a:t>텍스트가</a:t>
            </a:r>
            <a:r>
              <a:rPr lang="en-US" altLang="ko-KR" sz="1400" dirty="0"/>
              <a:t> </a:t>
            </a:r>
            <a:r>
              <a:rPr lang="ko-KR" altLang="en-US" sz="1400" dirty="0"/>
              <a:t>같은</a:t>
            </a:r>
            <a:r>
              <a:rPr lang="en-US" altLang="ko-KR" sz="1400" dirty="0"/>
              <a:t> </a:t>
            </a:r>
            <a:r>
              <a:rPr lang="ko-KR" altLang="en-US" sz="1400" dirty="0"/>
              <a:t>줄에</a:t>
            </a:r>
            <a:r>
              <a:rPr lang="en-US" altLang="ko-KR" sz="1400" dirty="0"/>
              <a:t> </a:t>
            </a:r>
            <a:r>
              <a:rPr lang="ko-KR" altLang="en-US" sz="1400" dirty="0"/>
              <a:t>있어야</a:t>
            </a:r>
            <a:r>
              <a:rPr lang="en-US" altLang="ko-KR" sz="1400" dirty="0"/>
              <a:t>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기획서</a:t>
            </a:r>
            <a:r>
              <a:rPr lang="en-US" altLang="ko-KR" sz="1400" dirty="0"/>
              <a:t> </a:t>
            </a:r>
            <a:r>
              <a:rPr lang="ko-KR" altLang="en-US" sz="1400" dirty="0"/>
              <a:t>참조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DA8429-EAF0-DE39-18DB-B241582DBAB4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인풋박스와</a:t>
            </a:r>
            <a:r>
              <a:rPr lang="en-US" altLang="ko-KR" sz="1100" dirty="0"/>
              <a:t> </a:t>
            </a:r>
            <a:r>
              <a:rPr lang="ko-KR" altLang="en-US" sz="1100" dirty="0"/>
              <a:t>기타</a:t>
            </a:r>
            <a:r>
              <a:rPr lang="en-US" altLang="ko-KR" sz="1100" dirty="0"/>
              <a:t> </a:t>
            </a:r>
            <a:r>
              <a:rPr lang="ko-KR" altLang="en-US" sz="1100" dirty="0"/>
              <a:t>텍스트가</a:t>
            </a:r>
            <a:r>
              <a:rPr lang="en-US" altLang="ko-KR" sz="1100" dirty="0"/>
              <a:t> </a:t>
            </a:r>
            <a:r>
              <a:rPr lang="ko-KR" altLang="en-US" sz="1100" dirty="0"/>
              <a:t>같은</a:t>
            </a:r>
            <a:r>
              <a:rPr lang="en-US" altLang="ko-KR" sz="1100" dirty="0"/>
              <a:t> </a:t>
            </a:r>
            <a:r>
              <a:rPr lang="ko-KR" altLang="en-US" sz="1100" dirty="0"/>
              <a:t>줄에</a:t>
            </a:r>
            <a:r>
              <a:rPr lang="en-US" altLang="ko-KR" sz="1100" dirty="0"/>
              <a:t> </a:t>
            </a:r>
            <a:r>
              <a:rPr lang="ko-KR" altLang="en-US" sz="1100" dirty="0"/>
              <a:t>있어야</a:t>
            </a:r>
            <a:r>
              <a:rPr lang="en-US" altLang="ko-KR" sz="1100" dirty="0"/>
              <a:t> </a:t>
            </a:r>
            <a:r>
              <a:rPr lang="ko-KR" altLang="en-US" sz="1100" dirty="0"/>
              <a:t>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기획서</a:t>
            </a:r>
            <a:r>
              <a:rPr lang="en-US" altLang="ko-KR" sz="1100" dirty="0"/>
              <a:t> </a:t>
            </a:r>
            <a:r>
              <a:rPr lang="ko-KR" altLang="en-US" sz="1100" dirty="0"/>
              <a:t>참조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123822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42779" y="590038"/>
            <a:ext cx="2739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P9~11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중퇴신청서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402"/>
          <a:stretch/>
        </p:blipFill>
        <p:spPr>
          <a:xfrm>
            <a:off x="1057469" y="1094792"/>
            <a:ext cx="9753600" cy="5123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67135" y="2320212"/>
            <a:ext cx="2904930" cy="982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547118" y="1468016"/>
            <a:ext cx="982825" cy="847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21829" y="2102498"/>
            <a:ext cx="3060440" cy="3247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2890314" y="4920343"/>
            <a:ext cx="45719" cy="4292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8982269" y="2102498"/>
            <a:ext cx="167951" cy="32470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33946"/>
          <a:stretch/>
        </p:blipFill>
        <p:spPr>
          <a:xfrm>
            <a:off x="5169438" y="527286"/>
            <a:ext cx="4558713" cy="90377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76466" y="3436776"/>
            <a:ext cx="2904930" cy="2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475724" y="3580659"/>
            <a:ext cx="500742" cy="41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6180" y="3630749"/>
            <a:ext cx="2239111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퍼블리싱 파일마다 은행 검색 스타일이 다릅니다</a:t>
            </a:r>
            <a:r>
              <a:rPr lang="en-US" altLang="ko-KR" sz="900" dirty="0">
                <a:solidFill>
                  <a:srgbClr val="1F1F1F"/>
                </a:solidFill>
                <a:latin typeface="+mn-ea"/>
              </a:rPr>
              <a:t>.</a:t>
            </a:r>
          </a:p>
          <a:p>
            <a:r>
              <a:rPr lang="en-US" altLang="ko-KR" sz="900" dirty="0">
                <a:solidFill>
                  <a:srgbClr val="1F1F1F"/>
                </a:solidFill>
                <a:latin typeface="+mn-ea"/>
              </a:rPr>
              <a:t>20240607 </a:t>
            </a:r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올려주신 </a:t>
            </a:r>
            <a:r>
              <a:rPr lang="ko-KR" altLang="en-US" sz="900" dirty="0" err="1">
                <a:solidFill>
                  <a:srgbClr val="1F1F1F"/>
                </a:solidFill>
                <a:latin typeface="+mn-ea"/>
              </a:rPr>
              <a:t>특별처리</a:t>
            </a:r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1F1F1F"/>
                </a:solidFill>
                <a:latin typeface="+mn-ea"/>
              </a:rPr>
              <a:t>html</a:t>
            </a:r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의 </a:t>
            </a:r>
            <a:r>
              <a:rPr lang="ko-KR" altLang="en-US" sz="900" dirty="0" err="1">
                <a:solidFill>
                  <a:srgbClr val="1F1F1F"/>
                </a:solidFill>
                <a:latin typeface="+mn-ea"/>
              </a:rPr>
              <a:t>은행검색</a:t>
            </a:r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 및 계좌번호</a:t>
            </a:r>
            <a:r>
              <a:rPr lang="en-US" altLang="ko-KR" sz="900" dirty="0">
                <a:solidFill>
                  <a:srgbClr val="1F1F1F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1F1F1F"/>
                </a:solidFill>
                <a:latin typeface="+mn-ea"/>
              </a:rPr>
              <a:t>예금주 입력 스타일로 통일 부탁드립니다</a:t>
            </a:r>
            <a:r>
              <a:rPr lang="en-US" altLang="ko-KR" sz="900" dirty="0">
                <a:solidFill>
                  <a:srgbClr val="1F1F1F"/>
                </a:solidFill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E87F3E-8307-D702-BC4B-FEA6A39A67BB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퍼블리싱 파일마다 은행 검색 스타일이 다릅니다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20240607 </a:t>
            </a:r>
            <a:r>
              <a:rPr lang="ko-KR" altLang="en-US" sz="1100" dirty="0" err="1"/>
              <a:t>올려주신</a:t>
            </a:r>
            <a:r>
              <a:rPr lang="ko-KR" altLang="en-US" sz="1100" dirty="0"/>
              <a:t> 특별처리 </a:t>
            </a:r>
            <a:r>
              <a:rPr lang="en" altLang="ko-KR" sz="1100" dirty="0"/>
              <a:t>html</a:t>
            </a:r>
            <a:r>
              <a:rPr lang="ko-KR" altLang="en-US" sz="1100" dirty="0"/>
              <a:t>의 은행검색 및 계좌번호</a:t>
            </a:r>
            <a:r>
              <a:rPr lang="en-US" altLang="ko-KR" sz="1100" dirty="0"/>
              <a:t>, </a:t>
            </a:r>
            <a:r>
              <a:rPr lang="ko-KR" altLang="en-US" sz="1100" dirty="0"/>
              <a:t>예금주 입력 스타일로 통일 부탁드립니다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기본정보 </a:t>
            </a:r>
            <a:r>
              <a:rPr lang="en-US" altLang="ko-KR" sz="1100" dirty="0"/>
              <a:t>inline </a:t>
            </a:r>
            <a:r>
              <a:rPr lang="ko-KR" altLang="en-US" sz="1100" dirty="0"/>
              <a:t>스타일로 변경</a:t>
            </a:r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</a:p>
        </p:txBody>
      </p:sp>
    </p:spTree>
    <p:extLst>
      <p:ext uri="{BB962C8B-B14F-4D97-AF65-F5344CB8AC3E}">
        <p14:creationId xmlns:p14="http://schemas.microsoft.com/office/powerpoint/2010/main" val="155771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988"/>
          <a:stretch/>
        </p:blipFill>
        <p:spPr>
          <a:xfrm>
            <a:off x="1317857" y="914400"/>
            <a:ext cx="10191175" cy="5716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35814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P12~13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중퇴신청서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공제금결제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96409" y="3091542"/>
            <a:ext cx="3396342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257731" y="590038"/>
            <a:ext cx="951722" cy="2501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82999" y="265676"/>
            <a:ext cx="13933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기획서와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다릅니다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9DDD74-2303-B059-E8A7-E3065BCA7CC2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기획서와 다릅니다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부트스트랩 탭 기본 기능상 불가능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2723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430" r="25045"/>
          <a:stretch/>
        </p:blipFill>
        <p:spPr>
          <a:xfrm>
            <a:off x="1377819" y="914400"/>
            <a:ext cx="7289387" cy="5486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43268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P20, 23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특별처리신청서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공제금변경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상신후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64047" y="4396131"/>
            <a:ext cx="2600794" cy="498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64047" y="5461124"/>
            <a:ext cx="2600794" cy="52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34560" y="1398205"/>
            <a:ext cx="286312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행간이 좁습니다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조금 늘려주기 바랍니다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 텍스트가 </a:t>
            </a:r>
            <a:r>
              <a:rPr lang="ko-KR" altLang="en-US" sz="1100" dirty="0" err="1">
                <a:latin typeface="+mn-ea"/>
              </a:rPr>
              <a:t>줄바꿈</a:t>
            </a:r>
            <a:r>
              <a:rPr lang="ko-KR" altLang="en-US" sz="1100" dirty="0">
                <a:latin typeface="+mn-ea"/>
              </a:rPr>
              <a:t> 되어도 </a:t>
            </a:r>
            <a:r>
              <a:rPr lang="ko-KR" altLang="en-US" sz="1100" dirty="0" err="1">
                <a:latin typeface="+mn-ea"/>
              </a:rPr>
              <a:t>글머리기호</a:t>
            </a:r>
            <a:r>
              <a:rPr lang="ko-KR" altLang="en-US" sz="1100" dirty="0">
                <a:latin typeface="+mn-ea"/>
              </a:rPr>
              <a:t> 다음 부분부터 시작해야 합니다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4560" y="2298313"/>
            <a:ext cx="52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buFont typeface="Pretendard" panose="02000503000000020004" pitchFamily="2" charset="-127"/>
              <a:buChar char="‑"/>
              <a:tabLst>
                <a:tab pos="92075" algn="l"/>
              </a:tabLst>
            </a:pP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환불사유 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: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멘토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연락두절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상담과 다른 수업 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강사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수업내용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수업시간 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미준수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상담과 다른 교육 방식과 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시설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강의시선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노후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청소상태 불만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인포데스크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그 외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마음에 드는게 없음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8834560" y="2089104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예시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952B2-10B4-EFCD-DD9D-4949EF1AC9C1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+mn-ea"/>
              </a:rPr>
              <a:t>행간이 좁습니다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조금 늘려주기 바랍니다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 텍스트가 </a:t>
            </a:r>
            <a:r>
              <a:rPr lang="ko-KR" altLang="en-US" sz="1100" dirty="0" err="1">
                <a:latin typeface="+mn-ea"/>
              </a:rPr>
              <a:t>줄바꿈</a:t>
            </a:r>
            <a:r>
              <a:rPr lang="ko-KR" altLang="en-US" sz="1100" dirty="0">
                <a:latin typeface="+mn-ea"/>
              </a:rPr>
              <a:t> 되어도 글머리기호 다음 부분부터 시작해야 합니다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7802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8391"/>
          <a:stretch/>
        </p:blipFill>
        <p:spPr>
          <a:xfrm>
            <a:off x="1242779" y="1421657"/>
            <a:ext cx="5971341" cy="2886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45159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P22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특별처리신청서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현금환불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공제금확인팝업</a:t>
            </a:r>
            <a:r>
              <a:rPr lang="en-US" altLang="ko-KR" sz="110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환불관리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4120" y="2337177"/>
            <a:ext cx="28631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이 영역만 스크롤이 되어야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기획서 참조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954780" y="2409477"/>
            <a:ext cx="153512" cy="4555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F57509-0D43-598A-38B2-162A15BC771F}"/>
              </a:ext>
            </a:extLst>
          </p:cNvPr>
          <p:cNvSpPr/>
          <p:nvPr/>
        </p:nvSpPr>
        <p:spPr>
          <a:xfrm>
            <a:off x="0" y="4946469"/>
            <a:ext cx="3640183" cy="18856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</a:t>
            </a:r>
            <a:r>
              <a:rPr lang="ko-KR" altLang="en-US" sz="1100" dirty="0"/>
              <a:t> </a:t>
            </a:r>
            <a:r>
              <a:rPr lang="ko-KR" altLang="en-US" sz="1100" dirty="0">
                <a:latin typeface="+mn-ea"/>
              </a:rPr>
              <a:t>이 영역만 스크롤이 되어야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기획서 참조</a:t>
            </a:r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0475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301</Words>
  <Application>Microsoft Macintosh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Pretendard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foxhomeuser</cp:lastModifiedBy>
  <cp:revision>25</cp:revision>
  <dcterms:created xsi:type="dcterms:W3CDTF">2024-06-11T02:52:49Z</dcterms:created>
  <dcterms:modified xsi:type="dcterms:W3CDTF">2024-06-13T04:27:14Z</dcterms:modified>
</cp:coreProperties>
</file>