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0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22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8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4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1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8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28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0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8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2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5927C-63E8-4E99-8DCF-011BB76304D3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7405-33DE-4766-B9D9-45745434D1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8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605"/>
          <a:stretch/>
        </p:blipFill>
        <p:spPr>
          <a:xfrm>
            <a:off x="1242779" y="914400"/>
            <a:ext cx="9725025" cy="54676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175080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0" i="0" dirty="0" smtClean="0">
                <a:solidFill>
                  <a:srgbClr val="1F1F1F"/>
                </a:solidFill>
                <a:effectLst/>
                <a:latin typeface="+mn-ea"/>
              </a:rPr>
              <a:t>P4 / </a:t>
            </a:r>
            <a:r>
              <a:rPr lang="ko-KR" altLang="en-US" sz="1100" b="0" i="0" dirty="0" smtClean="0">
                <a:solidFill>
                  <a:srgbClr val="1F1F1F"/>
                </a:solidFill>
                <a:effectLst/>
                <a:latin typeface="+mn-ea"/>
              </a:rPr>
              <a:t>사업</a:t>
            </a:r>
            <a:r>
              <a:rPr lang="en-US" altLang="ko-KR" sz="1100" b="0" i="0" dirty="0" smtClean="0">
                <a:solidFill>
                  <a:srgbClr val="1F1F1F"/>
                </a:solidFill>
                <a:effectLst/>
                <a:latin typeface="+mn-ea"/>
              </a:rPr>
              <a:t>_</a:t>
            </a:r>
            <a:r>
              <a:rPr lang="ko-KR" altLang="en-US" sz="1100" b="0" i="0" dirty="0" err="1" smtClean="0">
                <a:solidFill>
                  <a:srgbClr val="1F1F1F"/>
                </a:solidFill>
                <a:effectLst/>
                <a:latin typeface="+mn-ea"/>
              </a:rPr>
              <a:t>환불관리</a:t>
            </a:r>
            <a:r>
              <a:rPr lang="en-US" altLang="ko-KR" sz="1100" b="0" i="0" dirty="0" smtClean="0">
                <a:solidFill>
                  <a:srgbClr val="1F1F1F"/>
                </a:solidFill>
                <a:effectLst/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환불관리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902315" y="1681396"/>
            <a:ext cx="1721370" cy="237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24486" y="590038"/>
            <a:ext cx="2662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이름 연락처와 </a:t>
            </a:r>
            <a:r>
              <a:rPr lang="ko-KR" altLang="en-US" sz="800" dirty="0" err="1"/>
              <a:t>인풋박스가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서로 별개가 </a:t>
            </a:r>
            <a:r>
              <a:rPr lang="ko-KR" altLang="en-US" sz="800" dirty="0"/>
              <a:t>아니라 </a:t>
            </a:r>
            <a:r>
              <a:rPr lang="ko-KR" altLang="en-US" sz="800" dirty="0" smtClean="0"/>
              <a:t>연동됨</a:t>
            </a:r>
            <a:endParaRPr lang="en-US" altLang="ko-KR" sz="800" dirty="0" smtClean="0"/>
          </a:p>
          <a:p>
            <a:r>
              <a:rPr lang="ko-KR" altLang="en-US" sz="800" dirty="0" smtClean="0"/>
              <a:t>기획서처럼 수정 바랍니다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7509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3473"/>
          <a:stretch/>
        </p:blipFill>
        <p:spPr>
          <a:xfrm>
            <a:off x="1272760" y="851648"/>
            <a:ext cx="9725025" cy="547515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26276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P5 /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수강포기신청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환불관리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149121" y="2920291"/>
            <a:ext cx="2600794" cy="39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49121" y="3987091"/>
            <a:ext cx="2600794" cy="39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49121" y="4759709"/>
            <a:ext cx="2600794" cy="39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9121" y="5333707"/>
            <a:ext cx="2600794" cy="397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34475"/>
              </p:ext>
            </p:extLst>
          </p:nvPr>
        </p:nvGraphicFramePr>
        <p:xfrm>
          <a:off x="7974143" y="3546977"/>
          <a:ext cx="2948819" cy="28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Image" r:id="rId4" imgW="6780600" imgH="647280" progId="Photoshop.Image.13">
                  <p:embed/>
                </p:oleObj>
              </mc:Choice>
              <mc:Fallback>
                <p:oleObj name="Image" r:id="rId4" imgW="6780600" imgH="647280" progId="Photoshop.Image.13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74143" y="3546977"/>
                        <a:ext cx="2948819" cy="281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52282" y="4021045"/>
            <a:ext cx="286312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인풋박스와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텍스트가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같은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줄에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있어야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기획서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참조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822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42779" y="590038"/>
            <a:ext cx="27398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P9~11 /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중퇴신청서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환불관리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t="3402"/>
          <a:stretch/>
        </p:blipFill>
        <p:spPr>
          <a:xfrm>
            <a:off x="1057469" y="1094792"/>
            <a:ext cx="9753600" cy="512312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67135" y="2320212"/>
            <a:ext cx="2904930" cy="982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547118" y="1468016"/>
            <a:ext cx="982825" cy="847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921829" y="2102498"/>
            <a:ext cx="3060440" cy="3247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 중괄호 17"/>
          <p:cNvSpPr/>
          <p:nvPr/>
        </p:nvSpPr>
        <p:spPr>
          <a:xfrm>
            <a:off x="2890314" y="4920343"/>
            <a:ext cx="45719" cy="42920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>
            <a:off x="8982269" y="2102498"/>
            <a:ext cx="167951" cy="32470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b="33946"/>
          <a:stretch/>
        </p:blipFill>
        <p:spPr>
          <a:xfrm>
            <a:off x="5169438" y="527286"/>
            <a:ext cx="4558713" cy="90377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2976466" y="3436776"/>
            <a:ext cx="2904930" cy="295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475724" y="3580659"/>
            <a:ext cx="500742" cy="41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96180" y="3630749"/>
            <a:ext cx="2239111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rgbClr val="1F1F1F"/>
                </a:solidFill>
                <a:latin typeface="+mn-ea"/>
              </a:rPr>
              <a:t>퍼블리싱 파일마다 은행 검색 스타일이 다릅니다</a:t>
            </a:r>
            <a:r>
              <a:rPr lang="en-US" altLang="ko-KR" sz="900" dirty="0" smtClean="0">
                <a:solidFill>
                  <a:srgbClr val="1F1F1F"/>
                </a:solidFill>
                <a:latin typeface="+mn-ea"/>
              </a:rPr>
              <a:t>.</a:t>
            </a:r>
          </a:p>
          <a:p>
            <a:r>
              <a:rPr lang="en-US" altLang="ko-KR" sz="900" dirty="0" smtClean="0">
                <a:solidFill>
                  <a:srgbClr val="1F1F1F"/>
                </a:solidFill>
                <a:latin typeface="+mn-ea"/>
              </a:rPr>
              <a:t>20240607 </a:t>
            </a:r>
            <a:r>
              <a:rPr lang="ko-KR" altLang="en-US" sz="900" dirty="0" smtClean="0">
                <a:solidFill>
                  <a:srgbClr val="1F1F1F"/>
                </a:solidFill>
                <a:latin typeface="+mn-ea"/>
              </a:rPr>
              <a:t>올려주신 </a:t>
            </a:r>
            <a:r>
              <a:rPr lang="ko-KR" altLang="en-US" sz="900" dirty="0" err="1" smtClean="0">
                <a:solidFill>
                  <a:srgbClr val="1F1F1F"/>
                </a:solidFill>
                <a:latin typeface="+mn-ea"/>
              </a:rPr>
              <a:t>특별처리</a:t>
            </a:r>
            <a:r>
              <a:rPr lang="ko-KR" altLang="en-US" sz="900" dirty="0" smtClean="0">
                <a:solidFill>
                  <a:srgbClr val="1F1F1F"/>
                </a:solidFill>
                <a:latin typeface="+mn-ea"/>
              </a:rPr>
              <a:t> </a:t>
            </a:r>
            <a:r>
              <a:rPr lang="en-US" altLang="ko-KR" sz="900" dirty="0" smtClean="0">
                <a:solidFill>
                  <a:srgbClr val="1F1F1F"/>
                </a:solidFill>
                <a:latin typeface="+mn-ea"/>
              </a:rPr>
              <a:t>html</a:t>
            </a:r>
            <a:r>
              <a:rPr lang="ko-KR" altLang="en-US" sz="900" dirty="0" smtClean="0">
                <a:solidFill>
                  <a:srgbClr val="1F1F1F"/>
                </a:solidFill>
                <a:latin typeface="+mn-ea"/>
              </a:rPr>
              <a:t>의 </a:t>
            </a:r>
            <a:r>
              <a:rPr lang="ko-KR" altLang="en-US" sz="900" dirty="0" err="1" smtClean="0">
                <a:solidFill>
                  <a:srgbClr val="1F1F1F"/>
                </a:solidFill>
                <a:latin typeface="+mn-ea"/>
              </a:rPr>
              <a:t>은행검색</a:t>
            </a:r>
            <a:r>
              <a:rPr lang="ko-KR" altLang="en-US" sz="900" dirty="0" smtClean="0">
                <a:solidFill>
                  <a:srgbClr val="1F1F1F"/>
                </a:solidFill>
                <a:latin typeface="+mn-ea"/>
              </a:rPr>
              <a:t> 및 계좌번호</a:t>
            </a:r>
            <a:r>
              <a:rPr lang="en-US" altLang="ko-KR" sz="900" dirty="0" smtClean="0">
                <a:solidFill>
                  <a:srgbClr val="1F1F1F"/>
                </a:solidFill>
                <a:latin typeface="+mn-ea"/>
              </a:rPr>
              <a:t>, </a:t>
            </a:r>
            <a:r>
              <a:rPr lang="ko-KR" altLang="en-US" sz="900" dirty="0" smtClean="0">
                <a:solidFill>
                  <a:srgbClr val="1F1F1F"/>
                </a:solidFill>
                <a:latin typeface="+mn-ea"/>
              </a:rPr>
              <a:t>예금주 입력 스타일로 통일 부탁드립니다</a:t>
            </a:r>
            <a:r>
              <a:rPr lang="en-US" altLang="ko-KR" sz="900" dirty="0" smtClean="0">
                <a:solidFill>
                  <a:srgbClr val="1F1F1F"/>
                </a:solidFill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771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988"/>
          <a:stretch/>
        </p:blipFill>
        <p:spPr>
          <a:xfrm>
            <a:off x="1317857" y="914400"/>
            <a:ext cx="10191175" cy="5716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35814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P12~13 / </a:t>
            </a:r>
            <a:r>
              <a:rPr lang="ko-KR" altLang="en-US" sz="1100" dirty="0" smtClean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중퇴신청서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공제금결제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환불관리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696409" y="3091542"/>
            <a:ext cx="3396342" cy="478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257731" y="590038"/>
            <a:ext cx="951722" cy="2501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582999" y="265676"/>
            <a:ext cx="13933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solidFill>
                  <a:srgbClr val="1F1F1F"/>
                </a:solidFill>
                <a:latin typeface="+mn-ea"/>
              </a:rPr>
              <a:t>기획서와</a:t>
            </a:r>
            <a:r>
              <a:rPr lang="en-US" altLang="ko-KR" sz="1100" dirty="0" smtClean="0">
                <a:solidFill>
                  <a:srgbClr val="1F1F1F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1F1F1F"/>
                </a:solidFill>
                <a:latin typeface="+mn-ea"/>
              </a:rPr>
              <a:t>다릅니다</a:t>
            </a:r>
            <a:r>
              <a:rPr lang="en-US" altLang="ko-KR" sz="1100" dirty="0" smtClean="0">
                <a:solidFill>
                  <a:srgbClr val="1F1F1F"/>
                </a:solidFill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723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430" r="25045"/>
          <a:stretch/>
        </p:blipFill>
        <p:spPr>
          <a:xfrm>
            <a:off x="1377819" y="914400"/>
            <a:ext cx="7289387" cy="54867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43268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solidFill>
                  <a:srgbClr val="1F1F1F"/>
                </a:solidFill>
                <a:latin typeface="+mn-ea"/>
              </a:rPr>
              <a:t>P20, 23 /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특별처리신청서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공제금변경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상신후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환불관리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064047" y="4396131"/>
            <a:ext cx="2600794" cy="498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64047" y="5461124"/>
            <a:ext cx="2600794" cy="527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34560" y="1398205"/>
            <a:ext cx="286312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행간이 좁습니다</a:t>
            </a:r>
            <a:r>
              <a:rPr lang="en-US" altLang="ko-KR" sz="1100" dirty="0" smtClean="0">
                <a:latin typeface="+mn-ea"/>
              </a:rPr>
              <a:t>. </a:t>
            </a:r>
            <a:r>
              <a:rPr lang="ko-KR" altLang="en-US" sz="1100" dirty="0" smtClean="0">
                <a:latin typeface="+mn-ea"/>
              </a:rPr>
              <a:t>조금 늘려주기 바랍니다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그리고 텍스트가 </a:t>
            </a:r>
            <a:r>
              <a:rPr lang="ko-KR" altLang="en-US" sz="1100" dirty="0" err="1" smtClean="0">
                <a:latin typeface="+mn-ea"/>
              </a:rPr>
              <a:t>줄바꿈</a:t>
            </a:r>
            <a:r>
              <a:rPr lang="ko-KR" altLang="en-US" sz="1100" dirty="0" smtClean="0">
                <a:latin typeface="+mn-ea"/>
              </a:rPr>
              <a:t> 되어도 </a:t>
            </a:r>
            <a:r>
              <a:rPr lang="ko-KR" altLang="en-US" sz="1100" dirty="0" err="1" smtClean="0">
                <a:latin typeface="+mn-ea"/>
              </a:rPr>
              <a:t>글머리기호</a:t>
            </a:r>
            <a:r>
              <a:rPr lang="ko-KR" altLang="en-US" sz="1100" dirty="0" smtClean="0">
                <a:latin typeface="+mn-ea"/>
              </a:rPr>
              <a:t> 다음 부분부터 시작해야 </a:t>
            </a:r>
            <a:r>
              <a:rPr lang="ko-KR" altLang="en-US" sz="1100" dirty="0">
                <a:latin typeface="+mn-ea"/>
              </a:rPr>
              <a:t>합</a:t>
            </a:r>
            <a:r>
              <a:rPr lang="ko-KR" altLang="en-US" sz="1100" dirty="0" smtClean="0">
                <a:latin typeface="+mn-ea"/>
              </a:rPr>
              <a:t>니다</a:t>
            </a:r>
            <a:r>
              <a:rPr lang="en-US" altLang="ko-KR" sz="1100" dirty="0" smtClean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34560" y="2298313"/>
            <a:ext cx="5207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>
              <a:buFont typeface="Pretendard" panose="02000503000000020004" pitchFamily="2" charset="-127"/>
              <a:buChar char="‑"/>
              <a:tabLst>
                <a:tab pos="92075" algn="l"/>
              </a:tabLst>
            </a:pP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환불사유 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: 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멘토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언행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연락두절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상담과 다른 수업 내용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), 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강사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언행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수업내용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수업시간 </a:t>
            </a:r>
            <a:r>
              <a:rPr lang="ko-KR" altLang="en-US" sz="900" dirty="0" err="1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미준수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상담과 다른 </a:t>
            </a:r>
            <a:r>
              <a:rPr lang="ko-KR" altLang="en-US" sz="900" dirty="0" smtClean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교육 방식과 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내용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), 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시설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 err="1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강의시선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노후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/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청소상태 불만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), </a:t>
            </a:r>
            <a:r>
              <a:rPr lang="ko-KR" altLang="en-US" sz="900" dirty="0" err="1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인포데스크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언행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), 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그 외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마음에 드는게 없음</a:t>
            </a:r>
            <a:r>
              <a:rPr lang="en-US" altLang="ko-KR" sz="900" dirty="0">
                <a:solidFill>
                  <a:srgbClr val="21252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8834560" y="2089104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예시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8022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8391"/>
          <a:stretch/>
        </p:blipFill>
        <p:spPr>
          <a:xfrm>
            <a:off x="1242779" y="1421657"/>
            <a:ext cx="5971341" cy="28867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779" y="590038"/>
            <a:ext cx="45159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P22 / 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사업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환불관리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특별처리신청서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 err="1">
                <a:solidFill>
                  <a:srgbClr val="1F1F1F"/>
                </a:solidFill>
                <a:latin typeface="+mn-ea"/>
              </a:rPr>
              <a:t>현금환불</a:t>
            </a:r>
            <a:r>
              <a:rPr lang="en-US" altLang="ko-KR" sz="1100" dirty="0">
                <a:solidFill>
                  <a:srgbClr val="1F1F1F"/>
                </a:solidFill>
                <a:latin typeface="+mn-ea"/>
              </a:rPr>
              <a:t>_</a:t>
            </a:r>
            <a:r>
              <a:rPr lang="ko-KR" altLang="en-US" sz="1100" dirty="0">
                <a:solidFill>
                  <a:srgbClr val="1F1F1F"/>
                </a:solidFill>
                <a:latin typeface="+mn-ea"/>
              </a:rPr>
              <a:t>공제금확인팝업</a:t>
            </a:r>
            <a:r>
              <a:rPr lang="en-US" altLang="ko-KR" sz="1100">
                <a:solidFill>
                  <a:srgbClr val="1F1F1F"/>
                </a:solidFill>
                <a:latin typeface="+mn-ea"/>
              </a:rPr>
              <a:t>.html</a:t>
            </a:r>
            <a:endParaRPr lang="ko-KR" altLang="en-US" sz="11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861" y="1579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환불관리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14120" y="2337177"/>
            <a:ext cx="286312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이 영역만 스크롤이 되어야 합니다</a:t>
            </a:r>
            <a:r>
              <a:rPr lang="en-US" altLang="ko-KR" sz="1100" dirty="0" smtClean="0">
                <a:latin typeface="+mn-ea"/>
              </a:rPr>
              <a:t>.</a:t>
            </a:r>
          </a:p>
          <a:p>
            <a:r>
              <a:rPr lang="ko-KR" altLang="en-US" sz="1100" dirty="0" smtClean="0">
                <a:latin typeface="+mn-ea"/>
              </a:rPr>
              <a:t>기획서 참조</a:t>
            </a:r>
            <a:endParaRPr lang="ko-KR" altLang="en-US" sz="1100" dirty="0">
              <a:latin typeface="+mn-ea"/>
            </a:endParaRPr>
          </a:p>
        </p:txBody>
      </p:sp>
      <p:sp>
        <p:nvSpPr>
          <p:cNvPr id="8" name="오른쪽 중괄호 7"/>
          <p:cNvSpPr/>
          <p:nvPr/>
        </p:nvSpPr>
        <p:spPr>
          <a:xfrm>
            <a:off x="6954780" y="2409477"/>
            <a:ext cx="153512" cy="4555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5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192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Pretendard</vt:lpstr>
      <vt:lpstr>맑은 고딕</vt:lpstr>
      <vt:lpstr>Arial</vt:lpstr>
      <vt:lpstr>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junghwan kim</dc:creator>
  <cp:lastModifiedBy>junghwan kim</cp:lastModifiedBy>
  <cp:revision>22</cp:revision>
  <dcterms:created xsi:type="dcterms:W3CDTF">2024-06-11T02:52:49Z</dcterms:created>
  <dcterms:modified xsi:type="dcterms:W3CDTF">2024-06-12T09:47:58Z</dcterms:modified>
</cp:coreProperties>
</file>