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0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5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8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264E-A864-455E-8945-ED8EEA0708E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26E1-7EF4-4A48-B2E1-D0A5C11D1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6" y="1186056"/>
            <a:ext cx="8765933" cy="1797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02690" y="1145416"/>
            <a:ext cx="607764" cy="2607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5090" y="1446776"/>
            <a:ext cx="3469496" cy="2607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36" y="3443838"/>
            <a:ext cx="8846663" cy="22948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02690" y="3431958"/>
            <a:ext cx="607764" cy="2607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8636" y="3767185"/>
            <a:ext cx="3469496" cy="2607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8636" y="4073425"/>
            <a:ext cx="3469496" cy="2607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10454" y="114053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1depth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132" y="1441278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depth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1476606" y="3430963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1depth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504284" y="3731705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depth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518914" y="4080229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3depth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773996" y="240014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포탈 공통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별 위치 조정 및 디자인 수정 필요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7833" y="784269"/>
            <a:ext cx="2489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2depth</a:t>
            </a:r>
            <a:r>
              <a:rPr lang="ko-KR" altLang="en-US" sz="1100" b="1" dirty="0" smtClean="0"/>
              <a:t>일 때 </a:t>
            </a:r>
            <a:r>
              <a:rPr lang="en-US" altLang="ko-KR" sz="1100" b="1" dirty="0" smtClean="0"/>
              <a:t>: </a:t>
            </a:r>
            <a:r>
              <a:rPr lang="ko-KR" altLang="en-US" sz="1100" b="1" dirty="0" err="1" smtClean="0"/>
              <a:t>기획문서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“</a:t>
            </a:r>
            <a:r>
              <a:rPr lang="ko-KR" altLang="en-US" sz="1100" b="1" dirty="0" smtClean="0"/>
              <a:t>사업관리</a:t>
            </a:r>
            <a:r>
              <a:rPr lang="en-US" altLang="ko-KR" sz="1100" b="1" dirty="0" smtClean="0"/>
              <a:t>”</a:t>
            </a:r>
            <a:r>
              <a:rPr lang="ko-KR" altLang="en-US" sz="1100" b="1" dirty="0" smtClean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985" y="3123833"/>
            <a:ext cx="3113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3depth</a:t>
            </a:r>
            <a:r>
              <a:rPr lang="ko-KR" altLang="en-US" sz="1100" b="1" dirty="0" smtClean="0"/>
              <a:t>일 때 </a:t>
            </a:r>
            <a:r>
              <a:rPr lang="en-US" altLang="ko-KR" sz="1100" b="1" dirty="0" smtClean="0"/>
              <a:t>: </a:t>
            </a:r>
            <a:r>
              <a:rPr lang="ko-KR" altLang="en-US" sz="1100" b="1" dirty="0" err="1" smtClean="0"/>
              <a:t>기획문서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“</a:t>
            </a:r>
            <a:r>
              <a:rPr lang="ko-KR" altLang="en-US" sz="1100" b="1" dirty="0" err="1" smtClean="0"/>
              <a:t>마이페이지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인사</a:t>
            </a:r>
            <a:r>
              <a:rPr lang="en-US" altLang="ko-KR" sz="1100" b="1" dirty="0" smtClean="0"/>
              <a:t>”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16236" y="6075680"/>
            <a:ext cx="5708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 이미지는 메뉴 구조에 대한 설명 참조용으로 메뉴 디자인은 다시 정리 필요함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740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0933" y="21767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강사 포탈 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79714" y="1267097"/>
            <a:ext cx="8058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계약과목</a:t>
            </a:r>
            <a:r>
              <a:rPr lang="ko-KR" altLang="en-US" dirty="0" smtClean="0">
                <a:latin typeface="+mn-ea"/>
              </a:rPr>
              <a:t> 추가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모달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커리큘럼 </a:t>
            </a:r>
            <a:r>
              <a:rPr lang="ko-KR" altLang="en-US" dirty="0" smtClean="0">
                <a:latin typeface="+mn-ea"/>
              </a:rPr>
              <a:t>등록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모달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만족도 조사 </a:t>
            </a:r>
            <a:r>
              <a:rPr lang="ko-KR" altLang="en-US" dirty="0" smtClean="0">
                <a:latin typeface="+mn-ea"/>
              </a:rPr>
              <a:t>결과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모달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화면 없음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커뮤니티 화면 없음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동일한 구조의 화면이 있으면 알려주시기 바랍니다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0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73996" y="240014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포탈 공통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관련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5744"/>
          <a:stretch/>
        </p:blipFill>
        <p:spPr>
          <a:xfrm>
            <a:off x="2168737" y="2302933"/>
            <a:ext cx="7574280" cy="281188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307840" y="2580640"/>
            <a:ext cx="3264747" cy="2534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04640" y="1327573"/>
            <a:ext cx="668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지점관리자처럼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브라우저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세로 폭이 좁을 때 팝업 </a:t>
            </a:r>
            <a:r>
              <a:rPr lang="ko-KR" altLang="en-US" sz="1100" dirty="0" err="1" smtClean="0"/>
              <a:t>상하단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고정영역은</a:t>
            </a:r>
            <a:r>
              <a:rPr lang="ko-KR" altLang="en-US" sz="1100" dirty="0" smtClean="0"/>
              <a:t> 유지하고 내용 영역에 스크롤이 생기도록 통일 부탁드립니다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109547" y="1733973"/>
            <a:ext cx="873760" cy="846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2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963"/>
          <a:stretch/>
        </p:blipFill>
        <p:spPr>
          <a:xfrm>
            <a:off x="1445535" y="719528"/>
            <a:ext cx="9459809" cy="55701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73996" y="240014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포탈 공통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71464" y="2038886"/>
            <a:ext cx="3794228" cy="45697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44250" y="2054100"/>
            <a:ext cx="3108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검색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조건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기획 문서와 동일하게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바랍니다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86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56860"/>
              </p:ext>
            </p:extLst>
          </p:nvPr>
        </p:nvGraphicFramePr>
        <p:xfrm>
          <a:off x="6281606" y="1524283"/>
          <a:ext cx="4728670" cy="253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3" imgW="9371160" imgH="5015520" progId="Photoshop.Image.13">
                  <p:embed/>
                </p:oleObj>
              </mc:Choice>
              <mc:Fallback>
                <p:oleObj name="Image" r:id="rId3" imgW="9371160" imgH="5015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1606" y="1524283"/>
                        <a:ext cx="4728670" cy="2530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851275"/>
              </p:ext>
            </p:extLst>
          </p:nvPr>
        </p:nvGraphicFramePr>
        <p:xfrm>
          <a:off x="954088" y="1441837"/>
          <a:ext cx="5036793" cy="269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5" imgW="9371160" imgH="5015520" progId="Photoshop.Image.13">
                  <p:embed/>
                </p:oleObj>
              </mc:Choice>
              <mc:Fallback>
                <p:oleObj name="Image" r:id="rId5" imgW="9371160" imgH="5015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088" y="1441837"/>
                        <a:ext cx="5036793" cy="2695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6632" y="107179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지점 관리자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10639" y="11340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멘토포탈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3996" y="24001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포탈 공통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632" y="4389794"/>
            <a:ext cx="9264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색상은 다르게 하더라도 팝업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테이블 사이즈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컬럼별</a:t>
            </a:r>
            <a:r>
              <a:rPr lang="ko-KR" altLang="en-US" sz="1050" dirty="0" smtClean="0"/>
              <a:t> 가로 사이즈 등의 스타일은 </a:t>
            </a:r>
            <a:r>
              <a:rPr lang="ko-KR" altLang="en-US" sz="1050" dirty="0" err="1" smtClean="0"/>
              <a:t>지점관리자</a:t>
            </a:r>
            <a:r>
              <a:rPr lang="ko-KR" altLang="en-US" sz="1050" dirty="0" smtClean="0"/>
              <a:t> 스타일을 그대로 적용 바랍니다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1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3996" y="24001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포탈 공통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253290"/>
              </p:ext>
            </p:extLst>
          </p:nvPr>
        </p:nvGraphicFramePr>
        <p:xfrm>
          <a:off x="1221122" y="1554119"/>
          <a:ext cx="7273173" cy="296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9282240" imgH="3783960" progId="Photoshop.Image.13">
                  <p:embed/>
                </p:oleObj>
              </mc:Choice>
              <mc:Fallback>
                <p:oleObj name="Image" r:id="rId3" imgW="9282240" imgH="3783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1122" y="1554119"/>
                        <a:ext cx="7273173" cy="2965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7862637" y="1088858"/>
            <a:ext cx="445168" cy="65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8108" y="773683"/>
            <a:ext cx="3776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오버 시 아이콘은 흰색으로 바뀌어야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2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492"/>
          <a:stretch/>
        </p:blipFill>
        <p:spPr>
          <a:xfrm>
            <a:off x="1300479" y="948266"/>
            <a:ext cx="9780693" cy="48666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47197" y="953763"/>
            <a:ext cx="3212110" cy="74634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7197" y="687576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이전 슬라이드 참조</a:t>
            </a:r>
            <a:endParaRPr lang="ko-KR" altLang="en-US" sz="105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45173" y="5269653"/>
            <a:ext cx="0" cy="2844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95188" y="5300217"/>
            <a:ext cx="4099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불필요한 공백입니다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표가 아래로 더 보여지도록 수정 바랍니다</a:t>
            </a:r>
            <a:r>
              <a:rPr lang="en-US" altLang="ko-KR" sz="1050" dirty="0" smtClean="0"/>
              <a:t>. 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0654453" y="4504267"/>
            <a:ext cx="331894" cy="1049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47573" y="4605950"/>
            <a:ext cx="17068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스크롤바가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마우스휠을</a:t>
            </a:r>
            <a:r>
              <a:rPr lang="ko-KR" altLang="en-US" sz="1050" dirty="0" smtClean="0"/>
              <a:t> 움직이면 나옵니다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다른 페이지처럼 </a:t>
            </a:r>
            <a:r>
              <a:rPr lang="ko-KR" altLang="en-US" sz="1050" dirty="0" err="1" smtClean="0"/>
              <a:t>스크롤바는</a:t>
            </a:r>
            <a:r>
              <a:rPr lang="ko-KR" altLang="en-US" sz="1050" dirty="0" smtClean="0"/>
              <a:t> 바로 나오도록 통일 부탁드립니다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760373" y="687576"/>
            <a:ext cx="894080" cy="883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69760" y="245013"/>
            <a:ext cx="33765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미배정 인원 버튼이 없습니다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또한 미배정 인원 버튼 클릭 시 나오는 </a:t>
            </a:r>
            <a:r>
              <a:rPr lang="ko-KR" altLang="en-US" sz="1050" dirty="0" err="1" smtClean="0"/>
              <a:t>모달도</a:t>
            </a:r>
            <a:r>
              <a:rPr lang="ko-KR" altLang="en-US" sz="1050" dirty="0" smtClean="0"/>
              <a:t> 없습니다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기획서 기준으로 수정 바랍니다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70933" y="245013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멘토 포탈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사업관리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당직관리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3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3217"/>
          <a:stretch/>
        </p:blipFill>
        <p:spPr>
          <a:xfrm>
            <a:off x="826096" y="494675"/>
            <a:ext cx="10386546" cy="612433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33534" y="1828800"/>
            <a:ext cx="8851692" cy="876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13416" y="3095469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버튼 없음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기획서와 동일하게 수정 바랍니다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0933" y="217676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강사 포탈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강의관리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강의정보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54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825"/>
          <a:stretch/>
        </p:blipFill>
        <p:spPr>
          <a:xfrm>
            <a:off x="1365744" y="719528"/>
            <a:ext cx="9482138" cy="54826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3279" y="1963711"/>
            <a:ext cx="8169639" cy="11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20715" y="3237875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기획서와 동일하게 수정 바랍니다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0328223" y="2818151"/>
            <a:ext cx="292308" cy="24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90586" y="3979889"/>
            <a:ext cx="5806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관리 버튼 </a:t>
            </a:r>
            <a:r>
              <a:rPr lang="ko-KR" altLang="en-US" sz="1400" dirty="0" err="1" smtClean="0"/>
              <a:t>멘토포탈</a:t>
            </a:r>
            <a:r>
              <a:rPr lang="ko-KR" altLang="en-US" sz="1400" dirty="0" smtClean="0"/>
              <a:t> 관리 버튼과 동일한 스타일로 수정 바랍니다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 flipH="1">
            <a:off x="9151495" y="3065489"/>
            <a:ext cx="1322882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933" y="217676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강사 포탈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강의관리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강사급여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384" t="28675" r="26743" b="18735"/>
          <a:stretch/>
        </p:blipFill>
        <p:spPr>
          <a:xfrm>
            <a:off x="517160" y="1296650"/>
            <a:ext cx="6177972" cy="4167266"/>
          </a:xfrm>
          <a:prstGeom prst="rect">
            <a:avLst/>
          </a:prstGeom>
        </p:spPr>
      </p:pic>
      <p:sp>
        <p:nvSpPr>
          <p:cNvPr id="5" name="원호 4"/>
          <p:cNvSpPr/>
          <p:nvPr/>
        </p:nvSpPr>
        <p:spPr>
          <a:xfrm>
            <a:off x="1169231" y="4257207"/>
            <a:ext cx="4909279" cy="1206709"/>
          </a:xfrm>
          <a:prstGeom prst="arc">
            <a:avLst>
              <a:gd name="adj1" fmla="val 10884518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8150" y="4369633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닫기 버튼 위치 이동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981855" y="4860561"/>
            <a:ext cx="427220" cy="21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08" y="1785081"/>
            <a:ext cx="5267803" cy="376330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37685" y="4845571"/>
            <a:ext cx="389745" cy="27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207646" y="4855564"/>
            <a:ext cx="389745" cy="27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7160" y="5660813"/>
            <a:ext cx="711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공통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기획서에 닫기 버튼이 우측에 있어도 멘토포탈이나 지점관리자처럼 왼쪽에 배치 부탁드립니다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0933" y="217676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강사 포탈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강의관리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강사급여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8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265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kim</dc:creator>
  <cp:lastModifiedBy>junghwan kim</cp:lastModifiedBy>
  <cp:revision>30</cp:revision>
  <dcterms:created xsi:type="dcterms:W3CDTF">2024-06-14T02:35:53Z</dcterms:created>
  <dcterms:modified xsi:type="dcterms:W3CDTF">2024-06-14T08:26:48Z</dcterms:modified>
</cp:coreProperties>
</file>