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2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5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7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8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6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4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7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1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9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4FE3-660C-4E66-93D0-CF731085313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22C5-8B97-4E93-91A4-9019A41A6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1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73760" y="1137920"/>
            <a:ext cx="10096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로그인 화면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폰트 최소 사이즈를 </a:t>
            </a:r>
            <a:r>
              <a:rPr lang="en-US" altLang="ko-KR" sz="1400" dirty="0" smtClean="0"/>
              <a:t>14px</a:t>
            </a:r>
            <a:r>
              <a:rPr lang="ko-KR" altLang="en-US" sz="1400" dirty="0" smtClean="0"/>
              <a:t>로 맞춰 주세요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현재 </a:t>
            </a:r>
            <a:r>
              <a:rPr lang="en-US" altLang="ko-KR" sz="1400" dirty="0" smtClean="0"/>
              <a:t>12.5px</a:t>
            </a:r>
            <a:r>
              <a:rPr lang="ko-KR" altLang="en-US" sz="1400" dirty="0" smtClean="0"/>
              <a:t>로 설정된 텍스트는 사이즈가 작은 느낌입니다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36013" t="29006" r="35835" b="19975"/>
          <a:stretch/>
        </p:blipFill>
        <p:spPr>
          <a:xfrm>
            <a:off x="2676832" y="2057398"/>
            <a:ext cx="3738716" cy="423509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178277" y="5007077"/>
            <a:ext cx="2249129" cy="84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16941" y="2057398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85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37895"/>
              </p:ext>
            </p:extLst>
          </p:nvPr>
        </p:nvGraphicFramePr>
        <p:xfrm>
          <a:off x="1373973" y="1086889"/>
          <a:ext cx="812800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Image" r:id="rId3" imgW="23009400" imgH="11910960" progId="Photoshop.Image.23">
                  <p:embed/>
                </p:oleObj>
              </mc:Choice>
              <mc:Fallback>
                <p:oleObj name="Image" r:id="rId3" imgW="23009400" imgH="11910960" progId="Photoshop.Image.2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973" y="1086889"/>
                        <a:ext cx="8128000" cy="42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0415" y="1486969"/>
            <a:ext cx="8340695" cy="29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0415" y="332851"/>
            <a:ext cx="6918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공통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영역이 기획서에는 없습니다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추후 작업에서는 삭제 바랍니다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052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260"/>
          <a:stretch/>
        </p:blipFill>
        <p:spPr>
          <a:xfrm>
            <a:off x="938212" y="722671"/>
            <a:ext cx="9272588" cy="520618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38212" y="1452716"/>
            <a:ext cx="809472" cy="21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9629" y="309716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기획서에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없습니다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>
            <a:stCxn id="10" idx="0"/>
            <a:endCxn id="11" idx="2"/>
          </p:cNvCxnSpPr>
          <p:nvPr/>
        </p:nvCxnSpPr>
        <p:spPr>
          <a:xfrm flipV="1">
            <a:off x="1342948" y="571326"/>
            <a:ext cx="518193" cy="881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766619" y="3126658"/>
            <a:ext cx="4159046" cy="2381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331246" y="3723968"/>
            <a:ext cx="154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공지처리하여 가장 상단에 위치하는 글에 대한 강조 표시 필요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dirty="0" smtClean="0">
                <a:latin typeface="+mn-ea"/>
              </a:rPr>
              <a:t>기획서 참조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0" name="직선 화살표 연결선 19"/>
          <p:cNvCxnSpPr>
            <a:stCxn id="17" idx="3"/>
            <a:endCxn id="18" idx="1"/>
          </p:cNvCxnSpPr>
          <p:nvPr/>
        </p:nvCxnSpPr>
        <p:spPr>
          <a:xfrm flipV="1">
            <a:off x="9925665" y="4077911"/>
            <a:ext cx="405581" cy="23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66619" y="3126658"/>
            <a:ext cx="4159046" cy="2381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29929" y="2298291"/>
            <a:ext cx="4508090" cy="349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139813" y="5796116"/>
            <a:ext cx="626806" cy="631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58465" y="2219632"/>
            <a:ext cx="108154" cy="4208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8019" y="6459776"/>
            <a:ext cx="5367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예전 레이아웃과 수정한 기획이 섞여 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현재 기획 기준으로 수정 바랍니다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58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6" y="305047"/>
            <a:ext cx="4911676" cy="57353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8119" y="1811263"/>
            <a:ext cx="4467225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3035" y="3055905"/>
            <a:ext cx="216461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기획서에 없는 영역입니다</a:t>
            </a:r>
            <a:r>
              <a:rPr lang="en-US" altLang="ko-KR" sz="105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49" y="698774"/>
            <a:ext cx="4740751" cy="5616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5952" y="204233"/>
            <a:ext cx="3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h</a:t>
            </a:r>
            <a:r>
              <a:rPr lang="en-US" altLang="ko-KR" sz="1000" dirty="0" smtClean="0">
                <a:latin typeface="+mn-ea"/>
              </a:rPr>
              <a:t>tml</a:t>
            </a:r>
            <a:r>
              <a:rPr lang="ko-KR" altLang="en-US" sz="1000" dirty="0" smtClean="0">
                <a:latin typeface="+mn-ea"/>
              </a:rPr>
              <a:t>에서 해당 영역을 삭제했을 때 레이아웃이 깨지지 않지만 </a:t>
            </a:r>
            <a:r>
              <a:rPr lang="ko-KR" altLang="en-US" sz="1000" dirty="0" err="1" smtClean="0">
                <a:latin typeface="+mn-ea"/>
              </a:rPr>
              <a:t>신청정보</a:t>
            </a:r>
            <a:r>
              <a:rPr lang="ko-KR" altLang="en-US" sz="1000" dirty="0" smtClean="0">
                <a:latin typeface="+mn-ea"/>
              </a:rPr>
              <a:t> 영역과 학칙 영역 구분이 필요합니다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11811" y="1125463"/>
            <a:ext cx="4467225" cy="108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11811" y="2214154"/>
            <a:ext cx="4467225" cy="375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8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moor</dc:creator>
  <cp:lastModifiedBy>junghwan kim</cp:lastModifiedBy>
  <cp:revision>32</cp:revision>
  <dcterms:created xsi:type="dcterms:W3CDTF">2024-06-16T09:44:12Z</dcterms:created>
  <dcterms:modified xsi:type="dcterms:W3CDTF">2024-06-17T09:17:06Z</dcterms:modified>
</cp:coreProperties>
</file>