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9" r:id="rId5"/>
    <p:sldId id="257" r:id="rId6"/>
    <p:sldId id="25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57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61C7-100F-483E-B036-287970250476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CAAC3-0DAD-4C38-8174-7C1C2502A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96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61C7-100F-483E-B036-287970250476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CAAC3-0DAD-4C38-8174-7C1C2502A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797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61C7-100F-483E-B036-287970250476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CAAC3-0DAD-4C38-8174-7C1C2502A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6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61C7-100F-483E-B036-287970250476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CAAC3-0DAD-4C38-8174-7C1C2502A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278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61C7-100F-483E-B036-287970250476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CAAC3-0DAD-4C38-8174-7C1C2502A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819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61C7-100F-483E-B036-287970250476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CAAC3-0DAD-4C38-8174-7C1C2502A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336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61C7-100F-483E-B036-287970250476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CAAC3-0DAD-4C38-8174-7C1C2502A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360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61C7-100F-483E-B036-287970250476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CAAC3-0DAD-4C38-8174-7C1C2502A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804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61C7-100F-483E-B036-287970250476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CAAC3-0DAD-4C38-8174-7C1C2502A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500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61C7-100F-483E-B036-287970250476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CAAC3-0DAD-4C38-8174-7C1C2502A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628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61C7-100F-483E-B036-287970250476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CAAC3-0DAD-4C38-8174-7C1C2502A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53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861C7-100F-483E-B036-287970250476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CAAC3-0DAD-4C38-8174-7C1C2502A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6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5328" r="3650"/>
          <a:stretch/>
        </p:blipFill>
        <p:spPr>
          <a:xfrm>
            <a:off x="1119186" y="695325"/>
            <a:ext cx="10121499" cy="52101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53025" y="6000750"/>
            <a:ext cx="4286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하단 영역 고정</a:t>
            </a:r>
            <a:endParaRPr lang="en-US" altLang="ko-KR" dirty="0"/>
          </a:p>
          <a:p>
            <a:r>
              <a:rPr lang="ko-KR" altLang="en-US" dirty="0"/>
              <a:t>하단 부분을 구분하는 라인도 공통 적용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0050" y="3143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공통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829050" y="5334000"/>
            <a:ext cx="4810123" cy="4095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중괄호 10"/>
          <p:cNvSpPr/>
          <p:nvPr/>
        </p:nvSpPr>
        <p:spPr>
          <a:xfrm>
            <a:off x="8639174" y="1285875"/>
            <a:ext cx="219075" cy="4048125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858250" y="3125271"/>
            <a:ext cx="14205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스크롤 영역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0A4035-9D59-4257-9B4C-0A646BD76F2F}"/>
              </a:ext>
            </a:extLst>
          </p:cNvPr>
          <p:cNvSpPr/>
          <p:nvPr/>
        </p:nvSpPr>
        <p:spPr>
          <a:xfrm>
            <a:off x="0" y="5582195"/>
            <a:ext cx="3640183" cy="12673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100" dirty="0"/>
          </a:p>
          <a:p>
            <a:r>
              <a:rPr lang="en-US" altLang="ko-KR" sz="1100" dirty="0"/>
              <a:t>&gt;&gt;</a:t>
            </a:r>
            <a:r>
              <a:rPr lang="ko-KR" altLang="en-US" sz="1100" dirty="0"/>
              <a:t>수정완료</a:t>
            </a:r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79767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3462" r="2709"/>
          <a:stretch/>
        </p:blipFill>
        <p:spPr>
          <a:xfrm>
            <a:off x="552450" y="781050"/>
            <a:ext cx="8896350" cy="47815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3" name="직사각형 12"/>
          <p:cNvSpPr/>
          <p:nvPr/>
        </p:nvSpPr>
        <p:spPr>
          <a:xfrm>
            <a:off x="1838325" y="1571624"/>
            <a:ext cx="7448550" cy="1724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448800" y="2218192"/>
            <a:ext cx="23812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기획서와 다릅니다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기획서 기준으로 수정 바랍니다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29E164F-37F1-F81E-C929-C83754B856C1}"/>
              </a:ext>
            </a:extLst>
          </p:cNvPr>
          <p:cNvSpPr/>
          <p:nvPr/>
        </p:nvSpPr>
        <p:spPr>
          <a:xfrm>
            <a:off x="0" y="5582195"/>
            <a:ext cx="3640183" cy="12673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100" dirty="0"/>
          </a:p>
          <a:p>
            <a:r>
              <a:rPr lang="en-US" altLang="ko-KR" sz="1100" dirty="0"/>
              <a:t>&gt;&gt;</a:t>
            </a:r>
            <a:r>
              <a:rPr lang="ko-KR" altLang="en-US" sz="1100" dirty="0"/>
              <a:t>수정완료</a:t>
            </a:r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042443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5328" r="3650"/>
          <a:stretch/>
        </p:blipFill>
        <p:spPr>
          <a:xfrm>
            <a:off x="1119186" y="695325"/>
            <a:ext cx="10121499" cy="521017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762500" y="2352675"/>
            <a:ext cx="1143000" cy="400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752850" y="6181725"/>
            <a:ext cx="5359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체크박스가</a:t>
            </a:r>
            <a:r>
              <a:rPr lang="en-US" altLang="ko-KR" dirty="0"/>
              <a:t> </a:t>
            </a:r>
            <a:r>
              <a:rPr lang="ko-KR" altLang="en-US" dirty="0"/>
              <a:t>아닙니다</a:t>
            </a:r>
            <a:r>
              <a:rPr lang="en-US" altLang="ko-KR" dirty="0"/>
              <a:t>.</a:t>
            </a:r>
            <a:r>
              <a:rPr lang="ko-KR" altLang="en-US" dirty="0"/>
              <a:t> 라디오 버튼으로 바꿔주세요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61421E7-0B29-112F-4D18-48DB692341CD}"/>
              </a:ext>
            </a:extLst>
          </p:cNvPr>
          <p:cNvSpPr/>
          <p:nvPr/>
        </p:nvSpPr>
        <p:spPr>
          <a:xfrm>
            <a:off x="0" y="5582195"/>
            <a:ext cx="3640183" cy="12673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100" dirty="0"/>
          </a:p>
          <a:p>
            <a:r>
              <a:rPr lang="en-US" altLang="ko-KR" sz="1100" dirty="0"/>
              <a:t>&gt;&gt;</a:t>
            </a:r>
            <a:r>
              <a:rPr lang="ko-KR" altLang="en-US" sz="1100" dirty="0"/>
              <a:t>수정완료</a:t>
            </a:r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552588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1532" t="5603" r="24476" b="19468"/>
          <a:stretch/>
        </p:blipFill>
        <p:spPr>
          <a:xfrm>
            <a:off x="1173838" y="200026"/>
            <a:ext cx="9844323" cy="60388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700227" y="3267075"/>
            <a:ext cx="771525" cy="1943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92865" y="6383893"/>
            <a:ext cx="4717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문제별로</a:t>
            </a:r>
            <a:r>
              <a:rPr lang="ko-KR" altLang="en-US" dirty="0"/>
              <a:t> 라디오 버튼은 독립되어야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2F44E41-D1A6-3292-66F5-E471AAD4DA9E}"/>
              </a:ext>
            </a:extLst>
          </p:cNvPr>
          <p:cNvSpPr/>
          <p:nvPr/>
        </p:nvSpPr>
        <p:spPr>
          <a:xfrm>
            <a:off x="0" y="5582195"/>
            <a:ext cx="3640183" cy="12673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100" dirty="0"/>
          </a:p>
          <a:p>
            <a:r>
              <a:rPr lang="en-US" altLang="ko-KR" sz="1100" dirty="0"/>
              <a:t>&gt;&gt;</a:t>
            </a:r>
            <a:r>
              <a:rPr lang="ko-KR" altLang="en-US" sz="1100" dirty="0"/>
              <a:t>수정완료</a:t>
            </a:r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717523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4509" r="3006"/>
          <a:stretch/>
        </p:blipFill>
        <p:spPr>
          <a:xfrm>
            <a:off x="1947862" y="752475"/>
            <a:ext cx="8605838" cy="443865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947862" y="3676650"/>
            <a:ext cx="4738688" cy="581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228850" y="5229225"/>
            <a:ext cx="32512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하단으로 옮겨주세요</a:t>
            </a:r>
            <a:r>
              <a:rPr lang="en-US" altLang="ko-KR" dirty="0"/>
              <a:t>… </a:t>
            </a:r>
          </a:p>
          <a:p>
            <a:r>
              <a:rPr lang="ko-KR" altLang="en-US" dirty="0"/>
              <a:t>하단 부분 고정은 공통입니다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다음 슬라이드 참조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02E954-28A9-CDA5-A906-C08E1D38EE8F}"/>
              </a:ext>
            </a:extLst>
          </p:cNvPr>
          <p:cNvSpPr/>
          <p:nvPr/>
        </p:nvSpPr>
        <p:spPr>
          <a:xfrm>
            <a:off x="0" y="5582195"/>
            <a:ext cx="3640183" cy="12673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100" dirty="0"/>
          </a:p>
          <a:p>
            <a:r>
              <a:rPr lang="en-US" altLang="ko-KR" sz="1100" dirty="0"/>
              <a:t>&gt;&gt;</a:t>
            </a:r>
            <a:r>
              <a:rPr lang="ko-KR" altLang="en-US" sz="1100" dirty="0"/>
              <a:t>수정완료</a:t>
            </a:r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803736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286" y="681966"/>
            <a:ext cx="11329427" cy="5494067"/>
          </a:xfrm>
          <a:prstGeom prst="rect">
            <a:avLst/>
          </a:prstGeom>
        </p:spPr>
      </p:pic>
      <p:sp>
        <p:nvSpPr>
          <p:cNvPr id="5" name="오른쪽 중괄호 4"/>
          <p:cNvSpPr/>
          <p:nvPr/>
        </p:nvSpPr>
        <p:spPr>
          <a:xfrm>
            <a:off x="6562725" y="1104900"/>
            <a:ext cx="57150" cy="448627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중괄호 5"/>
          <p:cNvSpPr/>
          <p:nvPr/>
        </p:nvSpPr>
        <p:spPr>
          <a:xfrm>
            <a:off x="11487150" y="1104900"/>
            <a:ext cx="57150" cy="448627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31286" y="5581650"/>
            <a:ext cx="11329427" cy="5943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810000" y="630555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하단 고정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90874" y="183117"/>
            <a:ext cx="379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각각 스크롤 되도록 수정 바립니다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9" idx="2"/>
          </p:cNvCxnSpPr>
          <p:nvPr/>
        </p:nvCxnSpPr>
        <p:spPr>
          <a:xfrm flipH="1">
            <a:off x="6632077" y="552449"/>
            <a:ext cx="2456112" cy="27955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9" idx="2"/>
            <a:endCxn id="6" idx="1"/>
          </p:cNvCxnSpPr>
          <p:nvPr/>
        </p:nvCxnSpPr>
        <p:spPr>
          <a:xfrm>
            <a:off x="9088189" y="552449"/>
            <a:ext cx="2456111" cy="27955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/>
          <p:cNvCxnSpPr>
            <a:endCxn id="8" idx="0"/>
          </p:cNvCxnSpPr>
          <p:nvPr/>
        </p:nvCxnSpPr>
        <p:spPr>
          <a:xfrm flipH="1">
            <a:off x="4404875" y="6176033"/>
            <a:ext cx="594874" cy="1295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3F3323E3-6974-C147-7BDD-CA35BCC4654C}"/>
              </a:ext>
            </a:extLst>
          </p:cNvPr>
          <p:cNvSpPr/>
          <p:nvPr/>
        </p:nvSpPr>
        <p:spPr>
          <a:xfrm>
            <a:off x="0" y="5582195"/>
            <a:ext cx="3640183" cy="12673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100" dirty="0"/>
          </a:p>
          <a:p>
            <a:r>
              <a:rPr lang="en-US" altLang="ko-KR" sz="1100" dirty="0"/>
              <a:t>&gt;&gt;</a:t>
            </a:r>
            <a:r>
              <a:rPr lang="ko-KR" altLang="en-US" sz="1100" dirty="0"/>
              <a:t>수정완료</a:t>
            </a:r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914010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65</Words>
  <Application>Microsoft Office PowerPoint</Application>
  <PresentationFormat>와이드스크린</PresentationFormat>
  <Paragraphs>25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moor</dc:creator>
  <cp:lastModifiedBy>31634</cp:lastModifiedBy>
  <cp:revision>13</cp:revision>
  <dcterms:created xsi:type="dcterms:W3CDTF">2024-06-19T14:11:25Z</dcterms:created>
  <dcterms:modified xsi:type="dcterms:W3CDTF">2024-06-20T03:28:53Z</dcterms:modified>
</cp:coreProperties>
</file>