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1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B39D-3A55-4F78-9395-C7D763382A47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3805-48E1-4CA5-A0F3-31A7BD6B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0" y="895906"/>
            <a:ext cx="10202254" cy="49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6" name="오른쪽 중괄호 5"/>
          <p:cNvSpPr/>
          <p:nvPr/>
        </p:nvSpPr>
        <p:spPr>
          <a:xfrm>
            <a:off x="10954766" y="1650186"/>
            <a:ext cx="230195" cy="372386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84961" y="3343319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60304" y="34039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지점 관리자 스크롤 영역</a:t>
            </a:r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695810" y="1201885"/>
            <a:ext cx="171800" cy="46097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8407" y="3343319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메뉴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580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73" y="1024309"/>
            <a:ext cx="10202254" cy="489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오른쪽 중괄호 5"/>
          <p:cNvSpPr/>
          <p:nvPr/>
        </p:nvSpPr>
        <p:spPr>
          <a:xfrm>
            <a:off x="11000853" y="1321542"/>
            <a:ext cx="251466" cy="41715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2319" y="3276502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60304" y="34039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멘토 포탈 스크롤 영역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 flipH="1">
            <a:off x="722795" y="1321542"/>
            <a:ext cx="222177" cy="4598287"/>
          </a:xfrm>
          <a:prstGeom prst="rightBrace">
            <a:avLst>
              <a:gd name="adj1" fmla="val 8333"/>
              <a:gd name="adj2" fmla="val 496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3590" y="3484251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메뉴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96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0304" y="34039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</a:t>
            </a:r>
            <a:r>
              <a:rPr lang="ko-KR" altLang="en-US" dirty="0" smtClean="0"/>
              <a:t> 스크롤 영역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 flipH="1">
            <a:off x="722795" y="1321542"/>
            <a:ext cx="222177" cy="4598287"/>
          </a:xfrm>
          <a:prstGeom prst="rightBrace">
            <a:avLst>
              <a:gd name="adj1" fmla="val 8333"/>
              <a:gd name="adj2" fmla="val 496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3590" y="3484251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메뉴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94" y="1031029"/>
            <a:ext cx="5967293" cy="4888800"/>
          </a:xfrm>
          <a:prstGeom prst="rect">
            <a:avLst/>
          </a:prstGeom>
        </p:spPr>
      </p:pic>
      <p:sp>
        <p:nvSpPr>
          <p:cNvPr id="11" name="오른쪽 중괄호 10"/>
          <p:cNvSpPr/>
          <p:nvPr/>
        </p:nvSpPr>
        <p:spPr>
          <a:xfrm>
            <a:off x="7556836" y="1654857"/>
            <a:ext cx="251466" cy="34711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08302" y="3205187"/>
            <a:ext cx="906017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123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0304" y="34039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</a:t>
            </a:r>
            <a:r>
              <a:rPr lang="ko-KR" altLang="en-US" dirty="0" smtClean="0"/>
              <a:t> 스크롤 영역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9190" y="355767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메뉴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167554" y="3620685"/>
            <a:ext cx="906017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en-US" altLang="ko-KR" sz="1050" dirty="0" smtClean="0"/>
          </a:p>
          <a:p>
            <a:r>
              <a:rPr lang="ko-KR" altLang="en-US" sz="1050" dirty="0" smtClean="0"/>
              <a:t>스크롤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09" y="1184331"/>
            <a:ext cx="4567973" cy="4599840"/>
          </a:xfrm>
          <a:prstGeom prst="rect">
            <a:avLst/>
          </a:prstGeom>
        </p:spPr>
      </p:pic>
      <p:sp>
        <p:nvSpPr>
          <p:cNvPr id="12" name="오른쪽 중괄호 11"/>
          <p:cNvSpPr/>
          <p:nvPr/>
        </p:nvSpPr>
        <p:spPr>
          <a:xfrm>
            <a:off x="6858390" y="2266329"/>
            <a:ext cx="251466" cy="31066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/>
          <p:cNvSpPr/>
          <p:nvPr/>
        </p:nvSpPr>
        <p:spPr>
          <a:xfrm flipH="1">
            <a:off x="2535208" y="2259713"/>
            <a:ext cx="222177" cy="3113221"/>
          </a:xfrm>
          <a:prstGeom prst="rightBrace">
            <a:avLst>
              <a:gd name="adj1" fmla="val 8333"/>
              <a:gd name="adj2" fmla="val 496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182" y="784542"/>
            <a:ext cx="2675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테이블이</a:t>
            </a:r>
            <a:r>
              <a:rPr lang="en-US" altLang="ko-KR" sz="1100" dirty="0" smtClean="0"/>
              <a:t> 2</a:t>
            </a:r>
            <a:r>
              <a:rPr lang="ko-KR" altLang="en-US" sz="1100" dirty="0" smtClean="0"/>
              <a:t>개인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경우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각각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스크롤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생김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101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5" y="891824"/>
            <a:ext cx="10202254" cy="4898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6432" y="43732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 smtClean="0"/>
              <a:t>모달</a:t>
            </a:r>
            <a:r>
              <a:rPr lang="en-US" altLang="ko-KR" sz="1400" dirty="0" smtClean="0"/>
              <a:t> 1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8296" y="3313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</a:t>
            </a:r>
            <a:r>
              <a:rPr lang="ko-KR" altLang="en-US" dirty="0" smtClean="0"/>
              <a:t> 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9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5" y="891824"/>
            <a:ext cx="10202254" cy="489888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7894" y="891824"/>
            <a:ext cx="10202255" cy="489888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78480"/>
              </p:ext>
            </p:extLst>
          </p:nvPr>
        </p:nvGraphicFramePr>
        <p:xfrm>
          <a:off x="4078012" y="2809254"/>
          <a:ext cx="3536818" cy="99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4" imgW="8901360" imgH="2501280" progId="Photoshop.Image.13">
                  <p:embed/>
                </p:oleObj>
              </mc:Choice>
              <mc:Fallback>
                <p:oleObj name="Image" r:id="rId4" imgW="8901360" imgH="2501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8012" y="2809254"/>
                        <a:ext cx="3536818" cy="994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6245" y="43732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모달</a:t>
            </a:r>
            <a:r>
              <a:rPr lang="en-US" altLang="ko-KR" sz="1400" dirty="0" smtClean="0"/>
              <a:t> 2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8296" y="3313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</a:t>
            </a:r>
            <a:r>
              <a:rPr lang="ko-KR" altLang="en-US" dirty="0" smtClean="0"/>
              <a:t> 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7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kim</dc:creator>
  <cp:lastModifiedBy>junghwan kim</cp:lastModifiedBy>
  <cp:revision>15</cp:revision>
  <dcterms:created xsi:type="dcterms:W3CDTF">2024-06-05T05:09:22Z</dcterms:created>
  <dcterms:modified xsi:type="dcterms:W3CDTF">2024-06-05T07:00:09Z</dcterms:modified>
</cp:coreProperties>
</file>