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7" r:id="rId4"/>
    <p:sldId id="262" r:id="rId5"/>
    <p:sldId id="263" r:id="rId6"/>
    <p:sldId id="264" r:id="rId7"/>
    <p:sldId id="260" r:id="rId8"/>
    <p:sldId id="265" r:id="rId9"/>
    <p:sldId id="25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EB2A-A39F-4A32-BA71-3FE371248DD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E5DA-D40A-4A08-B7A3-72683FD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1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EB2A-A39F-4A32-BA71-3FE371248DD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E5DA-D40A-4A08-B7A3-72683FD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47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EB2A-A39F-4A32-BA71-3FE371248DD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E5DA-D40A-4A08-B7A3-72683FD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7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EB2A-A39F-4A32-BA71-3FE371248DD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E5DA-D40A-4A08-B7A3-72683FD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0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EB2A-A39F-4A32-BA71-3FE371248DD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E5DA-D40A-4A08-B7A3-72683FD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2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EB2A-A39F-4A32-BA71-3FE371248DD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E5DA-D40A-4A08-B7A3-72683FD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7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EB2A-A39F-4A32-BA71-3FE371248DD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E5DA-D40A-4A08-B7A3-72683FD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8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EB2A-A39F-4A32-BA71-3FE371248DD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E5DA-D40A-4A08-B7A3-72683FD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4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EB2A-A39F-4A32-BA71-3FE371248DD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E5DA-D40A-4A08-B7A3-72683FD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2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EB2A-A39F-4A32-BA71-3FE371248DD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E5DA-D40A-4A08-B7A3-72683FD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0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EB2A-A39F-4A32-BA71-3FE371248DD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E5DA-D40A-4A08-B7A3-72683FD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0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EB2A-A39F-4A32-BA71-3FE371248DD4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E5DA-D40A-4A08-B7A3-72683FD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9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898"/>
          <a:stretch/>
        </p:blipFill>
        <p:spPr>
          <a:xfrm>
            <a:off x="915986" y="1178560"/>
            <a:ext cx="9034039" cy="49630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8032" y="63382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/>
              <a:t>지점 표시</a:t>
            </a:r>
            <a:r>
              <a:rPr lang="en-US" altLang="ko-KR" sz="1100" dirty="0"/>
              <a:t>(</a:t>
            </a:r>
            <a:r>
              <a:rPr lang="ko-KR" altLang="en-US" sz="1100" dirty="0"/>
              <a:t>공통</a:t>
            </a:r>
            <a:r>
              <a:rPr lang="en-US" altLang="ko-KR" sz="1100" dirty="0"/>
              <a:t>)</a:t>
            </a:r>
            <a:endParaRPr lang="ko-KR" altLang="en-US" sz="700" dirty="0"/>
          </a:p>
        </p:txBody>
      </p:sp>
      <p:sp>
        <p:nvSpPr>
          <p:cNvPr id="6" name="직사각형 5"/>
          <p:cNvSpPr/>
          <p:nvPr/>
        </p:nvSpPr>
        <p:spPr>
          <a:xfrm>
            <a:off x="1605279" y="3156373"/>
            <a:ext cx="426722" cy="1063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037" y="4301618"/>
            <a:ext cx="348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기획서에</a:t>
            </a:r>
            <a:r>
              <a:rPr lang="en-US" altLang="ko-KR" sz="1200" dirty="0"/>
              <a:t> </a:t>
            </a:r>
            <a:r>
              <a:rPr lang="ko-KR" altLang="en-US" sz="1200" dirty="0"/>
              <a:t>이와</a:t>
            </a:r>
            <a:r>
              <a:rPr lang="en-US" altLang="ko-KR" sz="1200" dirty="0"/>
              <a:t> </a:t>
            </a:r>
            <a:r>
              <a:rPr lang="ko-KR" altLang="en-US" sz="1200" dirty="0"/>
              <a:t>같이</a:t>
            </a:r>
            <a:r>
              <a:rPr lang="en-US" altLang="ko-KR" sz="1200" dirty="0"/>
              <a:t> </a:t>
            </a:r>
            <a:r>
              <a:rPr lang="ko-KR" altLang="en-US" sz="1200" dirty="0"/>
              <a:t>작성되어</a:t>
            </a:r>
            <a:r>
              <a:rPr lang="en-US" altLang="ko-KR" sz="1200" dirty="0"/>
              <a:t> </a:t>
            </a:r>
            <a:r>
              <a:rPr lang="ko-KR" altLang="en-US" sz="1200" dirty="0"/>
              <a:t>있어도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퍼블리싱할</a:t>
            </a:r>
            <a:r>
              <a:rPr lang="ko-KR" altLang="en-US" sz="1200" dirty="0"/>
              <a:t> 때에는 </a:t>
            </a:r>
            <a:r>
              <a:rPr lang="ko-KR" altLang="en-US" sz="1200" dirty="0" err="1"/>
              <a:t>컬럼명은</a:t>
            </a:r>
            <a:r>
              <a:rPr lang="ko-KR" altLang="en-US" sz="1200" dirty="0"/>
              <a:t> 지점</a:t>
            </a:r>
            <a:r>
              <a:rPr lang="en-US" altLang="ko-KR" sz="1200" dirty="0"/>
              <a:t>, </a:t>
            </a:r>
            <a:r>
              <a:rPr lang="ko-KR" altLang="en-US" sz="1200" dirty="0"/>
              <a:t>표시는 </a:t>
            </a:r>
            <a:r>
              <a:rPr lang="ko-KR" altLang="en-US" sz="1200" dirty="0" err="1"/>
              <a:t>컴퓨터강남</a:t>
            </a:r>
            <a:r>
              <a:rPr lang="ko-KR" altLang="en-US" sz="1200" dirty="0"/>
              <a:t> 이렇게 하나의 컬럼에 표시함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518" y="3786293"/>
            <a:ext cx="1437558" cy="25079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455131" y="3601627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예시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78557" y="2438189"/>
            <a:ext cx="3955630" cy="223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79147" y="350708"/>
            <a:ext cx="389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셀렉트</a:t>
            </a:r>
            <a:r>
              <a:rPr lang="en-US" altLang="ko-KR" sz="1200" dirty="0"/>
              <a:t> </a:t>
            </a:r>
            <a:r>
              <a:rPr lang="ko-KR" altLang="en-US" sz="1200" dirty="0"/>
              <a:t>박스</a:t>
            </a:r>
            <a:r>
              <a:rPr lang="en-US" altLang="ko-KR" sz="1200" dirty="0"/>
              <a:t> </a:t>
            </a:r>
            <a:r>
              <a:rPr lang="ko-KR" altLang="en-US" sz="1200" dirty="0"/>
              <a:t>선택할 때마다 가료 사이즈가 바뀜</a:t>
            </a:r>
            <a:endParaRPr lang="en-US" altLang="ko-KR" sz="1200" dirty="0"/>
          </a:p>
          <a:p>
            <a:r>
              <a:rPr lang="ko-KR" altLang="en-US" sz="1200" dirty="0"/>
              <a:t>기존 </a:t>
            </a:r>
            <a:r>
              <a:rPr lang="en-US" altLang="ko-KR" sz="1200" dirty="0"/>
              <a:t>html </a:t>
            </a:r>
            <a:r>
              <a:rPr lang="ko-KR" altLang="en-US" sz="1200" dirty="0"/>
              <a:t>스타일로 적용 바람</a:t>
            </a:r>
            <a:r>
              <a:rPr lang="en-US" altLang="ko-KR" sz="1200" dirty="0"/>
              <a:t>(</a:t>
            </a:r>
            <a:r>
              <a:rPr lang="ko-KR" altLang="en-US" sz="1200" dirty="0"/>
              <a:t>전체 </a:t>
            </a:r>
            <a:r>
              <a:rPr lang="ko-KR" altLang="en-US" sz="1200" dirty="0" err="1"/>
              <a:t>셀렉트</a:t>
            </a:r>
            <a:r>
              <a:rPr lang="ko-KR" altLang="en-US" sz="1200" dirty="0"/>
              <a:t> 박스 공통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>
            <a:stCxn id="2" idx="2"/>
          </p:cNvCxnSpPr>
          <p:nvPr/>
        </p:nvCxnSpPr>
        <p:spPr>
          <a:xfrm flipH="1">
            <a:off x="3528907" y="812373"/>
            <a:ext cx="2599652" cy="1625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056142" y="152924"/>
            <a:ext cx="3331186" cy="884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1. Select box </a:t>
            </a:r>
            <a:r>
              <a:rPr lang="ko-KR" altLang="en-US" sz="1100" dirty="0"/>
              <a:t>의 크기를 </a:t>
            </a:r>
            <a:r>
              <a:rPr lang="en-US" altLang="ko-KR" sz="1100" dirty="0"/>
              <a:t>col</a:t>
            </a:r>
            <a:r>
              <a:rPr lang="ko-KR" altLang="en-US" sz="1100" dirty="0"/>
              <a:t>로 맞춰주시면 </a:t>
            </a:r>
            <a:r>
              <a:rPr lang="ko-KR" altLang="en-US" sz="1100" dirty="0" err="1"/>
              <a:t>될것</a:t>
            </a:r>
            <a:r>
              <a:rPr lang="ko-KR" altLang="en-US" sz="1100" dirty="0"/>
              <a:t> 같습니다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4ADACD-2C66-4358-4C80-B48D94BEE9A2}"/>
              </a:ext>
            </a:extLst>
          </p:cNvPr>
          <p:cNvSpPr/>
          <p:nvPr/>
        </p:nvSpPr>
        <p:spPr>
          <a:xfrm>
            <a:off x="8551817" y="4789714"/>
            <a:ext cx="3640183" cy="20536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1 Select box </a:t>
            </a:r>
            <a:r>
              <a:rPr lang="ko-KR" altLang="en-US" sz="1100" dirty="0"/>
              <a:t>의 크기를 </a:t>
            </a:r>
            <a:r>
              <a:rPr lang="en-US" altLang="ko-KR" sz="1100" dirty="0"/>
              <a:t>col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맞춰주시면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될것</a:t>
            </a:r>
            <a:r>
              <a:rPr lang="ko-KR" altLang="en-US" sz="1100" dirty="0"/>
              <a:t> 같습니다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&gt;&gt; select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ko-KR" altLang="en-US" sz="1100" dirty="0"/>
              <a:t>기본 </a:t>
            </a:r>
            <a:r>
              <a:rPr lang="ko-KR" altLang="en-US" sz="1100" dirty="0" err="1"/>
              <a:t>셀렉트</a:t>
            </a:r>
            <a:r>
              <a:rPr lang="ko-KR" altLang="en-US" sz="1100" dirty="0"/>
              <a:t> 사용 및 </a:t>
            </a:r>
            <a:r>
              <a:rPr lang="en-US" altLang="ko-KR" sz="1100" dirty="0"/>
              <a:t>select width</a:t>
            </a:r>
            <a:r>
              <a:rPr lang="ko-KR" altLang="en-US" sz="1100" dirty="0"/>
              <a:t>값 유지</a:t>
            </a:r>
            <a:endParaRPr lang="en-US" altLang="ko-KR" sz="1100" dirty="0"/>
          </a:p>
          <a:p>
            <a:br>
              <a:rPr lang="en-US" altLang="ko-KR" sz="1100" dirty="0"/>
            </a:br>
            <a:r>
              <a:rPr lang="en-US" altLang="ko-KR" sz="1100" dirty="0"/>
              <a:t>2. </a:t>
            </a:r>
            <a:r>
              <a:rPr lang="ko-KR" altLang="en-US" sz="1100" dirty="0"/>
              <a:t>기획서에</a:t>
            </a:r>
            <a:r>
              <a:rPr lang="en-US" altLang="ko-KR" sz="1100" dirty="0"/>
              <a:t> </a:t>
            </a:r>
            <a:r>
              <a:rPr lang="ko-KR" altLang="en-US" sz="1100" dirty="0"/>
              <a:t>이와</a:t>
            </a:r>
            <a:r>
              <a:rPr lang="en-US" altLang="ko-KR" sz="1100" dirty="0"/>
              <a:t> </a:t>
            </a:r>
            <a:r>
              <a:rPr lang="ko-KR" altLang="en-US" sz="1100" dirty="0"/>
              <a:t>같이</a:t>
            </a:r>
            <a:r>
              <a:rPr lang="en-US" altLang="ko-KR" sz="1100" dirty="0"/>
              <a:t> </a:t>
            </a:r>
            <a:r>
              <a:rPr lang="ko-KR" altLang="en-US" sz="1100" dirty="0"/>
              <a:t>작성되어</a:t>
            </a:r>
            <a:r>
              <a:rPr lang="en-US" altLang="ko-KR" sz="1100" dirty="0"/>
              <a:t> </a:t>
            </a:r>
            <a:r>
              <a:rPr lang="ko-KR" altLang="en-US" sz="1100" dirty="0"/>
              <a:t>있어도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퍼블리싱할</a:t>
            </a:r>
            <a:r>
              <a:rPr lang="ko-KR" altLang="en-US" sz="1100" dirty="0"/>
              <a:t> 때에는 컬럼명은 지점</a:t>
            </a:r>
            <a:r>
              <a:rPr lang="en-US" altLang="ko-KR" sz="1100" dirty="0"/>
              <a:t>, </a:t>
            </a:r>
            <a:r>
              <a:rPr lang="ko-KR" altLang="en-US" sz="1100" dirty="0"/>
              <a:t>표시는 </a:t>
            </a:r>
            <a:r>
              <a:rPr lang="ko-KR" altLang="en-US" sz="1100" dirty="0" err="1"/>
              <a:t>컴퓨터강남</a:t>
            </a:r>
            <a:r>
              <a:rPr lang="ko-KR" altLang="en-US" sz="1100" dirty="0"/>
              <a:t> 이렇게 하나의 컬럼에 표시함</a:t>
            </a:r>
            <a:endParaRPr lang="en-US" altLang="ko-KR" sz="1100" dirty="0"/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개발에서 반영 가능한지 확인 요청합니다</a:t>
            </a:r>
            <a:r>
              <a:rPr lang="en-US" altLang="ko-KR" sz="1100" dirty="0"/>
              <a:t>.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89557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003"/>
          <a:stretch/>
        </p:blipFill>
        <p:spPr>
          <a:xfrm>
            <a:off x="768032" y="975360"/>
            <a:ext cx="8091488" cy="49055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8032" y="63382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P23-5 /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운영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운영관리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설문관리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설문지작성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설문문항템플릿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시험형객관식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).html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6644640" y="3495040"/>
            <a:ext cx="609600" cy="318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59147" y="3528907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한줄로</a:t>
            </a:r>
            <a:r>
              <a:rPr lang="en-US" altLang="ko-KR" sz="1400" dirty="0"/>
              <a:t> </a:t>
            </a:r>
            <a:r>
              <a:rPr lang="ko-KR" altLang="en-US" sz="1400" dirty="0"/>
              <a:t>나와야</a:t>
            </a:r>
            <a:r>
              <a:rPr lang="en-US" altLang="ko-KR" sz="1400" dirty="0"/>
              <a:t> </a:t>
            </a:r>
            <a:r>
              <a:rPr lang="ko-KR" altLang="en-US" sz="1400" dirty="0"/>
              <a:t>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77" y="782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B82811-E2D0-1B6E-9F04-63BE1922681D}"/>
              </a:ext>
            </a:extLst>
          </p:cNvPr>
          <p:cNvSpPr/>
          <p:nvPr/>
        </p:nvSpPr>
        <p:spPr>
          <a:xfrm>
            <a:off x="8551817" y="5810760"/>
            <a:ext cx="3640183" cy="10472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/>
              <a:t>수정완료</a:t>
            </a:r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0579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924256"/>
              </p:ext>
            </p:extLst>
          </p:nvPr>
        </p:nvGraphicFramePr>
        <p:xfrm>
          <a:off x="904139" y="1116881"/>
          <a:ext cx="5823786" cy="47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0869840" imgH="8863200" progId="Photoshop.Image.13">
                  <p:embed/>
                </p:oleObj>
              </mc:Choice>
              <mc:Fallback>
                <p:oleObj name="Image" r:id="rId2" imgW="10869840" imgH="8863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4139" y="1116881"/>
                        <a:ext cx="5823786" cy="47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768032" y="63382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/>
              <a:t>P12 / </a:t>
            </a:r>
            <a:r>
              <a:rPr lang="ko-KR" altLang="en-US" sz="1100" dirty="0" err="1"/>
              <a:t>특별처리</a:t>
            </a:r>
            <a:r>
              <a:rPr lang="en-US" altLang="ko-KR" sz="1100" dirty="0"/>
              <a:t>_</a:t>
            </a:r>
            <a:r>
              <a:rPr lang="ko-KR" altLang="en-US" sz="1100" dirty="0" err="1"/>
              <a:t>멘토변경</a:t>
            </a:r>
            <a:r>
              <a:rPr lang="en-US" altLang="ko-KR" sz="1100" dirty="0"/>
              <a:t>.html</a:t>
            </a:r>
            <a:endParaRPr lang="ko-KR" altLang="en-US" sz="700" dirty="0"/>
          </a:p>
        </p:txBody>
      </p:sp>
      <p:sp>
        <p:nvSpPr>
          <p:cNvPr id="6" name="직사각형 5"/>
          <p:cNvSpPr/>
          <p:nvPr/>
        </p:nvSpPr>
        <p:spPr>
          <a:xfrm>
            <a:off x="2608045" y="4295140"/>
            <a:ext cx="1236044" cy="902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42840" y="5940751"/>
            <a:ext cx="450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셀렉트</a:t>
            </a:r>
            <a:r>
              <a:rPr lang="ko-KR" altLang="en-US" sz="1400" dirty="0"/>
              <a:t> 박스 클릭하면 스크롤이 잠깐 나왔다가 사라짐</a:t>
            </a:r>
            <a:endParaRPr lang="en-US" altLang="ko-KR" sz="1400" dirty="0"/>
          </a:p>
          <a:p>
            <a:r>
              <a:rPr lang="ko-KR" altLang="en-US" sz="1400" dirty="0" err="1"/>
              <a:t>셀렉트</a:t>
            </a:r>
            <a:r>
              <a:rPr lang="ko-KR" altLang="en-US" sz="1400" dirty="0"/>
              <a:t> 박스 </a:t>
            </a:r>
            <a:r>
              <a:rPr lang="ko-KR" altLang="en-US" sz="1400" dirty="0" err="1"/>
              <a:t>안나오게</a:t>
            </a:r>
            <a:r>
              <a:rPr lang="ko-KR" altLang="en-US" sz="1400" dirty="0"/>
              <a:t> 처리해야 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77" y="782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특별처리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056142" y="152924"/>
            <a:ext cx="3331186" cy="884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1. Select box</a:t>
            </a:r>
            <a:r>
              <a:rPr lang="ko-KR" altLang="en-US" sz="1100" dirty="0"/>
              <a:t>에 </a:t>
            </a:r>
            <a:r>
              <a:rPr lang="en-US" altLang="ko-KR" sz="1100" dirty="0" err="1"/>
              <a:t>javascript</a:t>
            </a:r>
            <a:r>
              <a:rPr lang="en-US" altLang="ko-KR" sz="1100" dirty="0"/>
              <a:t> </a:t>
            </a:r>
            <a:r>
              <a:rPr lang="ko-KR" altLang="en-US" sz="1100" dirty="0"/>
              <a:t>다른 라이브러리 빼주세요</a:t>
            </a:r>
            <a:r>
              <a:rPr lang="en-US" altLang="ko-KR" sz="1100" dirty="0"/>
              <a:t>. </a:t>
            </a:r>
            <a:r>
              <a:rPr lang="ko-KR" altLang="en-US" sz="1100" dirty="0"/>
              <a:t>일반 </a:t>
            </a:r>
            <a:r>
              <a:rPr lang="en-US" altLang="ko-KR" sz="1100" dirty="0" err="1"/>
              <a:t>selectbox</a:t>
            </a:r>
            <a:r>
              <a:rPr lang="en-US" altLang="ko-KR" sz="1100" dirty="0"/>
              <a:t> </a:t>
            </a:r>
            <a:r>
              <a:rPr lang="ko-KR" altLang="en-US" sz="1100" dirty="0"/>
              <a:t>만 사용하겠습니다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BA98DB-7F2F-52F8-12EE-CA16973036E3}"/>
              </a:ext>
            </a:extLst>
          </p:cNvPr>
          <p:cNvSpPr/>
          <p:nvPr/>
        </p:nvSpPr>
        <p:spPr>
          <a:xfrm>
            <a:off x="8551817" y="5810760"/>
            <a:ext cx="3640183" cy="10472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/>
              <a:t>수정완료</a:t>
            </a:r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2944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5089"/>
          <a:stretch/>
        </p:blipFill>
        <p:spPr>
          <a:xfrm>
            <a:off x="860953" y="1361440"/>
            <a:ext cx="7300913" cy="41314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8032" y="63382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P22 / </a:t>
            </a:r>
            <a:r>
              <a:rPr lang="ko-KR" altLang="en-US" sz="1200" dirty="0" err="1"/>
              <a:t>특별처리</a:t>
            </a:r>
            <a:r>
              <a:rPr lang="en-US" altLang="ko-KR" sz="1200" dirty="0"/>
              <a:t>_</a:t>
            </a:r>
            <a:r>
              <a:rPr lang="ko-KR" altLang="en-US" sz="1200" dirty="0"/>
              <a:t>결제수단변경</a:t>
            </a:r>
            <a:r>
              <a:rPr lang="en-US" altLang="ko-KR" sz="1200" dirty="0"/>
              <a:t>_</a:t>
            </a:r>
            <a:r>
              <a:rPr lang="ko-KR" altLang="en-US" sz="1200" dirty="0"/>
              <a:t>결제정보선택</a:t>
            </a:r>
            <a:r>
              <a:rPr lang="en-US" altLang="ko-KR" sz="1200" dirty="0"/>
              <a:t>.html</a:t>
            </a:r>
            <a:endParaRPr lang="ko-KR" altLang="en-US" sz="400" dirty="0"/>
          </a:p>
        </p:txBody>
      </p:sp>
      <p:sp>
        <p:nvSpPr>
          <p:cNvPr id="6" name="직사각형 5"/>
          <p:cNvSpPr/>
          <p:nvPr/>
        </p:nvSpPr>
        <p:spPr>
          <a:xfrm>
            <a:off x="3603724" y="2859192"/>
            <a:ext cx="1821715" cy="1529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07746" y="5579094"/>
            <a:ext cx="5779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가로</a:t>
            </a:r>
            <a:r>
              <a:rPr lang="en-US" altLang="ko-KR" sz="1400" dirty="0"/>
              <a:t> </a:t>
            </a:r>
            <a:r>
              <a:rPr lang="ko-KR" altLang="en-US" sz="1400" dirty="0"/>
              <a:t>세로</a:t>
            </a:r>
            <a:r>
              <a:rPr lang="en-US" altLang="ko-KR" sz="1400" dirty="0"/>
              <a:t> </a:t>
            </a:r>
            <a:r>
              <a:rPr lang="ko-KR" altLang="en-US" sz="1400" dirty="0"/>
              <a:t>영역을</a:t>
            </a:r>
            <a:r>
              <a:rPr lang="en-US" altLang="ko-KR" sz="1400" dirty="0"/>
              <a:t> </a:t>
            </a:r>
            <a:r>
              <a:rPr lang="ko-KR" altLang="en-US" sz="1400" dirty="0"/>
              <a:t>크게</a:t>
            </a:r>
            <a:r>
              <a:rPr lang="en-US" altLang="ko-KR" sz="1400" dirty="0"/>
              <a:t> </a:t>
            </a:r>
            <a:r>
              <a:rPr lang="ko-KR" altLang="en-US" sz="1400" dirty="0"/>
              <a:t>조정해서</a:t>
            </a:r>
            <a:r>
              <a:rPr lang="en-US" altLang="ko-KR" sz="1400" dirty="0"/>
              <a:t> </a:t>
            </a:r>
            <a:r>
              <a:rPr lang="ko-KR" altLang="en-US" sz="1400" dirty="0"/>
              <a:t>스크롤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안나오도록</a:t>
            </a:r>
            <a:r>
              <a:rPr lang="en-US" altLang="ko-KR" sz="1400" dirty="0"/>
              <a:t> </a:t>
            </a:r>
            <a:r>
              <a:rPr lang="ko-KR" altLang="en-US" sz="1400" dirty="0"/>
              <a:t>수정</a:t>
            </a:r>
            <a:r>
              <a:rPr lang="en-US" altLang="ko-KR" sz="1400" dirty="0"/>
              <a:t> </a:t>
            </a:r>
            <a:r>
              <a:rPr lang="ko-KR" altLang="en-US" sz="1400" dirty="0"/>
              <a:t>바랍니다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977" y="782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특별처리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D7DFCC-1BC3-7839-C5D8-63ABDDC2E415}"/>
              </a:ext>
            </a:extLst>
          </p:cNvPr>
          <p:cNvSpPr/>
          <p:nvPr/>
        </p:nvSpPr>
        <p:spPr>
          <a:xfrm>
            <a:off x="8551817" y="5810760"/>
            <a:ext cx="3640183" cy="10472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/>
              <a:t>수정완료</a:t>
            </a:r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6815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977" y="782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특별처리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12053" y="1286933"/>
            <a:ext cx="586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원서 선택 </a:t>
            </a:r>
            <a:r>
              <a:rPr lang="en-US" altLang="ko-KR" dirty="0"/>
              <a:t>html </a:t>
            </a:r>
            <a:r>
              <a:rPr lang="ko-KR" altLang="en-US" dirty="0"/>
              <a:t>없음 </a:t>
            </a:r>
            <a:r>
              <a:rPr lang="en-US" altLang="ko-KR" dirty="0"/>
              <a:t>– 21p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동일한</a:t>
            </a:r>
            <a:r>
              <a:rPr lang="en-US" altLang="ko-KR" dirty="0"/>
              <a:t> </a:t>
            </a:r>
            <a:r>
              <a:rPr lang="ko-KR" altLang="en-US" dirty="0"/>
              <a:t>구조의 페이지가 있으면 알려주시기 바랍니다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FD3719-ABAB-207E-F64F-8CC63DD37CA0}"/>
              </a:ext>
            </a:extLst>
          </p:cNvPr>
          <p:cNvSpPr/>
          <p:nvPr/>
        </p:nvSpPr>
        <p:spPr>
          <a:xfrm>
            <a:off x="8551817" y="5810760"/>
            <a:ext cx="3640183" cy="10472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&gt;&gt; </a:t>
            </a:r>
            <a:r>
              <a:rPr lang="ko-KR" altLang="en-US" sz="1100" dirty="0"/>
              <a:t>특별처리</a:t>
            </a:r>
            <a:r>
              <a:rPr lang="en-US" altLang="ko-KR" sz="1100" dirty="0"/>
              <a:t>_</a:t>
            </a:r>
            <a:r>
              <a:rPr lang="ko-KR" altLang="en-US" sz="1100" dirty="0"/>
              <a:t>공통</a:t>
            </a:r>
            <a:r>
              <a:rPr lang="en-US" altLang="ko-KR" sz="1100" dirty="0"/>
              <a:t>.html / </a:t>
            </a:r>
            <a:r>
              <a:rPr lang="ko-KR" altLang="en-US" sz="1100" dirty="0"/>
              <a:t>수강생 선택 확인 부탁드립니다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284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660873"/>
              </p:ext>
            </p:extLst>
          </p:nvPr>
        </p:nvGraphicFramePr>
        <p:xfrm>
          <a:off x="768032" y="1129242"/>
          <a:ext cx="8128000" cy="446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3796720" imgH="13053960" progId="Photoshop.Image.13">
                  <p:embed/>
                </p:oleObj>
              </mc:Choice>
              <mc:Fallback>
                <p:oleObj name="Image" r:id="rId2" imgW="23796720" imgH="13053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8032" y="1129242"/>
                        <a:ext cx="8128000" cy="446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8080587" y="1991359"/>
            <a:ext cx="663786" cy="467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66355" y="1875135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검색 조건이 한 줄일 때는 </a:t>
            </a:r>
            <a:endParaRPr lang="en-US" altLang="ko-KR" sz="1200" dirty="0"/>
          </a:p>
          <a:p>
            <a:r>
              <a:rPr lang="ko-KR" altLang="en-US" sz="1200" dirty="0"/>
              <a:t>초기화</a:t>
            </a:r>
            <a:r>
              <a:rPr lang="en-US" altLang="ko-KR" sz="1200" dirty="0"/>
              <a:t>, </a:t>
            </a:r>
            <a:r>
              <a:rPr lang="ko-KR" altLang="en-US" sz="1200" dirty="0"/>
              <a:t>검색 버튼도 한 줄로 나와야 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8032" y="63382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목록 공통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8961120" y="2555855"/>
            <a:ext cx="299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셀렉트</a:t>
            </a:r>
            <a:r>
              <a:rPr lang="ko-KR" altLang="en-US" sz="1200" dirty="0"/>
              <a:t> 박스 사이즈나 정렬은 기존 </a:t>
            </a:r>
            <a:r>
              <a:rPr lang="en-US" altLang="ko-KR" sz="1200" dirty="0"/>
              <a:t>html</a:t>
            </a:r>
            <a:r>
              <a:rPr lang="ko-KR" altLang="en-US" sz="1200" dirty="0"/>
              <a:t>스타일로 적용 바랍니다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815253" y="1456267"/>
            <a:ext cx="948267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46774" y="453813"/>
            <a:ext cx="18710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운영 </a:t>
            </a:r>
            <a:r>
              <a:rPr lang="en-US" altLang="ko-KR" sz="1000" dirty="0"/>
              <a:t>&gt; </a:t>
            </a:r>
            <a:r>
              <a:rPr lang="ko-KR" altLang="en-US" sz="1000" dirty="0"/>
              <a:t>운영관리 </a:t>
            </a:r>
            <a:r>
              <a:rPr lang="en-US" altLang="ko-KR" sz="1000" dirty="0"/>
              <a:t>&gt; </a:t>
            </a:r>
            <a:r>
              <a:rPr lang="ko-KR" altLang="en-US" sz="1000" dirty="0">
                <a:solidFill>
                  <a:srgbClr val="4352E1"/>
                </a:solidFill>
              </a:rPr>
              <a:t>설문 결과</a:t>
            </a:r>
          </a:p>
        </p:txBody>
      </p:sp>
      <p:cxnSp>
        <p:nvCxnSpPr>
          <p:cNvPr id="12" name="직선 화살표 연결선 11"/>
          <p:cNvCxnSpPr>
            <a:endCxn id="5" idx="2"/>
          </p:cNvCxnSpPr>
          <p:nvPr/>
        </p:nvCxnSpPr>
        <p:spPr>
          <a:xfrm flipV="1">
            <a:off x="2289386" y="700034"/>
            <a:ext cx="1192901" cy="756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6053" y="849918"/>
            <a:ext cx="4705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1depth </a:t>
            </a:r>
            <a:r>
              <a:rPr lang="ko-KR" altLang="en-US" sz="1000" dirty="0"/>
              <a:t>메뉴에 색상 적용이 아니라 마지막</a:t>
            </a:r>
            <a:r>
              <a:rPr lang="en-US" altLang="ko-KR" sz="1000" dirty="0"/>
              <a:t> depth </a:t>
            </a:r>
            <a:r>
              <a:rPr lang="ko-KR" altLang="en-US" sz="1000" dirty="0"/>
              <a:t>메뉴에 색상을 적용해주세요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90C97-AFA4-0638-D1DF-A153DC1BD4A4}"/>
              </a:ext>
            </a:extLst>
          </p:cNvPr>
          <p:cNvSpPr/>
          <p:nvPr/>
        </p:nvSpPr>
        <p:spPr>
          <a:xfrm>
            <a:off x="8551817" y="4624252"/>
            <a:ext cx="3640183" cy="22337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100" dirty="0"/>
              <a:t>1depth </a:t>
            </a:r>
            <a:r>
              <a:rPr lang="ko-KR" altLang="en-US" sz="1100" dirty="0"/>
              <a:t>메뉴에 색상 적용이 아니라 마지막</a:t>
            </a:r>
            <a:r>
              <a:rPr lang="en-US" altLang="ko-KR" sz="1100" dirty="0"/>
              <a:t> depth </a:t>
            </a:r>
            <a:r>
              <a:rPr lang="ko-KR" altLang="en-US" sz="1100" dirty="0"/>
              <a:t>메뉴에 색상을 적용해주세요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&gt;&gt;</a:t>
            </a:r>
            <a:r>
              <a:rPr lang="ko-KR" altLang="en-US" sz="1100" dirty="0"/>
              <a:t>개발에서 반영 가능한지 확인 요청합니다</a:t>
            </a:r>
            <a:r>
              <a:rPr lang="en-US" altLang="ko-KR" sz="1100" dirty="0"/>
              <a:t>.</a:t>
            </a:r>
          </a:p>
          <a:p>
            <a:br>
              <a:rPr lang="en-US" altLang="ko-KR" sz="1100" dirty="0"/>
            </a:br>
            <a:r>
              <a:rPr lang="en-US" altLang="ko-KR" sz="1100" dirty="0"/>
              <a:t>2. </a:t>
            </a:r>
            <a:r>
              <a:rPr lang="ko-KR" altLang="en-US" sz="1100" dirty="0"/>
              <a:t>검색 조건이 한 줄일 때는 </a:t>
            </a:r>
            <a:endParaRPr lang="en-US" altLang="ko-KR" sz="1100" dirty="0"/>
          </a:p>
          <a:p>
            <a:r>
              <a:rPr lang="ko-KR" altLang="en-US" sz="1100" dirty="0"/>
              <a:t>초기화</a:t>
            </a:r>
            <a:r>
              <a:rPr lang="en-US" altLang="ko-KR" sz="1100" dirty="0"/>
              <a:t>, </a:t>
            </a:r>
            <a:r>
              <a:rPr lang="ko-KR" altLang="en-US" sz="1100" dirty="0"/>
              <a:t>검색 버튼도 한 줄로 나와야 함</a:t>
            </a:r>
            <a:endParaRPr lang="en-US" altLang="ko-KR" sz="1100" dirty="0"/>
          </a:p>
          <a:p>
            <a:r>
              <a:rPr lang="en-US" altLang="ko-KR" sz="1100" dirty="0"/>
              <a:t>&gt;&gt;</a:t>
            </a:r>
            <a:r>
              <a:rPr lang="ko-KR" altLang="en-US" sz="1100" dirty="0"/>
              <a:t>수정완료</a:t>
            </a:r>
          </a:p>
          <a:p>
            <a:br>
              <a:rPr lang="en-US" altLang="ko-KR" sz="1100" dirty="0"/>
            </a:br>
            <a:r>
              <a:rPr lang="en-US" altLang="ko-KR" sz="1100" dirty="0"/>
              <a:t>3.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셀렉트</a:t>
            </a:r>
            <a:r>
              <a:rPr lang="ko-KR" altLang="en-US" sz="1100" dirty="0"/>
              <a:t> 박스 사이즈나 정렬은 기존 </a:t>
            </a:r>
            <a:r>
              <a:rPr lang="en-US" altLang="ko-KR" sz="1100" dirty="0"/>
              <a:t>html</a:t>
            </a:r>
            <a:r>
              <a:rPr lang="ko-KR" altLang="en-US" sz="1100" dirty="0"/>
              <a:t>스타일로 적용 바랍니다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&gt;&gt; select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ko-KR" altLang="en-US" sz="1100" dirty="0"/>
              <a:t>기본 </a:t>
            </a:r>
            <a:r>
              <a:rPr lang="ko-KR" altLang="en-US" sz="1100" dirty="0" err="1"/>
              <a:t>셀렉트</a:t>
            </a:r>
            <a:r>
              <a:rPr lang="ko-KR" altLang="en-US" sz="1100" dirty="0"/>
              <a:t> 사용 및 </a:t>
            </a:r>
            <a:r>
              <a:rPr lang="en-US" altLang="ko-KR" sz="1100" dirty="0"/>
              <a:t>select width</a:t>
            </a:r>
            <a:r>
              <a:rPr lang="ko-KR" altLang="en-US" sz="1100" dirty="0"/>
              <a:t>값 유지</a:t>
            </a:r>
            <a:endParaRPr lang="en-US" altLang="ko-KR" sz="1100" dirty="0"/>
          </a:p>
          <a:p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1343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8032" y="63382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오늘 버튼 공통</a:t>
            </a:r>
            <a:endParaRPr lang="ko-KR" altLang="en-US" sz="105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60227"/>
              </p:ext>
            </p:extLst>
          </p:nvPr>
        </p:nvGraphicFramePr>
        <p:xfrm>
          <a:off x="1073150" y="1347153"/>
          <a:ext cx="5212503" cy="2210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7606080" imgH="3225240" progId="Photoshop.Image.13">
                  <p:embed/>
                </p:oleObj>
              </mc:Choice>
              <mc:Fallback>
                <p:oleObj name="Image" r:id="rId2" imgW="7606080" imgH="3225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3150" y="1347153"/>
                        <a:ext cx="5212503" cy="2210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4240107" y="2174831"/>
            <a:ext cx="609600" cy="318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24240" y="2733896"/>
            <a:ext cx="5697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오늘 버튼 클릭 전후가</a:t>
            </a:r>
            <a:r>
              <a:rPr lang="en-US" altLang="ko-KR" sz="1400" dirty="0"/>
              <a:t> </a:t>
            </a:r>
            <a:r>
              <a:rPr lang="ko-KR" altLang="en-US" sz="1400" dirty="0"/>
              <a:t>별로 차이가 없습니다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오늘 버튼 클릭 시 색상은 기존에 적용된 색상 그대로 적용 바랍니다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D47163-957F-3A43-EA28-6B3B939EE463}"/>
              </a:ext>
            </a:extLst>
          </p:cNvPr>
          <p:cNvSpPr/>
          <p:nvPr/>
        </p:nvSpPr>
        <p:spPr>
          <a:xfrm>
            <a:off x="8551817" y="5810760"/>
            <a:ext cx="3640183" cy="10472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/>
              <a:t>수정완료</a:t>
            </a:r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4885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113"/>
          <a:stretch/>
        </p:blipFill>
        <p:spPr>
          <a:xfrm>
            <a:off x="768032" y="895439"/>
            <a:ext cx="9019435" cy="49780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44159" y="1923627"/>
            <a:ext cx="4280747" cy="355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45281" y="5991188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따로따로 스크롤 되어야 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68032" y="63382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모달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스크롤 공통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005098" y="1923627"/>
            <a:ext cx="4339061" cy="3555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중괄호 3"/>
          <p:cNvSpPr/>
          <p:nvPr/>
        </p:nvSpPr>
        <p:spPr>
          <a:xfrm>
            <a:off x="9679093" y="1923627"/>
            <a:ext cx="379307" cy="3556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112588" y="3547737"/>
            <a:ext cx="184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탭버튼이</a:t>
            </a:r>
            <a:r>
              <a:rPr lang="en-US" altLang="ko-KR" sz="1200" dirty="0"/>
              <a:t> </a:t>
            </a:r>
            <a:r>
              <a:rPr lang="ko-KR" altLang="en-US" sz="1200" dirty="0"/>
              <a:t>있으면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탭버튼</a:t>
            </a:r>
            <a:r>
              <a:rPr lang="en-US" altLang="ko-KR" sz="1200" dirty="0"/>
              <a:t> </a:t>
            </a:r>
            <a:r>
              <a:rPr lang="ko-KR" altLang="en-US" sz="1200" dirty="0"/>
              <a:t>아래로 스크롤이 생겨야 함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977" y="782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593767-6DB9-D26F-1FE1-17B4E42398B9}"/>
              </a:ext>
            </a:extLst>
          </p:cNvPr>
          <p:cNvSpPr/>
          <p:nvPr/>
        </p:nvSpPr>
        <p:spPr>
          <a:xfrm>
            <a:off x="8551817" y="5810760"/>
            <a:ext cx="3640183" cy="10472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/>
              <a:t>수정완료</a:t>
            </a:r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7949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844"/>
          <a:stretch/>
        </p:blipFill>
        <p:spPr>
          <a:xfrm>
            <a:off x="768032" y="975360"/>
            <a:ext cx="9972029" cy="462618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8032" y="63382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모달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스크롤 공통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790805" y="2125470"/>
            <a:ext cx="7888288" cy="3089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중괄호 3"/>
          <p:cNvSpPr/>
          <p:nvPr/>
        </p:nvSpPr>
        <p:spPr>
          <a:xfrm>
            <a:off x="9679093" y="2125469"/>
            <a:ext cx="379307" cy="308999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112588" y="3547737"/>
            <a:ext cx="184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</a:t>
            </a:r>
            <a:r>
              <a:rPr lang="en-US" altLang="ko-KR" sz="1200" dirty="0"/>
              <a:t> </a:t>
            </a:r>
            <a:r>
              <a:rPr lang="ko-KR" altLang="en-US" sz="1200" dirty="0"/>
              <a:t>조건이</a:t>
            </a:r>
            <a:r>
              <a:rPr lang="en-US" altLang="ko-KR" sz="1200" dirty="0"/>
              <a:t> </a:t>
            </a:r>
            <a:r>
              <a:rPr lang="ko-KR" altLang="en-US" sz="1200" dirty="0"/>
              <a:t>있으면</a:t>
            </a:r>
            <a:r>
              <a:rPr lang="en-US" altLang="ko-KR" sz="1200" dirty="0"/>
              <a:t> </a:t>
            </a:r>
            <a:r>
              <a:rPr lang="ko-KR" altLang="en-US" sz="1200" dirty="0"/>
              <a:t>검색</a:t>
            </a:r>
            <a:r>
              <a:rPr lang="en-US" altLang="ko-KR" sz="1200" dirty="0"/>
              <a:t> </a:t>
            </a:r>
            <a:r>
              <a:rPr lang="ko-KR" altLang="en-US" sz="1200" dirty="0"/>
              <a:t>조건</a:t>
            </a:r>
            <a:r>
              <a:rPr lang="en-US" altLang="ko-KR" sz="1200" dirty="0"/>
              <a:t> </a:t>
            </a:r>
            <a:r>
              <a:rPr lang="ko-KR" altLang="en-US" sz="1200" dirty="0"/>
              <a:t>아래로</a:t>
            </a:r>
            <a:r>
              <a:rPr lang="en-US" altLang="ko-KR" sz="1200" dirty="0"/>
              <a:t> </a:t>
            </a:r>
            <a:r>
              <a:rPr lang="ko-KR" altLang="en-US" sz="1200" dirty="0"/>
              <a:t>스크롤이</a:t>
            </a:r>
            <a:r>
              <a:rPr lang="en-US" altLang="ko-KR" sz="1200" dirty="0"/>
              <a:t> </a:t>
            </a:r>
            <a:r>
              <a:rPr lang="ko-KR" altLang="en-US" sz="1200" dirty="0"/>
              <a:t>생겨야</a:t>
            </a:r>
            <a:r>
              <a:rPr lang="en-US" altLang="ko-KR" sz="1200" dirty="0"/>
              <a:t> </a:t>
            </a:r>
            <a:r>
              <a:rPr lang="ko-KR" altLang="en-US" sz="1200" dirty="0"/>
              <a:t>함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977" y="782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035EFB-C271-8075-8F9C-A4E2D80CDD8C}"/>
              </a:ext>
            </a:extLst>
          </p:cNvPr>
          <p:cNvSpPr/>
          <p:nvPr/>
        </p:nvSpPr>
        <p:spPr>
          <a:xfrm>
            <a:off x="8551817" y="5810760"/>
            <a:ext cx="3640183" cy="10472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/>
              <a:t>수정완료</a:t>
            </a:r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5430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1231" y="98736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모달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스크롤 공통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9001759" y="2601034"/>
            <a:ext cx="3190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가로</a:t>
            </a:r>
            <a:r>
              <a:rPr lang="en-US" altLang="ko-KR" sz="1200" dirty="0"/>
              <a:t> </a:t>
            </a:r>
            <a:r>
              <a:rPr lang="ko-KR" altLang="en-US" sz="1200" dirty="0"/>
              <a:t>스크롤은</a:t>
            </a:r>
            <a:r>
              <a:rPr lang="en-US" altLang="ko-KR" sz="1200" dirty="0"/>
              <a:t> </a:t>
            </a:r>
            <a:r>
              <a:rPr lang="ko-KR" altLang="en-US" sz="1200" dirty="0"/>
              <a:t>세로</a:t>
            </a:r>
            <a:r>
              <a:rPr lang="en-US" altLang="ko-KR" sz="1200" dirty="0"/>
              <a:t> </a:t>
            </a:r>
            <a:r>
              <a:rPr lang="ko-KR" altLang="en-US" sz="1200" dirty="0"/>
              <a:t>스크롤을</a:t>
            </a:r>
            <a:r>
              <a:rPr lang="en-US" altLang="ko-KR" sz="1200" dirty="0"/>
              <a:t> </a:t>
            </a:r>
            <a:r>
              <a:rPr lang="ko-KR" altLang="en-US" sz="1200" dirty="0"/>
              <a:t>아래로</a:t>
            </a:r>
            <a:r>
              <a:rPr lang="en-US" altLang="ko-KR" sz="1200" dirty="0"/>
              <a:t> </a:t>
            </a:r>
            <a:r>
              <a:rPr lang="ko-KR" altLang="en-US" sz="1200" dirty="0"/>
              <a:t>내려야만 보임</a:t>
            </a:r>
            <a:endParaRPr lang="en-US" altLang="ko-KR" sz="1200" dirty="0"/>
          </a:p>
          <a:p>
            <a:r>
              <a:rPr lang="ko-KR" altLang="en-US" sz="1200" dirty="0"/>
              <a:t>가로 스크롤이 있다면 처음부터 보일 수는 없나요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572"/>
          <a:stretch/>
        </p:blipFill>
        <p:spPr>
          <a:xfrm>
            <a:off x="460057" y="419946"/>
            <a:ext cx="8460422" cy="4904044"/>
          </a:xfrm>
          <a:prstGeom prst="rect">
            <a:avLst/>
          </a:prstGeom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89445"/>
              </p:ext>
            </p:extLst>
          </p:nvPr>
        </p:nvGraphicFramePr>
        <p:xfrm>
          <a:off x="4690268" y="3939969"/>
          <a:ext cx="3815080" cy="2768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6685640" imgH="12088800" progId="Photoshop.Image.13">
                  <p:embed/>
                </p:oleObj>
              </mc:Choice>
              <mc:Fallback>
                <p:oleObj name="Image" r:id="rId3" imgW="16685640" imgH="12088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0268" y="3939969"/>
                        <a:ext cx="3815080" cy="2768041"/>
                      </a:xfrm>
                      <a:prstGeom prst="rect">
                        <a:avLst/>
                      </a:prstGeom>
                      <a:ln>
                        <a:solidFill>
                          <a:schemeClr val="bg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4632960" y="6610773"/>
            <a:ext cx="3705013" cy="155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95281" y="3933196"/>
            <a:ext cx="167375" cy="2833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51147" y="5722109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예시</a:t>
            </a:r>
            <a:r>
              <a:rPr lang="en-US" altLang="ko-KR" sz="1200" dirty="0"/>
              <a:t>) </a:t>
            </a:r>
            <a:r>
              <a:rPr lang="ko-KR" altLang="en-US" sz="1200" dirty="0"/>
              <a:t>화면사이즈를 줄이면 가로 세로 스크롤이 모두 보임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77" y="782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BFD93E-BBB3-C861-E93E-2999727DF2C6}"/>
              </a:ext>
            </a:extLst>
          </p:cNvPr>
          <p:cNvSpPr/>
          <p:nvPr/>
        </p:nvSpPr>
        <p:spPr>
          <a:xfrm>
            <a:off x="8551817" y="5810760"/>
            <a:ext cx="3640183" cy="10472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/>
              <a:t>수정완료</a:t>
            </a:r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864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7" y="932722"/>
            <a:ext cx="10071170" cy="55001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8032" y="63382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/>
              <a:t>P28 / </a:t>
            </a:r>
            <a:r>
              <a:rPr lang="ko-KR" altLang="en-US" sz="1100" dirty="0"/>
              <a:t>운영</a:t>
            </a:r>
            <a:r>
              <a:rPr lang="en-US" altLang="ko-KR" sz="1100" dirty="0"/>
              <a:t>_</a:t>
            </a:r>
            <a:r>
              <a:rPr lang="ko-KR" altLang="en-US" sz="1100" dirty="0" err="1"/>
              <a:t>설문관리</a:t>
            </a:r>
            <a:r>
              <a:rPr lang="en-US" altLang="ko-KR" sz="1100" dirty="0"/>
              <a:t>_</a:t>
            </a:r>
            <a:r>
              <a:rPr lang="ko-KR" altLang="en-US" sz="1100" dirty="0"/>
              <a:t>설문결과</a:t>
            </a:r>
            <a:r>
              <a:rPr lang="en-US" altLang="ko-KR" sz="1100" dirty="0"/>
              <a:t>_</a:t>
            </a:r>
            <a:r>
              <a:rPr lang="ko-KR" altLang="en-US" sz="1100" dirty="0"/>
              <a:t>일반</a:t>
            </a:r>
            <a:r>
              <a:rPr lang="en-US" altLang="ko-KR" sz="1100" dirty="0"/>
              <a:t>_</a:t>
            </a:r>
            <a:r>
              <a:rPr lang="ko-KR" altLang="en-US" sz="1100" dirty="0"/>
              <a:t>설문상세결과</a:t>
            </a:r>
            <a:r>
              <a:rPr lang="en-US" altLang="ko-KR" sz="1100" dirty="0"/>
              <a:t>(</a:t>
            </a:r>
            <a:r>
              <a:rPr lang="ko-KR" altLang="en-US" sz="1100" dirty="0"/>
              <a:t>일반</a:t>
            </a:r>
            <a:r>
              <a:rPr lang="en-US" altLang="ko-KR" sz="1100" dirty="0"/>
              <a:t>)_</a:t>
            </a:r>
            <a:r>
              <a:rPr lang="ko-KR" altLang="en-US" sz="1100" dirty="0" err="1"/>
              <a:t>상세결과</a:t>
            </a:r>
            <a:r>
              <a:rPr lang="en-US" altLang="ko-KR" sz="1100" dirty="0"/>
              <a:t>.html(</a:t>
            </a:r>
            <a:r>
              <a:rPr lang="ko-KR" altLang="en-US" sz="1100" dirty="0"/>
              <a:t>설문 상세 결과 공통</a:t>
            </a:r>
            <a:r>
              <a:rPr lang="en-US" altLang="ko-KR" sz="1100" dirty="0"/>
              <a:t>)</a:t>
            </a:r>
            <a:endParaRPr lang="ko-KR" altLang="en-US" sz="700" dirty="0"/>
          </a:p>
        </p:txBody>
      </p:sp>
      <p:sp>
        <p:nvSpPr>
          <p:cNvPr id="6" name="직사각형 5"/>
          <p:cNvSpPr/>
          <p:nvPr/>
        </p:nvSpPr>
        <p:spPr>
          <a:xfrm>
            <a:off x="7782558" y="2810933"/>
            <a:ext cx="2451949" cy="318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5864" y="2099794"/>
            <a:ext cx="280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질문수가</a:t>
            </a:r>
            <a:r>
              <a:rPr lang="ko-KR" altLang="en-US" sz="1200" dirty="0"/>
              <a:t> 늘어나면 어차피 기로 스크롤 생기므로 </a:t>
            </a:r>
            <a:r>
              <a:rPr lang="ko-KR" altLang="en-US" sz="1200" dirty="0" err="1"/>
              <a:t>컬럼간에</a:t>
            </a:r>
            <a:r>
              <a:rPr lang="ko-KR" altLang="en-US" sz="1200" dirty="0"/>
              <a:t> 여백을 좀 더 주기 바랍니다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5977" y="782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CFD419-33B9-99B4-9DD9-0E76C3A80757}"/>
              </a:ext>
            </a:extLst>
          </p:cNvPr>
          <p:cNvSpPr/>
          <p:nvPr/>
        </p:nvSpPr>
        <p:spPr>
          <a:xfrm>
            <a:off x="8551817" y="5810760"/>
            <a:ext cx="3640183" cy="10472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/>
              <a:t>수정완료</a:t>
            </a:r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5788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883"/>
          <a:stretch/>
        </p:blipFill>
        <p:spPr>
          <a:xfrm>
            <a:off x="1089977" y="1131147"/>
            <a:ext cx="8501063" cy="49117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8032" y="63382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P33 / </a:t>
            </a:r>
            <a:r>
              <a:rPr lang="ko-KR" altLang="en-US" sz="1200" dirty="0"/>
              <a:t>운영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설문관리</a:t>
            </a:r>
            <a:r>
              <a:rPr lang="en-US" altLang="ko-KR" sz="1200" dirty="0"/>
              <a:t>_</a:t>
            </a:r>
            <a:r>
              <a:rPr lang="ko-KR" altLang="en-US" sz="1200" dirty="0"/>
              <a:t>설문결과</a:t>
            </a:r>
            <a:r>
              <a:rPr lang="en-US" altLang="ko-KR" sz="1200" dirty="0"/>
              <a:t>_</a:t>
            </a:r>
            <a:r>
              <a:rPr lang="ko-KR" altLang="en-US" sz="1200" dirty="0"/>
              <a:t>일반</a:t>
            </a:r>
            <a:r>
              <a:rPr lang="en-US" altLang="ko-KR" sz="1200" dirty="0"/>
              <a:t>_</a:t>
            </a:r>
            <a:r>
              <a:rPr lang="ko-KR" altLang="en-US" sz="1200" dirty="0"/>
              <a:t>설문상세결과</a:t>
            </a:r>
            <a:r>
              <a:rPr lang="en-US" altLang="ko-KR" sz="1200" dirty="0"/>
              <a:t>(</a:t>
            </a:r>
            <a:r>
              <a:rPr lang="ko-KR" altLang="en-US" sz="1200" dirty="0"/>
              <a:t>강의</a:t>
            </a:r>
            <a:r>
              <a:rPr lang="en-US" altLang="ko-KR" sz="1200" dirty="0"/>
              <a:t>)_</a:t>
            </a:r>
            <a:r>
              <a:rPr lang="ko-KR" altLang="en-US" sz="1200" dirty="0" err="1"/>
              <a:t>강의별결과</a:t>
            </a:r>
            <a:r>
              <a:rPr lang="en-US" altLang="ko-KR" sz="1200" dirty="0"/>
              <a:t>.html</a:t>
            </a:r>
            <a:endParaRPr lang="ko-KR" altLang="en-US" sz="400" dirty="0"/>
          </a:p>
        </p:txBody>
      </p:sp>
      <p:sp>
        <p:nvSpPr>
          <p:cNvPr id="6" name="직사각형 5"/>
          <p:cNvSpPr/>
          <p:nvPr/>
        </p:nvSpPr>
        <p:spPr>
          <a:xfrm>
            <a:off x="6864032" y="2648097"/>
            <a:ext cx="2451949" cy="318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79729" y="6102834"/>
            <a:ext cx="400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질문수가</a:t>
            </a:r>
            <a:r>
              <a:rPr lang="ko-KR" altLang="en-US" sz="1200" dirty="0"/>
              <a:t> 늘어나도</a:t>
            </a:r>
            <a:r>
              <a:rPr lang="en-US" altLang="ko-KR" sz="1200" dirty="0"/>
              <a:t> </a:t>
            </a:r>
            <a:r>
              <a:rPr lang="ko-KR" altLang="en-US" sz="1200" dirty="0"/>
              <a:t>이전</a:t>
            </a:r>
            <a:r>
              <a:rPr lang="en-US" altLang="ko-KR" sz="1200" dirty="0"/>
              <a:t> </a:t>
            </a:r>
            <a:r>
              <a:rPr lang="ko-KR" altLang="en-US" sz="1200" dirty="0"/>
              <a:t>슬라이드처럼 스크롤이 나타나지 않습니다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이전 슬라이드 스타일로 통일해 주시기 바랍니다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225232" y="5570790"/>
            <a:ext cx="8196475" cy="152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977" y="782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311A85-553D-7ABC-BE60-C84365C9446D}"/>
              </a:ext>
            </a:extLst>
          </p:cNvPr>
          <p:cNvSpPr/>
          <p:nvPr/>
        </p:nvSpPr>
        <p:spPr>
          <a:xfrm>
            <a:off x="8551817" y="5810760"/>
            <a:ext cx="3640183" cy="10472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/>
              <a:t>수정완료</a:t>
            </a:r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8721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609"/>
          <a:stretch/>
        </p:blipFill>
        <p:spPr>
          <a:xfrm>
            <a:off x="651827" y="812801"/>
            <a:ext cx="10768013" cy="52103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1827" y="48619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P17 / </a:t>
            </a:r>
            <a:r>
              <a:rPr lang="ko-KR" altLang="en-US" sz="1200" dirty="0"/>
              <a:t>정책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설문지형태</a:t>
            </a:r>
            <a:r>
              <a:rPr lang="en-US" altLang="ko-KR" sz="1200" dirty="0"/>
              <a:t>_</a:t>
            </a:r>
            <a:r>
              <a:rPr lang="ko-KR" altLang="en-US" sz="1200" dirty="0"/>
              <a:t>페이지당</a:t>
            </a:r>
            <a:r>
              <a:rPr lang="en-US" altLang="ko-KR" sz="1200" dirty="0"/>
              <a:t>1</a:t>
            </a:r>
            <a:r>
              <a:rPr lang="ko-KR" altLang="en-US" sz="1200" dirty="0" err="1"/>
              <a:t>개문항</a:t>
            </a:r>
            <a:r>
              <a:rPr lang="en-US" altLang="ko-KR" sz="1200" dirty="0"/>
              <a:t>.html</a:t>
            </a:r>
            <a:endParaRPr lang="ko-KR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751840" y="6204373"/>
            <a:ext cx="6620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해당</a:t>
            </a:r>
            <a:r>
              <a:rPr lang="en-US" altLang="ko-KR" sz="1200" dirty="0"/>
              <a:t> </a:t>
            </a:r>
            <a:r>
              <a:rPr lang="ko-KR" altLang="en-US" sz="1200" dirty="0"/>
              <a:t>화면은</a:t>
            </a:r>
            <a:r>
              <a:rPr lang="en-US" altLang="ko-KR" sz="1200" dirty="0"/>
              <a:t> </a:t>
            </a:r>
            <a:r>
              <a:rPr lang="ko-KR" altLang="en-US" sz="1200" dirty="0"/>
              <a:t>여러 설문 내용이 각각 한 화면에 나오고 다음 설문 문제로 넘어가는 방식입니다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그러므로 팝업 가로세로 사이즈는 동일하게 유지하도록 수정 바랍니다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977" y="782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AC4E1E-42FA-842A-40C9-8A9188D3FCF5}"/>
              </a:ext>
            </a:extLst>
          </p:cNvPr>
          <p:cNvSpPr/>
          <p:nvPr/>
        </p:nvSpPr>
        <p:spPr>
          <a:xfrm>
            <a:off x="8551817" y="5810760"/>
            <a:ext cx="3640183" cy="10472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/>
              <a:t>수정완료</a:t>
            </a:r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02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499</Words>
  <Application>Microsoft Office PowerPoint</Application>
  <PresentationFormat>와이드스크린</PresentationFormat>
  <Paragraphs>73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junghwan kim</dc:creator>
  <cp:lastModifiedBy>31634</cp:lastModifiedBy>
  <cp:revision>41</cp:revision>
  <dcterms:created xsi:type="dcterms:W3CDTF">2024-06-10T02:26:32Z</dcterms:created>
  <dcterms:modified xsi:type="dcterms:W3CDTF">2024-06-12T03:51:09Z</dcterms:modified>
</cp:coreProperties>
</file>