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6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6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5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4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7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5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6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B8CD-DE7E-4471-8E73-4F57765181C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DD44-DE36-413B-97CE-BF2CDCC27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590"/>
          <a:stretch/>
        </p:blipFill>
        <p:spPr>
          <a:xfrm>
            <a:off x="1850348" y="689547"/>
            <a:ext cx="8667750" cy="5647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328" y="194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수강생창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57600" y="1071797"/>
            <a:ext cx="1056807" cy="292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56233" y="1064661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가독성이</a:t>
            </a:r>
            <a:r>
              <a:rPr lang="ko-KR" altLang="en-US" sz="1100" dirty="0"/>
              <a:t> 떨어집니다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폰트 사이즈 좀 더 </a:t>
            </a:r>
            <a:r>
              <a:rPr lang="ko-KR" altLang="en-US" sz="1100" dirty="0" err="1"/>
              <a:t>키워주시기</a:t>
            </a:r>
            <a:r>
              <a:rPr lang="ko-KR" altLang="en-US" sz="1100" dirty="0"/>
              <a:t> 바랍니다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084820" y="1911246"/>
            <a:ext cx="629587" cy="314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1960" y="1694686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@</a:t>
            </a:r>
            <a:r>
              <a:rPr lang="ko-KR" altLang="en-US" sz="1400" dirty="0"/>
              <a:t>추가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3990" t="95927" r="1009" b="490"/>
          <a:stretch/>
        </p:blipFill>
        <p:spPr>
          <a:xfrm>
            <a:off x="3237874" y="4071704"/>
            <a:ext cx="7045377" cy="20986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65489" y="6041036"/>
            <a:ext cx="7375160" cy="296057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678118" y="4339652"/>
            <a:ext cx="622092" cy="1701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1"/>
          </p:cNvCxnSpPr>
          <p:nvPr/>
        </p:nvCxnSpPr>
        <p:spPr>
          <a:xfrm flipH="1" flipV="1">
            <a:off x="4714407" y="1142163"/>
            <a:ext cx="841826" cy="53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01722" y="4544014"/>
            <a:ext cx="3261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수강생 정보에서는 하단 영역이 </a:t>
            </a:r>
            <a:r>
              <a:rPr lang="ko-KR" altLang="en-US" sz="1100" dirty="0" err="1"/>
              <a:t>필요없습니다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 위치에 </a:t>
            </a:r>
            <a:r>
              <a:rPr lang="ko-KR" altLang="en-US" sz="1100" dirty="0" err="1"/>
              <a:t>페이징과</a:t>
            </a:r>
            <a:r>
              <a:rPr lang="ko-KR" altLang="en-US" sz="1100" dirty="0"/>
              <a:t> 버튼 배치 바랍니다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783829" y="1026826"/>
            <a:ext cx="981856" cy="3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83829" y="384680"/>
            <a:ext cx="2004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P4 / </a:t>
            </a:r>
            <a:r>
              <a:rPr lang="ko-KR" altLang="en-US" sz="1100" dirty="0" err="1"/>
              <a:t>수강생창</a:t>
            </a:r>
            <a:r>
              <a:rPr lang="en-US" altLang="ko-KR" sz="1100" dirty="0"/>
              <a:t>_</a:t>
            </a:r>
            <a:r>
              <a:rPr lang="ko-KR" altLang="en-US" sz="1100" dirty="0" err="1"/>
              <a:t>학생정보</a:t>
            </a:r>
            <a:r>
              <a:rPr lang="en-US" altLang="ko-KR" sz="1100" dirty="0"/>
              <a:t>.html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" y="1708879"/>
            <a:ext cx="18503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다른 지점을 선택할 수 있는 기능이 적용되어야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6" name="직선 화살표 연결선 25"/>
          <p:cNvCxnSpPr>
            <a:stCxn id="20" idx="1"/>
            <a:endCxn id="24" idx="0"/>
          </p:cNvCxnSpPr>
          <p:nvPr/>
        </p:nvCxnSpPr>
        <p:spPr>
          <a:xfrm flipH="1">
            <a:off x="925175" y="1199213"/>
            <a:ext cx="858654" cy="509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ADACD-2C66-4358-4C80-B48D94BEE9A2}"/>
              </a:ext>
            </a:extLst>
          </p:cNvPr>
          <p:cNvSpPr/>
          <p:nvPr/>
        </p:nvSpPr>
        <p:spPr>
          <a:xfrm>
            <a:off x="0" y="3770811"/>
            <a:ext cx="3640183" cy="30613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다른 지점을 선택할 수 있는 기능이 적용되어야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&gt;&gt; </a:t>
            </a:r>
            <a:r>
              <a:rPr lang="ko-KR" altLang="en-US" sz="1100" dirty="0" err="1"/>
              <a:t>퍼블은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셀렉트로</a:t>
            </a:r>
            <a:r>
              <a:rPr lang="ko-KR" altLang="en-US" sz="1100" dirty="0"/>
              <a:t> 마크업 되어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옵션값을 넣으면 변경 가능합니다</a:t>
            </a:r>
            <a:r>
              <a:rPr lang="en-US" altLang="ko-KR" sz="1100" dirty="0"/>
              <a:t>. (* </a:t>
            </a:r>
            <a:r>
              <a:rPr lang="ko-KR" altLang="en-US" sz="1100" dirty="0" err="1"/>
              <a:t>퍼블수정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기존 플러그인 </a:t>
            </a:r>
            <a:r>
              <a:rPr lang="en-US" altLang="ko-KR" sz="1100" dirty="0"/>
              <a:t>select</a:t>
            </a:r>
            <a:r>
              <a:rPr lang="ko-KR" altLang="en-US" sz="1100" dirty="0"/>
              <a:t>에서 </a:t>
            </a:r>
            <a:r>
              <a:rPr lang="en-US" altLang="ko-KR" sz="1100" dirty="0"/>
              <a:t>&gt; </a:t>
            </a:r>
            <a:r>
              <a:rPr lang="ko-KR" altLang="en-US" sz="1100" dirty="0"/>
              <a:t>기본 </a:t>
            </a:r>
            <a:r>
              <a:rPr lang="en-US" altLang="ko-KR" sz="1100" dirty="0"/>
              <a:t>select</a:t>
            </a:r>
            <a:r>
              <a:rPr lang="ko-KR" altLang="en-US" sz="1100" dirty="0"/>
              <a:t>로 변경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가독성이 떨어집니다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폰트 사이즈 좀 더 </a:t>
            </a:r>
            <a:r>
              <a:rPr lang="ko-KR" altLang="en-US" sz="1100" dirty="0" err="1"/>
              <a:t>키워주시기</a:t>
            </a:r>
            <a:r>
              <a:rPr lang="ko-KR" altLang="en-US" sz="1100" dirty="0"/>
              <a:t> 바랍니다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&gt;&gt; 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3. @</a:t>
            </a:r>
            <a:r>
              <a:rPr lang="ko-KR" altLang="en-US" sz="1100" dirty="0"/>
              <a:t>추가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수강생 정보에서는 하단 영역이 </a:t>
            </a:r>
            <a:r>
              <a:rPr lang="ko-KR" altLang="en-US" sz="1100" dirty="0" err="1"/>
              <a:t>필요없습니다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 위치에 페이징과 버튼 배치 바랍니다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&gt;&gt; </a:t>
            </a:r>
            <a:r>
              <a:rPr lang="ko-KR" altLang="en-US" sz="1100" dirty="0"/>
              <a:t>수정완료</a:t>
            </a:r>
          </a:p>
        </p:txBody>
      </p:sp>
    </p:spTree>
    <p:extLst>
      <p:ext uri="{BB962C8B-B14F-4D97-AF65-F5344CB8AC3E}">
        <p14:creationId xmlns:p14="http://schemas.microsoft.com/office/powerpoint/2010/main" val="107817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328" y="194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수강생창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3829" y="384680"/>
            <a:ext cx="2004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P8 / </a:t>
            </a:r>
            <a:r>
              <a:rPr lang="ko-KR" altLang="en-US" sz="1100" dirty="0" err="1"/>
              <a:t>수강생창</a:t>
            </a:r>
            <a:r>
              <a:rPr lang="en-US" altLang="ko-KR" sz="1100" dirty="0"/>
              <a:t>_</a:t>
            </a:r>
            <a:r>
              <a:rPr lang="ko-KR" altLang="en-US" sz="1100" dirty="0"/>
              <a:t>파일관리</a:t>
            </a:r>
            <a:r>
              <a:rPr lang="en-US" altLang="ko-KR" sz="1100" dirty="0"/>
              <a:t>.html</a:t>
            </a:r>
            <a:endParaRPr lang="ko-KR" altLang="en-US" sz="11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37558"/>
              </p:ext>
            </p:extLst>
          </p:nvPr>
        </p:nvGraphicFramePr>
        <p:xfrm>
          <a:off x="3462728" y="1424099"/>
          <a:ext cx="4721902" cy="4241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7619040" imgH="6844320" progId="Photoshop.Image.13">
                  <p:embed/>
                </p:oleObj>
              </mc:Choice>
              <mc:Fallback>
                <p:oleObj name="Image" r:id="rId2" imgW="7619040" imgH="6844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62728" y="1424099"/>
                        <a:ext cx="4721902" cy="4241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>
            <a:off x="5059180" y="1184223"/>
            <a:ext cx="622092" cy="1941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441430" y="1184223"/>
            <a:ext cx="239842" cy="1941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9081" y="722558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파일명과 </a:t>
            </a:r>
            <a:r>
              <a:rPr lang="en-US" altLang="ko-KR" sz="1200" dirty="0"/>
              <a:t>X</a:t>
            </a:r>
            <a:r>
              <a:rPr lang="ko-KR" altLang="en-US" sz="1200" dirty="0"/>
              <a:t>버튼 </a:t>
            </a:r>
            <a:r>
              <a:rPr lang="en-US" altLang="ko-KR" sz="1200" dirty="0" err="1"/>
              <a:t>valign</a:t>
            </a:r>
            <a:r>
              <a:rPr lang="en-US" altLang="ko-KR" sz="1200" dirty="0"/>
              <a:t> </a:t>
            </a:r>
            <a:r>
              <a:rPr lang="ko-KR" altLang="en-US" sz="1200" dirty="0"/>
              <a:t>가운데</a:t>
            </a:r>
            <a:r>
              <a:rPr lang="en-US" altLang="ko-KR" sz="1200" dirty="0"/>
              <a:t> </a:t>
            </a:r>
            <a:r>
              <a:rPr lang="ko-KR" altLang="en-US" sz="1200" dirty="0"/>
              <a:t>정렬</a:t>
            </a:r>
            <a:endParaRPr lang="en-US" altLang="ko-KR" sz="1200" dirty="0"/>
          </a:p>
          <a:p>
            <a:r>
              <a:rPr lang="ko-KR" altLang="en-US" sz="1200" dirty="0"/>
              <a:t>파일명과 </a:t>
            </a:r>
            <a:r>
              <a:rPr lang="en-US" altLang="ko-KR" sz="1200" dirty="0"/>
              <a:t>X</a:t>
            </a:r>
            <a:r>
              <a:rPr lang="ko-KR" altLang="en-US" sz="1200" dirty="0"/>
              <a:t>버튼 거리 반으로 줄임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다음문서와</a:t>
            </a:r>
            <a:r>
              <a:rPr lang="ko-KR" altLang="en-US" sz="1200" dirty="0"/>
              <a:t> 구분이 안된</a:t>
            </a:r>
          </a:p>
        </p:txBody>
      </p:sp>
      <p:sp>
        <p:nvSpPr>
          <p:cNvPr id="11" name="오른쪽 중괄호 10"/>
          <p:cNvSpPr/>
          <p:nvPr/>
        </p:nvSpPr>
        <p:spPr>
          <a:xfrm>
            <a:off x="7577528" y="2990538"/>
            <a:ext cx="97436" cy="11842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04354" y="3351816"/>
            <a:ext cx="283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파일이 여러 개일 경우 산만함</a:t>
            </a:r>
            <a:endParaRPr lang="en-US" altLang="ko-KR" sz="1200" dirty="0"/>
          </a:p>
          <a:p>
            <a:r>
              <a:rPr lang="ko-KR" altLang="en-US" sz="1200" dirty="0"/>
              <a:t>정돈된 느낌으로 보여줄 수는 없나요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1" idx="1"/>
            <a:endCxn id="17" idx="1"/>
          </p:cNvCxnSpPr>
          <p:nvPr/>
        </p:nvCxnSpPr>
        <p:spPr>
          <a:xfrm flipV="1">
            <a:off x="7674964" y="3582649"/>
            <a:ext cx="92939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D601-7455-C239-83C7-57E9ED08337D}"/>
              </a:ext>
            </a:extLst>
          </p:cNvPr>
          <p:cNvSpPr/>
          <p:nvPr/>
        </p:nvSpPr>
        <p:spPr>
          <a:xfrm>
            <a:off x="0" y="4946469"/>
            <a:ext cx="3640183" cy="1885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 파일명과 </a:t>
            </a:r>
            <a:r>
              <a:rPr lang="en-US" altLang="ko-KR" sz="1100" dirty="0"/>
              <a:t>X</a:t>
            </a:r>
            <a:r>
              <a:rPr lang="ko-KR" altLang="en-US" sz="1100" dirty="0"/>
              <a:t>버튼 </a:t>
            </a:r>
            <a:r>
              <a:rPr lang="en-US" altLang="ko-KR" sz="1100" dirty="0" err="1"/>
              <a:t>valign</a:t>
            </a:r>
            <a:r>
              <a:rPr lang="en-US" altLang="ko-KR" sz="1100" dirty="0"/>
              <a:t> </a:t>
            </a:r>
            <a:r>
              <a:rPr lang="ko-KR" altLang="en-US" sz="1100" dirty="0"/>
              <a:t>가운데</a:t>
            </a:r>
            <a:r>
              <a:rPr lang="en-US" altLang="ko-KR" sz="1100" dirty="0"/>
              <a:t> </a:t>
            </a:r>
            <a:r>
              <a:rPr lang="ko-KR" altLang="en-US" sz="1100" dirty="0"/>
              <a:t>정렬</a:t>
            </a:r>
            <a:endParaRPr lang="en-US" altLang="ko-KR" sz="1100" dirty="0"/>
          </a:p>
          <a:p>
            <a:r>
              <a:rPr lang="ko-KR" altLang="en-US" sz="1100" dirty="0"/>
              <a:t>파일명과 </a:t>
            </a:r>
            <a:r>
              <a:rPr lang="en-US" altLang="ko-KR" sz="1100" dirty="0"/>
              <a:t>X</a:t>
            </a:r>
            <a:r>
              <a:rPr lang="ko-KR" altLang="en-US" sz="1100" dirty="0"/>
              <a:t>버튼 거리 반으로 줄임 </a:t>
            </a:r>
            <a:r>
              <a:rPr lang="en-US" altLang="ko-KR" sz="1100" dirty="0"/>
              <a:t>– </a:t>
            </a:r>
            <a:r>
              <a:rPr lang="ko-KR" altLang="en-US" sz="1100" dirty="0"/>
              <a:t>다음문서와 구분이 안된</a:t>
            </a:r>
            <a:endParaRPr lang="en-US" altLang="ko-KR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파일이 여러 개일 경우 산만함</a:t>
            </a:r>
            <a:endParaRPr lang="en-US" altLang="ko-KR" sz="1100" dirty="0"/>
          </a:p>
          <a:p>
            <a:r>
              <a:rPr lang="ko-KR" altLang="en-US" sz="1100" dirty="0"/>
              <a:t>정돈된 느낌으로 보여줄 수는 없나요</a:t>
            </a:r>
            <a:r>
              <a:rPr lang="en-US" altLang="ko-KR" sz="1100" dirty="0"/>
              <a:t>?</a:t>
            </a:r>
            <a:endParaRPr lang="ko-KR" altLang="en-US" sz="1100" dirty="0"/>
          </a:p>
          <a:p>
            <a:r>
              <a:rPr lang="en-US" altLang="ko-KR" sz="1100" dirty="0"/>
              <a:t>&gt;&gt; 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7828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328" y="194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수강생창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70324" y="4791352"/>
            <a:ext cx="3688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결제금액과</a:t>
            </a:r>
            <a:r>
              <a:rPr lang="ko-KR" altLang="en-US" sz="1100" dirty="0"/>
              <a:t> 결제수단 레이아웃을 </a:t>
            </a:r>
            <a:r>
              <a:rPr lang="ko-KR" altLang="en-US" sz="1100" dirty="0" err="1"/>
              <a:t>기획서대로</a:t>
            </a:r>
            <a:r>
              <a:rPr lang="ko-KR" altLang="en-US" sz="1100" dirty="0"/>
              <a:t> 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3829" y="384680"/>
            <a:ext cx="27093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P9 / </a:t>
            </a:r>
            <a:r>
              <a:rPr lang="ko-KR" altLang="en-US" sz="1100" dirty="0" err="1"/>
              <a:t>수강생창</a:t>
            </a:r>
            <a:r>
              <a:rPr lang="en-US" altLang="ko-KR" sz="1100" dirty="0"/>
              <a:t>_</a:t>
            </a:r>
            <a:r>
              <a:rPr lang="ko-KR" altLang="en-US" sz="1100" dirty="0"/>
              <a:t>국비수강료결제팝업</a:t>
            </a:r>
            <a:r>
              <a:rPr lang="en-US" altLang="ko-KR" sz="1100" dirty="0"/>
              <a:t>.html</a:t>
            </a:r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608" t="29858" r="23276" b="21905"/>
          <a:stretch/>
        </p:blipFill>
        <p:spPr>
          <a:xfrm>
            <a:off x="1009923" y="1588957"/>
            <a:ext cx="4257207" cy="28256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97" y="961710"/>
            <a:ext cx="5293702" cy="5661601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 flipV="1">
            <a:off x="3001130" y="4062336"/>
            <a:ext cx="213622" cy="729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9577" y="614198"/>
            <a:ext cx="3688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기획서 레이아웃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AE0E27-B3E4-B6DA-C2B4-34AEDDD475B6}"/>
              </a:ext>
            </a:extLst>
          </p:cNvPr>
          <p:cNvSpPr/>
          <p:nvPr/>
        </p:nvSpPr>
        <p:spPr>
          <a:xfrm>
            <a:off x="0" y="5582195"/>
            <a:ext cx="3640183" cy="1267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 결제금액과 결제수단 레이아웃을 기획서대로 수정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2713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328" y="194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수강생창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722"/>
          <a:stretch/>
        </p:blipFill>
        <p:spPr>
          <a:xfrm>
            <a:off x="1370324" y="825814"/>
            <a:ext cx="9725025" cy="54610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70324" y="564204"/>
            <a:ext cx="2114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P10 / </a:t>
            </a:r>
            <a:r>
              <a:rPr lang="ko-KR" altLang="en-US" sz="1100" b="0" i="0" dirty="0" err="1">
                <a:solidFill>
                  <a:srgbClr val="1F1F1F"/>
                </a:solidFill>
                <a:effectLst/>
                <a:latin typeface="Google Sans"/>
              </a:rPr>
              <a:t>수강생창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_</a:t>
            </a:r>
            <a:r>
              <a:rPr lang="ko-KR" altLang="en-US" sz="1100" b="0" i="0" dirty="0" err="1">
                <a:solidFill>
                  <a:srgbClr val="1F1F1F"/>
                </a:solidFill>
                <a:effectLst/>
                <a:latin typeface="Google Sans"/>
              </a:rPr>
              <a:t>수강정보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.html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2892213" y="1876213"/>
            <a:ext cx="1205654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97867" y="1876213"/>
            <a:ext cx="257386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25187" y="3211092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날짜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선택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기능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적용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바랍니다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>
                <a:latin typeface="+mn-ea"/>
              </a:rPr>
              <a:t>지점관리자에 적용된 기능 그대로 사용해 주세요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0" name="직선 화살표 연결선 9"/>
          <p:cNvCxnSpPr>
            <a:endCxn id="7" idx="0"/>
          </p:cNvCxnSpPr>
          <p:nvPr/>
        </p:nvCxnSpPr>
        <p:spPr>
          <a:xfrm>
            <a:off x="3630507" y="2160693"/>
            <a:ext cx="596053" cy="1050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45053" y="1372132"/>
            <a:ext cx="40350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오늘 클릭 시 </a:t>
            </a:r>
            <a:r>
              <a:rPr lang="ko-KR" altLang="en-US" sz="1000" dirty="0" err="1">
                <a:latin typeface="+mn-ea"/>
              </a:rPr>
              <a:t>클럭전과</a:t>
            </a:r>
            <a:r>
              <a:rPr lang="ko-KR" altLang="en-US" sz="1000" dirty="0">
                <a:latin typeface="+mn-ea"/>
              </a:rPr>
              <a:t> 명확하게 구분되도록 스타일 수정 바랍니다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>
                <a:latin typeface="+mn-ea"/>
              </a:rPr>
              <a:t>기존 퍼블리싱 참조</a:t>
            </a:r>
          </a:p>
        </p:txBody>
      </p:sp>
      <p:cxnSp>
        <p:nvCxnSpPr>
          <p:cNvPr id="13" name="직선 화살표 연결선 12"/>
          <p:cNvCxnSpPr>
            <a:stCxn id="12" idx="1"/>
            <a:endCxn id="8" idx="3"/>
          </p:cNvCxnSpPr>
          <p:nvPr/>
        </p:nvCxnSpPr>
        <p:spPr>
          <a:xfrm flipH="1">
            <a:off x="4355253" y="1572187"/>
            <a:ext cx="689800" cy="44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D2BB9-953D-9DE1-C5E8-CA222BCB19F1}"/>
              </a:ext>
            </a:extLst>
          </p:cNvPr>
          <p:cNvSpPr/>
          <p:nvPr/>
        </p:nvSpPr>
        <p:spPr>
          <a:xfrm>
            <a:off x="0" y="4803841"/>
            <a:ext cx="3640183" cy="20457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 </a:t>
            </a:r>
            <a:r>
              <a:rPr lang="ko-KR" altLang="en-US" sz="1100" dirty="0">
                <a:latin typeface="+mn-ea"/>
              </a:rPr>
              <a:t>날짜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선택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기능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적용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바랍니다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지점관리자에 적용된 기능 그대로 사용해 주세요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 </a:t>
            </a:r>
            <a:r>
              <a:rPr lang="en-US" altLang="ko-KR" sz="1100" dirty="0"/>
              <a:t>(</a:t>
            </a:r>
            <a:r>
              <a:rPr lang="ko-KR" altLang="en-US" sz="1100" dirty="0"/>
              <a:t>날짜선택 기능의 경우 개발에서 반영 가능한지 확인 요청합니다</a:t>
            </a:r>
            <a:r>
              <a:rPr lang="en-US" altLang="ko-KR" sz="1100" dirty="0"/>
              <a:t>.)</a:t>
            </a:r>
          </a:p>
          <a:p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>
                <a:latin typeface="+mn-ea"/>
              </a:rPr>
              <a:t> 오늘 클릭 시 </a:t>
            </a:r>
            <a:r>
              <a:rPr lang="ko-KR" altLang="en-US" sz="1100" dirty="0" err="1">
                <a:latin typeface="+mn-ea"/>
              </a:rPr>
              <a:t>클럭전과</a:t>
            </a:r>
            <a:r>
              <a:rPr lang="ko-KR" altLang="en-US" sz="1100" dirty="0">
                <a:latin typeface="+mn-ea"/>
              </a:rPr>
              <a:t> 명확하게 구분되도록 스타일 수정 바랍니다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기존 퍼블리싱 참조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7558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328" y="194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수강생창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3829" y="1396516"/>
            <a:ext cx="6971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P17 / </a:t>
            </a:r>
            <a:r>
              <a:rPr lang="ko-KR" altLang="en-US" sz="1100" dirty="0" err="1"/>
              <a:t>수강정보</a:t>
            </a:r>
            <a:r>
              <a:rPr lang="en-US" altLang="ko-KR" sz="1100" dirty="0"/>
              <a:t>(</a:t>
            </a:r>
            <a:r>
              <a:rPr lang="ko-KR" altLang="en-US" sz="1100" dirty="0"/>
              <a:t>온라인</a:t>
            </a:r>
            <a:r>
              <a:rPr lang="en-US" altLang="ko-KR" sz="1100" dirty="0"/>
              <a:t>) </a:t>
            </a:r>
            <a:r>
              <a:rPr lang="ko-KR" altLang="en-US" sz="1100" dirty="0"/>
              <a:t>누락</a:t>
            </a:r>
            <a:r>
              <a:rPr lang="en-US" altLang="ko-KR" sz="1100" dirty="0"/>
              <a:t>, </a:t>
            </a:r>
            <a:r>
              <a:rPr lang="ko-KR" altLang="en-US" sz="1100" dirty="0"/>
              <a:t>목록은 수강정보에서 검색조건 삭제 후 사용 가능하나 재발급 버튼은 없음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91EA8-5427-A213-C1B8-0ABAC2E0A147}"/>
              </a:ext>
            </a:extLst>
          </p:cNvPr>
          <p:cNvSpPr/>
          <p:nvPr/>
        </p:nvSpPr>
        <p:spPr>
          <a:xfrm>
            <a:off x="0" y="4812296"/>
            <a:ext cx="3640183" cy="20457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 </a:t>
            </a:r>
            <a:r>
              <a:rPr lang="en-US" altLang="ko-KR" sz="1100" dirty="0"/>
              <a:t>P17 / </a:t>
            </a:r>
            <a:r>
              <a:rPr lang="ko-KR" altLang="en-US" sz="1100" dirty="0"/>
              <a:t>수강정보</a:t>
            </a:r>
            <a:r>
              <a:rPr lang="en-US" altLang="ko-KR" sz="1100" dirty="0"/>
              <a:t>(</a:t>
            </a:r>
            <a:r>
              <a:rPr lang="ko-KR" altLang="en-US" sz="1100" dirty="0"/>
              <a:t>온라인</a:t>
            </a:r>
            <a:r>
              <a:rPr lang="en-US" altLang="ko-KR" sz="1100" dirty="0"/>
              <a:t>) </a:t>
            </a:r>
            <a:r>
              <a:rPr lang="ko-KR" altLang="en-US" sz="1100" dirty="0"/>
              <a:t>누락</a:t>
            </a:r>
            <a:r>
              <a:rPr lang="en-US" altLang="ko-KR" sz="1100" dirty="0"/>
              <a:t>, </a:t>
            </a:r>
            <a:r>
              <a:rPr lang="ko-KR" altLang="en-US" sz="1100" dirty="0"/>
              <a:t>목록은 수강정보에서 검색조건 삭제 후 사용 가능하나 재발급 버튼은 없음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개발에서 반영 가능한지 확인 요청합니다</a:t>
            </a:r>
            <a:r>
              <a:rPr lang="en-US" altLang="ko-KR" sz="1100" dirty="0"/>
              <a:t>. (&lt;button class=“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-outline-primary”&gt;&lt;/button&gt; </a:t>
            </a:r>
            <a:r>
              <a:rPr lang="ko-KR" altLang="en-US" sz="1100" dirty="0"/>
              <a:t>마크업 사용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5976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328" y="194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수강생창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869"/>
          <a:stretch/>
        </p:blipFill>
        <p:spPr>
          <a:xfrm>
            <a:off x="1370324" y="891915"/>
            <a:ext cx="9725025" cy="5452672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74362"/>
              </p:ext>
            </p:extLst>
          </p:nvPr>
        </p:nvGraphicFramePr>
        <p:xfrm>
          <a:off x="8146530" y="3738168"/>
          <a:ext cx="2948819" cy="28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6780600" imgH="647280" progId="Photoshop.Image.13">
                  <p:embed/>
                </p:oleObj>
              </mc:Choice>
              <mc:Fallback>
                <p:oleObj name="Image" r:id="rId3" imgW="6780600" imgH="647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6530" y="3738168"/>
                        <a:ext cx="2948819" cy="281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5231567" y="2960557"/>
            <a:ext cx="2585803" cy="33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31567" y="4019862"/>
            <a:ext cx="2585803" cy="33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31567" y="5366478"/>
            <a:ext cx="2585803" cy="33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4669" y="4212236"/>
            <a:ext cx="286312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인풋박스와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기타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텍스트가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같은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줄에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있어야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합니다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기획서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참조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1287137" y="514874"/>
            <a:ext cx="35525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P21 /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수강생창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원서결제정보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수강포기신청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.html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8CA92D-0352-5FB4-3EF5-BA6354746E35}"/>
              </a:ext>
            </a:extLst>
          </p:cNvPr>
          <p:cNvSpPr/>
          <p:nvPr/>
        </p:nvSpPr>
        <p:spPr>
          <a:xfrm>
            <a:off x="0" y="4812296"/>
            <a:ext cx="3640183" cy="20457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인풋박스와</a:t>
            </a:r>
            <a:r>
              <a:rPr lang="en-US" altLang="ko-KR" sz="1100" dirty="0"/>
              <a:t> </a:t>
            </a:r>
            <a:r>
              <a:rPr lang="ko-KR" altLang="en-US" sz="1100" dirty="0"/>
              <a:t>기타</a:t>
            </a:r>
            <a:r>
              <a:rPr lang="en-US" altLang="ko-KR" sz="1100" dirty="0"/>
              <a:t> </a:t>
            </a:r>
            <a:r>
              <a:rPr lang="ko-KR" altLang="en-US" sz="1100" dirty="0"/>
              <a:t>텍스트가</a:t>
            </a:r>
            <a:r>
              <a:rPr lang="en-US" altLang="ko-KR" sz="1100" dirty="0"/>
              <a:t> </a:t>
            </a:r>
            <a:r>
              <a:rPr lang="ko-KR" altLang="en-US" sz="1100" dirty="0"/>
              <a:t>같은</a:t>
            </a:r>
            <a:r>
              <a:rPr lang="en-US" altLang="ko-KR" sz="1100" dirty="0"/>
              <a:t> </a:t>
            </a:r>
            <a:r>
              <a:rPr lang="ko-KR" altLang="en-US" sz="1100" dirty="0"/>
              <a:t>줄에</a:t>
            </a:r>
            <a:r>
              <a:rPr lang="en-US" altLang="ko-KR" sz="1100" dirty="0"/>
              <a:t> </a:t>
            </a:r>
            <a:r>
              <a:rPr lang="ko-KR" altLang="en-US" sz="1100" dirty="0"/>
              <a:t>있어야</a:t>
            </a:r>
            <a:r>
              <a:rPr lang="en-US" altLang="ko-KR" sz="1100" dirty="0"/>
              <a:t> </a:t>
            </a:r>
            <a:r>
              <a:rPr lang="ko-KR" altLang="en-US" sz="1100" dirty="0"/>
              <a:t>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기획서</a:t>
            </a:r>
            <a:r>
              <a:rPr lang="en-US" altLang="ko-KR" sz="1100" dirty="0"/>
              <a:t> </a:t>
            </a:r>
            <a:r>
              <a:rPr lang="ko-KR" altLang="en-US" sz="1100" dirty="0"/>
              <a:t>참조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4471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328" y="194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수강생창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3829" y="1396516"/>
            <a:ext cx="7463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P25 / </a:t>
            </a:r>
            <a:r>
              <a:rPr lang="ko-KR" altLang="en-US" sz="1100" dirty="0">
                <a:latin typeface="맑은 고딕" panose="020B0503020000020004" pitchFamily="50" charset="-127"/>
              </a:rPr>
              <a:t>휴학</a:t>
            </a:r>
            <a:r>
              <a:rPr lang="en-US" altLang="ko-KR" sz="1100" dirty="0">
                <a:latin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</a:rPr>
              <a:t>복학 목록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r>
              <a:rPr lang="ko-KR" altLang="en-US" sz="1100" dirty="0"/>
              <a:t>누락</a:t>
            </a:r>
            <a:r>
              <a:rPr lang="en-US" altLang="ko-KR" sz="1100" dirty="0"/>
              <a:t>, </a:t>
            </a:r>
            <a:r>
              <a:rPr lang="ko-KR" altLang="en-US" sz="1100" dirty="0"/>
              <a:t>목록은 </a:t>
            </a:r>
            <a:r>
              <a:rPr lang="ko-KR" altLang="en-US" sz="1100" dirty="0" err="1"/>
              <a:t>수강정보</a:t>
            </a:r>
            <a:r>
              <a:rPr lang="ko-KR" altLang="en-US" sz="1100" dirty="0"/>
              <a:t> 페이지에서 검색조건 삭제 후 사용 가능하나 휴</a:t>
            </a:r>
            <a:r>
              <a:rPr lang="en-US" altLang="ko-KR" sz="1100" dirty="0"/>
              <a:t>/</a:t>
            </a:r>
            <a:r>
              <a:rPr lang="ko-KR" altLang="en-US" sz="1100" dirty="0"/>
              <a:t>복학신청서버튼은 없음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A46E71-617B-D7CD-DF33-727DF514A5CD}"/>
              </a:ext>
            </a:extLst>
          </p:cNvPr>
          <p:cNvSpPr/>
          <p:nvPr/>
        </p:nvSpPr>
        <p:spPr>
          <a:xfrm>
            <a:off x="0" y="4812296"/>
            <a:ext cx="3640183" cy="20457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 </a:t>
            </a:r>
            <a:r>
              <a:rPr lang="en-US" altLang="ko-KR" sz="1100" dirty="0"/>
              <a:t>P25 / </a:t>
            </a:r>
            <a:r>
              <a:rPr lang="ko-KR" altLang="en-US" sz="1100" dirty="0">
                <a:latin typeface="맑은 고딕" panose="020B0503020000020004" pitchFamily="50" charset="-127"/>
              </a:rPr>
              <a:t>휴학</a:t>
            </a:r>
            <a:r>
              <a:rPr lang="en-US" altLang="ko-KR" sz="1100" dirty="0">
                <a:latin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</a:rPr>
              <a:t>복학 목록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r>
              <a:rPr lang="ko-KR" altLang="en-US" sz="1100" dirty="0"/>
              <a:t>누락</a:t>
            </a:r>
            <a:r>
              <a:rPr lang="en-US" altLang="ko-KR" sz="1100" dirty="0"/>
              <a:t>, </a:t>
            </a:r>
            <a:r>
              <a:rPr lang="ko-KR" altLang="en-US" sz="1100" dirty="0"/>
              <a:t>목록은 수강정보 페이지에서 검색조건 삭제 후 사용 가능하나 휴</a:t>
            </a:r>
            <a:r>
              <a:rPr lang="en-US" altLang="ko-KR" sz="1100" dirty="0"/>
              <a:t>/</a:t>
            </a:r>
            <a:r>
              <a:rPr lang="ko-KR" altLang="en-US" sz="1100" dirty="0" err="1"/>
              <a:t>복학신청서버튼은</a:t>
            </a:r>
            <a:r>
              <a:rPr lang="ko-KR" altLang="en-US" sz="1100" dirty="0"/>
              <a:t> 없음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개발에서 반영 가능한지 확인 요청합니다</a:t>
            </a:r>
            <a:r>
              <a:rPr lang="en-US" altLang="ko-KR" sz="1100" dirty="0"/>
              <a:t>. (&lt;button class=“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-outline-primary”&gt;&lt;/button&gt; </a:t>
            </a:r>
            <a:r>
              <a:rPr lang="ko-KR" altLang="en-US" sz="1100" dirty="0"/>
              <a:t>마크업 사용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39386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878"/>
          <a:stretch/>
        </p:blipFill>
        <p:spPr>
          <a:xfrm>
            <a:off x="1370324" y="1011835"/>
            <a:ext cx="9725025" cy="5452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328" y="194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수강생창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94486" y="3090970"/>
            <a:ext cx="2465882" cy="311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54446" y="3682583"/>
            <a:ext cx="3162924" cy="1166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9935" y="6073516"/>
            <a:ext cx="748832" cy="252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92255" y="2158583"/>
            <a:ext cx="28631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텍스트 좀 더 키워주세요</a:t>
            </a:r>
            <a:r>
              <a:rPr lang="en-US" altLang="ko-KR" sz="1400" dirty="0"/>
              <a:t>…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7137" y="514874"/>
            <a:ext cx="35525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P26~27P /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수강생창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휴학복학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복학신청서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.html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012368" y="646852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/>
              <a:t>신청취소</a:t>
            </a:r>
            <a:r>
              <a:rPr lang="en-US" altLang="ko-KR" sz="1050" dirty="0"/>
              <a:t>, </a:t>
            </a:r>
            <a:r>
              <a:rPr lang="ko-KR" altLang="en-US" sz="1050" dirty="0"/>
              <a:t>반려 버튼 디자인 스타일 통일해 주시기 바랍니다</a:t>
            </a:r>
            <a:r>
              <a:rPr lang="en-US" altLang="ko-KR" sz="1050" dirty="0"/>
              <a:t>. </a:t>
            </a:r>
          </a:p>
          <a:p>
            <a:r>
              <a:rPr lang="ko-KR" altLang="en-US" sz="1050" dirty="0"/>
              <a:t>예를 들면 휴학신청서서의 </a:t>
            </a:r>
            <a:r>
              <a:rPr lang="ko-KR" altLang="en-US" sz="1050" dirty="0" err="1"/>
              <a:t>신청취소</a:t>
            </a:r>
            <a:r>
              <a:rPr lang="ko-KR" altLang="en-US" sz="1050" dirty="0"/>
              <a:t> 버튼이 휴학신청서의 </a:t>
            </a:r>
            <a:r>
              <a:rPr lang="ko-KR" altLang="en-US" sz="1050" dirty="0" err="1"/>
              <a:t>신청취소</a:t>
            </a:r>
            <a:r>
              <a:rPr lang="ko-KR" altLang="en-US" sz="1050" dirty="0"/>
              <a:t> 버튼과 스타일이 다릅니다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</a:p>
        </p:txBody>
      </p:sp>
      <p:cxnSp>
        <p:nvCxnSpPr>
          <p:cNvPr id="13" name="직선 화살표 연결선 12"/>
          <p:cNvCxnSpPr>
            <a:stCxn id="7" idx="1"/>
            <a:endCxn id="5" idx="3"/>
          </p:cNvCxnSpPr>
          <p:nvPr/>
        </p:nvCxnSpPr>
        <p:spPr>
          <a:xfrm flipH="1">
            <a:off x="7060368" y="2312472"/>
            <a:ext cx="1131887" cy="934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92254" y="4112061"/>
            <a:ext cx="286312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행간이 너무 좁습니다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그리고 </a:t>
            </a:r>
            <a:r>
              <a:rPr lang="en-US" altLang="ko-KR" sz="1400" dirty="0"/>
              <a:t>1,2,3</a:t>
            </a:r>
            <a:r>
              <a:rPr lang="ko-KR" altLang="en-US" sz="1400" dirty="0"/>
              <a:t>에 해당하는 내용 사이에 행간은 더 늘려주세요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flipH="1" flipV="1">
            <a:off x="7817370" y="4265950"/>
            <a:ext cx="374884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235791-B7ED-E137-BE45-A940A89BAC0D}"/>
              </a:ext>
            </a:extLst>
          </p:cNvPr>
          <p:cNvSpPr/>
          <p:nvPr/>
        </p:nvSpPr>
        <p:spPr>
          <a:xfrm>
            <a:off x="0" y="4265950"/>
            <a:ext cx="3640183" cy="2592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 텍스트 좀 더 키워주세요</a:t>
            </a:r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br>
              <a:rPr lang="en-US" altLang="ko-KR" sz="1100" dirty="0"/>
            </a:br>
            <a:r>
              <a:rPr lang="en-US" altLang="ko-KR" sz="1100" dirty="0"/>
              <a:t>2.</a:t>
            </a:r>
            <a:r>
              <a:rPr lang="ko-KR" altLang="en-US" sz="1100" dirty="0"/>
              <a:t> 행간이 너무 좁습니다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그리고 </a:t>
            </a:r>
            <a:r>
              <a:rPr lang="en-US" altLang="ko-KR" sz="1100" dirty="0"/>
              <a:t>1,2,3</a:t>
            </a:r>
            <a:r>
              <a:rPr lang="ko-KR" altLang="en-US" sz="1100" dirty="0"/>
              <a:t>에 해당하는 내용 사이에 행간은 더 늘려주세요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3.</a:t>
            </a:r>
            <a:r>
              <a:rPr lang="ko-KR" altLang="en-US" sz="1100" dirty="0"/>
              <a:t> 신청취소</a:t>
            </a:r>
            <a:r>
              <a:rPr lang="en-US" altLang="ko-KR" sz="1100" dirty="0"/>
              <a:t>, </a:t>
            </a:r>
            <a:r>
              <a:rPr lang="ko-KR" altLang="en-US" sz="1100" dirty="0"/>
              <a:t>반려 버튼 디자인 스타일 통일해 주시기 바랍니다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예를 들면 휴학신청서서의 신청취소 버튼이 휴학신청서의 신청취소 버튼과 스타일이 다릅니다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2765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328" y="194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수강생창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484"/>
          <a:stretch/>
        </p:blipFill>
        <p:spPr>
          <a:xfrm>
            <a:off x="1432578" y="768761"/>
            <a:ext cx="9725025" cy="5474547"/>
          </a:xfrm>
          <a:prstGeom prst="rect">
            <a:avLst/>
          </a:prstGeom>
        </p:spPr>
      </p:pic>
      <p:sp>
        <p:nvSpPr>
          <p:cNvPr id="3" name="오른쪽 중괄호 2"/>
          <p:cNvSpPr/>
          <p:nvPr/>
        </p:nvSpPr>
        <p:spPr>
          <a:xfrm rot="5400000">
            <a:off x="6712636" y="-1185595"/>
            <a:ext cx="208019" cy="8092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0294" y="3129280"/>
            <a:ext cx="797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질문이 늘어나면 가로 스크롤이 필요합니다</a:t>
            </a:r>
            <a:r>
              <a:rPr lang="en-US" altLang="ko-KR" sz="1200" dirty="0"/>
              <a:t>…</a:t>
            </a:r>
          </a:p>
          <a:p>
            <a:r>
              <a:rPr lang="ko-KR" altLang="en-US" sz="1200" dirty="0"/>
              <a:t>운영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설문관리</a:t>
            </a:r>
            <a:r>
              <a:rPr lang="en-US" altLang="ko-KR" sz="1200" dirty="0"/>
              <a:t>_</a:t>
            </a:r>
            <a:r>
              <a:rPr lang="ko-KR" altLang="en-US" sz="1200" dirty="0"/>
              <a:t>설문결과</a:t>
            </a:r>
            <a:r>
              <a:rPr lang="en-US" altLang="ko-KR" sz="1200" dirty="0"/>
              <a:t>_</a:t>
            </a:r>
            <a:r>
              <a:rPr lang="ko-KR" altLang="en-US" sz="1200" dirty="0"/>
              <a:t>일반</a:t>
            </a:r>
            <a:r>
              <a:rPr lang="en-US" altLang="ko-KR" sz="1200" dirty="0"/>
              <a:t>_</a:t>
            </a:r>
            <a:r>
              <a:rPr lang="ko-KR" altLang="en-US" sz="1200" dirty="0"/>
              <a:t>설문상세결과</a:t>
            </a:r>
            <a:r>
              <a:rPr lang="en-US" altLang="ko-KR" sz="1200" dirty="0"/>
              <a:t>(</a:t>
            </a:r>
            <a:r>
              <a:rPr lang="ko-KR" altLang="en-US" sz="1200" dirty="0"/>
              <a:t>일반</a:t>
            </a:r>
            <a:r>
              <a:rPr lang="en-US" altLang="ko-KR" sz="1200" dirty="0"/>
              <a:t>)_</a:t>
            </a:r>
            <a:r>
              <a:rPr lang="ko-KR" altLang="en-US" sz="1200" dirty="0" err="1"/>
              <a:t>상세결과</a:t>
            </a:r>
            <a:r>
              <a:rPr lang="en-US" altLang="ko-KR" sz="1200" dirty="0"/>
              <a:t>.html </a:t>
            </a:r>
            <a:r>
              <a:rPr lang="ko-KR" altLang="en-US" sz="1200" dirty="0"/>
              <a:t>파일 참조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87137" y="514874"/>
            <a:ext cx="2937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P29 /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수강생창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커뮤니티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설문관리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.html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2EF526-111B-7ABF-666C-9837121C061C}"/>
              </a:ext>
            </a:extLst>
          </p:cNvPr>
          <p:cNvSpPr/>
          <p:nvPr/>
        </p:nvSpPr>
        <p:spPr>
          <a:xfrm>
            <a:off x="0" y="4728754"/>
            <a:ext cx="3640183" cy="21292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 질문이 늘어나면 가로 스크롤이 필요합니다</a:t>
            </a:r>
            <a:r>
              <a:rPr lang="en-US" altLang="ko-KR" sz="1100" dirty="0"/>
              <a:t>…</a:t>
            </a:r>
          </a:p>
          <a:p>
            <a:r>
              <a:rPr lang="ko-KR" altLang="en-US" sz="1100" dirty="0"/>
              <a:t>운영</a:t>
            </a:r>
            <a:r>
              <a:rPr lang="en-US" altLang="ko-KR" sz="1100" dirty="0"/>
              <a:t>_</a:t>
            </a:r>
            <a:r>
              <a:rPr lang="ko-KR" altLang="en-US" sz="1100" dirty="0"/>
              <a:t>설문관리</a:t>
            </a:r>
            <a:r>
              <a:rPr lang="en-US" altLang="ko-KR" sz="1100" dirty="0"/>
              <a:t>_</a:t>
            </a:r>
            <a:r>
              <a:rPr lang="ko-KR" altLang="en-US" sz="1100" dirty="0"/>
              <a:t>설문결과</a:t>
            </a:r>
            <a:r>
              <a:rPr lang="en-US" altLang="ko-KR" sz="1100" dirty="0"/>
              <a:t>_</a:t>
            </a:r>
            <a:r>
              <a:rPr lang="ko-KR" altLang="en-US" sz="1100" dirty="0"/>
              <a:t>일반</a:t>
            </a:r>
            <a:r>
              <a:rPr lang="en-US" altLang="ko-KR" sz="1100" dirty="0"/>
              <a:t>_</a:t>
            </a:r>
            <a:r>
              <a:rPr lang="ko-KR" altLang="en-US" sz="1100" dirty="0"/>
              <a:t>설문상세결과</a:t>
            </a:r>
            <a:r>
              <a:rPr lang="en-US" altLang="ko-KR" sz="1100" dirty="0"/>
              <a:t>(</a:t>
            </a:r>
            <a:r>
              <a:rPr lang="ko-KR" altLang="en-US" sz="1100" dirty="0"/>
              <a:t>일반</a:t>
            </a:r>
            <a:r>
              <a:rPr lang="en-US" altLang="ko-KR" sz="1100" dirty="0"/>
              <a:t>)_</a:t>
            </a:r>
            <a:r>
              <a:rPr lang="ko-KR" altLang="en-US" sz="1100" dirty="0"/>
              <a:t>상세결과</a:t>
            </a:r>
            <a:r>
              <a:rPr lang="en-US" altLang="ko-KR" sz="1100" dirty="0"/>
              <a:t>.html </a:t>
            </a:r>
            <a:r>
              <a:rPr lang="ko-KR" altLang="en-US" sz="1100" dirty="0"/>
              <a:t>파일 참조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테이블 컬럼수가 늘어날 경우 스크롤이 자동 생성됩니다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0388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615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Google Sans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kim</dc:creator>
  <cp:lastModifiedBy>31634</cp:lastModifiedBy>
  <cp:revision>44</cp:revision>
  <dcterms:created xsi:type="dcterms:W3CDTF">2024-06-10T07:58:31Z</dcterms:created>
  <dcterms:modified xsi:type="dcterms:W3CDTF">2024-06-12T03:38:39Z</dcterms:modified>
</cp:coreProperties>
</file>