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F170A-20A1-489E-278C-53FB79B9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240216-DE8A-6B93-F4EF-811E4F27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99759-E97B-13EF-3560-96157BEC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0FAE1-DF44-DC3E-9D95-940C163A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1C1FB-2F19-8174-6167-C24DE5D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A81D0-9FF6-B251-F241-3BD35F32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38DF78-ACF2-7DAC-CA31-1D43E27C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58F3F-FF7A-83BA-4638-FF657B10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07C18-6AA9-B6E6-5F69-D7675B91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9AFD5F-46F7-A909-CEF8-ECA0C5D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651B58-B0BC-5ABA-8A26-9A33C671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A5C1D8-D085-A17C-5380-3961BFA83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088F4-9855-DD41-72A1-F1A5E723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A3484-DE0B-1896-740B-96ABE88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10331-8B53-FC07-D4BC-B401E4B0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0107D-AF61-96A5-7EB6-47FD983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092D9-739A-50D9-5EBC-109C9EE2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810A1-4B80-10BF-A17F-545A3333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4F38B-F5B4-2146-624E-30EDBF55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4947C0-7DED-7FD8-CD2A-227BFCEB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0840E-A012-7EC1-0C1B-AA6FF514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21226-84AE-E31A-3615-9254F269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D0D63-8D96-C364-AF27-6FBEA0C5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94E72-83A3-C503-DC6E-B05F175A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0DFD4-5F7A-C496-9793-E60A8A24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2EAEB-E61F-F1BC-ACA2-EA9C2B2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ADFC9-652A-04B2-584D-BEFB03D3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B16FB-5B8D-B152-9F8B-5FC329DC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D3482-5981-B1EE-9E65-D1403B1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367BF-42DE-498A-A129-EF4745E5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7BDB9D-C4E7-AFD6-CA94-8218A42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B241A-E9C2-1860-7897-69E325B1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BD0A91-EBD7-350A-C2A0-3C8D3502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6C68A-B813-B80A-EFE3-974A8FC0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6D9B28-A883-4900-1AED-4926648D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A2003-8291-A7D2-9335-8BA85676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4C7AE5-59B4-6108-BABE-EB55FAAA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EC899-EC4B-1701-260E-CE7E600E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320A99-89B0-CA2B-14FA-72A6BEF7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DE304-83F4-0A33-B4FF-95A567A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64AC7F-F2AA-A847-9DE2-2F3948E2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14603-FD06-E67B-6F81-D616AEEF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63F8F4-F141-A18A-2D5F-BD4C08D1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652DC2-90B6-A827-96DD-F8B58BD8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C2CC6-E0EC-AB18-F0C1-F203C0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B32201-605D-3F82-1DA6-6FB31E73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A17EE-ACC9-2E64-E9A8-4CC744C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171134-7CA2-920F-9CF1-54353CBD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FC7CC-00B3-E056-F07D-B518CEB4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882D71-CBC5-9CFF-6914-5C0BB79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4E943-283D-C9AE-A514-54F59AAC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54742D-7B7F-C3DA-9016-19CAA65B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50CE-1453-FFE9-EF7B-5E5115FE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9582AB-22DC-F89E-8051-41958459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AB9914-11A7-8AB5-2203-AB71075A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4AF53-D08C-1DBC-6656-A6F28E1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14267-EFC7-8F4C-D98E-98604D7C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B93CFD-E6D4-881A-437B-B21C2BC8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B3839F-9C24-5C8F-FCB3-F904752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4001E-F6E3-5BAB-E3B3-0A0462FD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36EB1-B4BC-DCD1-AC65-615255A4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8217-1813-4358-BC13-081C7D19FF3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8A5C0-21B9-B947-C965-08117250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8500BE-2F99-0595-E62C-4AEE5FFBD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CF4128-3B83-F0CC-ED58-9D379CEEED90}"/>
              </a:ext>
            </a:extLst>
          </p:cNvPr>
          <p:cNvSpPr txBox="1"/>
          <p:nvPr/>
        </p:nvSpPr>
        <p:spPr>
          <a:xfrm>
            <a:off x="420130" y="370703"/>
            <a:ext cx="728039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BraVa</a:t>
            </a:r>
            <a:r>
              <a:rPr lang="en-US" altLang="zh-CN" dirty="0"/>
              <a:t> Vessel</a:t>
            </a:r>
            <a:r>
              <a:rPr lang="zh-CN" altLang="en-US" dirty="0"/>
              <a:t>（</a:t>
            </a:r>
            <a:r>
              <a:rPr lang="en-US" altLang="zh-CN" dirty="0"/>
              <a:t>.</a:t>
            </a:r>
            <a:r>
              <a:rPr lang="en-US" altLang="zh-CN" dirty="0" err="1"/>
              <a:t>vtk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sz="1400" dirty="0"/>
              <a:t>有的短一截</a:t>
            </a:r>
            <a:r>
              <a:rPr lang="en-US" altLang="zh-CN" sz="1400" dirty="0"/>
              <a:t>/</a:t>
            </a:r>
            <a:r>
              <a:rPr lang="zh-CN" altLang="en-US" sz="1400" dirty="0"/>
              <a:t>缺</a:t>
            </a:r>
            <a:r>
              <a:rPr lang="en-US" altLang="zh-CN" sz="1400" dirty="0"/>
              <a:t>C1</a:t>
            </a:r>
            <a:r>
              <a:rPr lang="zh-CN" altLang="en-US" sz="1400" dirty="0"/>
              <a:t>→舍弃</a:t>
            </a:r>
            <a:endParaRPr lang="en-US" altLang="zh-CN" sz="1400" dirty="0"/>
          </a:p>
          <a:p>
            <a:r>
              <a:rPr lang="zh-CN" altLang="en-US" sz="1400" dirty="0">
                <a:highlight>
                  <a:srgbClr val="FFFF00"/>
                </a:highlight>
              </a:rPr>
              <a:t>所有的数据，点都太少→</a:t>
            </a:r>
            <a:r>
              <a:rPr lang="en-US" altLang="zh-CN" sz="1400" dirty="0">
                <a:highlight>
                  <a:srgbClr val="FFFF00"/>
                </a:highlight>
              </a:rPr>
              <a:t>interpolation (python, </a:t>
            </a:r>
            <a:r>
              <a:rPr lang="en-US" altLang="zh-CN" sz="1400" dirty="0" err="1">
                <a:highlight>
                  <a:srgbClr val="FFFF00"/>
                </a:highlight>
              </a:rPr>
              <a:t>scipy</a:t>
            </a:r>
            <a:r>
              <a:rPr lang="en-US" altLang="zh-CN" sz="1400" dirty="0">
                <a:highlight>
                  <a:srgbClr val="FFFF00"/>
                </a:highlight>
              </a:rPr>
              <a:t>)</a:t>
            </a:r>
            <a:r>
              <a:rPr lang="zh-CN" altLang="en-US" sz="1400" b="1" dirty="0">
                <a:highlight>
                  <a:srgbClr val="FFFF00"/>
                </a:highlight>
              </a:rPr>
              <a:t>插值成</a:t>
            </a:r>
            <a:r>
              <a:rPr lang="en-US" altLang="zh-CN" sz="1400" b="1" dirty="0">
                <a:highlight>
                  <a:srgbClr val="FFFF00"/>
                </a:highlight>
              </a:rPr>
              <a:t>0.5mm~1mm</a:t>
            </a:r>
            <a:r>
              <a:rPr lang="zh-CN" altLang="en-US" sz="1400" b="1" dirty="0">
                <a:highlight>
                  <a:srgbClr val="FFFF00"/>
                </a:highlight>
              </a:rPr>
              <a:t>一个点</a:t>
            </a:r>
            <a:r>
              <a:rPr lang="en-US" altLang="zh-CN" sz="1400" b="1" dirty="0">
                <a:highlight>
                  <a:srgbClr val="FFFF00"/>
                </a:highlight>
              </a:rPr>
              <a:t>(</a:t>
            </a:r>
            <a:r>
              <a:rPr lang="zh-CN" altLang="en-US" sz="1400" b="1" dirty="0">
                <a:highlight>
                  <a:srgbClr val="FFFF00"/>
                </a:highlight>
              </a:rPr>
              <a:t>可以不做？</a:t>
            </a:r>
            <a:r>
              <a:rPr lang="en-US" altLang="zh-CN" sz="1400" b="1" dirty="0">
                <a:highlight>
                  <a:srgbClr val="FFFF00"/>
                </a:highlight>
              </a:rPr>
              <a:t>)</a:t>
            </a:r>
          </a:p>
          <a:p>
            <a:r>
              <a:rPr lang="en-US" sz="1400" b="1" dirty="0"/>
              <a:t>MCA</a:t>
            </a:r>
            <a:r>
              <a:rPr lang="zh-CN" altLang="en-US" sz="1400" b="1" dirty="0"/>
              <a:t>可能不行，重点处理</a:t>
            </a:r>
            <a:r>
              <a:rPr lang="en-US" altLang="zh-CN" sz="1400" b="1" dirty="0"/>
              <a:t>ICA</a:t>
            </a:r>
            <a:endParaRPr lang="en-US" sz="1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33820-360D-901F-55F0-8E9F9E9E5536}"/>
              </a:ext>
            </a:extLst>
          </p:cNvPr>
          <p:cNvSpPr txBox="1"/>
          <p:nvPr/>
        </p:nvSpPr>
        <p:spPr>
          <a:xfrm>
            <a:off x="420129" y="1999043"/>
            <a:ext cx="57358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Vmodeler</a:t>
            </a:r>
            <a:r>
              <a:rPr lang="en-US" dirty="0"/>
              <a:t> batch</a:t>
            </a:r>
            <a:r>
              <a:rPr lang="zh-CN" altLang="en-US" dirty="0"/>
              <a:t>处理</a:t>
            </a:r>
            <a:endParaRPr lang="en-US" altLang="zh-CN" dirty="0"/>
          </a:p>
          <a:p>
            <a:r>
              <a:rPr lang="zh-CN" altLang="en-US" dirty="0"/>
              <a:t>原本是用来求曲率的，但顺便输出</a:t>
            </a:r>
            <a:r>
              <a:rPr lang="en-US" altLang="zh-CN" dirty="0"/>
              <a:t>spline fitting</a:t>
            </a:r>
            <a:r>
              <a:rPr lang="zh-CN" altLang="en-US" dirty="0"/>
              <a:t>后的曲线</a:t>
            </a:r>
            <a:endParaRPr lang="en-US" altLang="zh-CN" dirty="0"/>
          </a:p>
          <a:p>
            <a:r>
              <a:rPr lang="zh-CN" altLang="en-US" dirty="0"/>
              <a:t>输入和输出都是</a:t>
            </a:r>
            <a:r>
              <a:rPr lang="en-US" altLang="zh-CN" dirty="0"/>
              <a:t>.txt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dirty="0"/>
              <a:t>"D:\!BraVa_src\Brava\major\scripts\run.bat"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1E9130-71D3-687E-6200-FCC2BE92C48C}"/>
              </a:ext>
            </a:extLst>
          </p:cNvPr>
          <p:cNvSpPr txBox="1"/>
          <p:nvPr/>
        </p:nvSpPr>
        <p:spPr>
          <a:xfrm>
            <a:off x="475735" y="3658629"/>
            <a:ext cx="332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.txt to .</a:t>
            </a:r>
            <a:r>
              <a:rPr lang="en-US" dirty="0" err="1"/>
              <a:t>vtk</a:t>
            </a:r>
            <a:endParaRPr lang="en-US" dirty="0"/>
          </a:p>
          <a:p>
            <a:r>
              <a:rPr lang="en-US" altLang="zh-CN" dirty="0"/>
              <a:t>D:\!BraVa_src\src\MakeSplineVtk</a:t>
            </a:r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B7AD74-F524-44DF-35A3-B9608D852F5E}"/>
              </a:ext>
            </a:extLst>
          </p:cNvPr>
          <p:cNvSpPr txBox="1"/>
          <p:nvPr/>
        </p:nvSpPr>
        <p:spPr>
          <a:xfrm>
            <a:off x="475735" y="4871295"/>
            <a:ext cx="58734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</a:p>
          <a:p>
            <a:r>
              <a:rPr lang="zh-CN" altLang="en-US" b="1" dirty="0"/>
              <a:t>只对</a:t>
            </a:r>
            <a:r>
              <a:rPr lang="en-US" altLang="zh-CN" b="1" dirty="0"/>
              <a:t>ICA</a:t>
            </a:r>
            <a:r>
              <a:rPr lang="zh-CN" altLang="en-US" b="1" dirty="0"/>
              <a:t>做，镜像</a:t>
            </a:r>
            <a:endParaRPr lang="en-US" altLang="zh-CN" b="1" dirty="0"/>
          </a:p>
          <a:p>
            <a:r>
              <a:rPr lang="zh-CN" altLang="en-US" dirty="0"/>
              <a:t>对每一个</a:t>
            </a:r>
            <a:r>
              <a:rPr lang="en-US" altLang="zh-CN" dirty="0"/>
              <a:t>case</a:t>
            </a:r>
            <a:r>
              <a:rPr lang="zh-CN" altLang="en-US" dirty="0"/>
              <a:t>单独做：反转所有左脑到右脑，</a:t>
            </a:r>
            <a:r>
              <a:rPr lang="en-US" altLang="zh-CN" dirty="0"/>
              <a:t>visual check</a:t>
            </a:r>
          </a:p>
          <a:p>
            <a:r>
              <a:rPr lang="zh-CN" altLang="en-US" dirty="0"/>
              <a:t>移动质心到原点</a:t>
            </a:r>
            <a:endParaRPr 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3D9151-F32D-486A-2D72-494E9DD15733}"/>
              </a:ext>
            </a:extLst>
          </p:cNvPr>
          <p:cNvCxnSpPr/>
          <p:nvPr/>
        </p:nvCxnSpPr>
        <p:spPr>
          <a:xfrm>
            <a:off x="284946" y="3519268"/>
            <a:ext cx="3805881" cy="10688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44E1F9-700D-C855-4EE8-3A079121D916}"/>
              </a:ext>
            </a:extLst>
          </p:cNvPr>
          <p:cNvSpPr txBox="1"/>
          <p:nvPr/>
        </p:nvSpPr>
        <p:spPr>
          <a:xfrm>
            <a:off x="356259" y="296884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aneurisk</a:t>
            </a:r>
            <a:r>
              <a:rPr lang="zh-CN" altLang="en-US" dirty="0"/>
              <a:t>，减掉一段</a:t>
            </a:r>
            <a:r>
              <a:rPr lang="en-US" altLang="zh-CN" dirty="0"/>
              <a:t>proximal</a:t>
            </a:r>
            <a:r>
              <a:rPr lang="zh-CN" altLang="en-US" dirty="0"/>
              <a:t>方向，只留了</a:t>
            </a:r>
            <a:r>
              <a:rPr lang="en-US" altLang="zh-CN" dirty="0"/>
              <a:t>100/120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然后重参数化成</a:t>
            </a:r>
            <a:r>
              <a:rPr lang="en-US" altLang="zh-CN" dirty="0"/>
              <a:t>120</a:t>
            </a:r>
            <a:r>
              <a:rPr lang="zh-CN" altLang="en-US" dirty="0"/>
              <a:t>点和</a:t>
            </a:r>
            <a:r>
              <a:rPr lang="en-US" altLang="zh-CN" dirty="0" err="1"/>
              <a:t>brava_FrechetMean</a:t>
            </a:r>
            <a:r>
              <a:rPr lang="zh-CN" altLang="en-US" dirty="0"/>
              <a:t> （红色）对齐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9BEB70-B712-C95F-C60A-F3C3DDC8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9" y="1134416"/>
            <a:ext cx="4114800" cy="5324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D8165E-5252-5DDD-62A4-50A33AA3B8B3}"/>
              </a:ext>
            </a:extLst>
          </p:cNvPr>
          <p:cNvSpPr txBox="1"/>
          <p:nvPr/>
        </p:nvSpPr>
        <p:spPr>
          <a:xfrm>
            <a:off x="2881737" y="5902556"/>
            <a:ext cx="2806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但是</a:t>
            </a:r>
            <a:r>
              <a:rPr lang="en-US" altLang="zh-CN" sz="1400" dirty="0" err="1">
                <a:highlight>
                  <a:srgbClr val="FFFF00"/>
                </a:highlight>
              </a:rPr>
              <a:t>aneurisk</a:t>
            </a:r>
            <a:r>
              <a:rPr lang="zh-CN" altLang="en-US" sz="1400" dirty="0">
                <a:highlight>
                  <a:srgbClr val="FFFF00"/>
                </a:highlight>
              </a:rPr>
              <a:t>的长短感觉还是需要魔法一下？人工智能修剪一下呢？而且现在的</a:t>
            </a:r>
            <a:r>
              <a:rPr lang="en-US" altLang="zh-CN" sz="1400" dirty="0" err="1">
                <a:highlight>
                  <a:srgbClr val="FFFF00"/>
                </a:highlight>
              </a:rPr>
              <a:t>aneurisk</a:t>
            </a:r>
            <a:r>
              <a:rPr lang="zh-CN" altLang="en-US" sz="1400" dirty="0">
                <a:highlight>
                  <a:srgbClr val="FFFF00"/>
                </a:highlight>
              </a:rPr>
              <a:t>文件里面好像还是有刺客（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0FED09-03B0-17FF-93FF-67C09AAC1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76" y="2364186"/>
            <a:ext cx="6206417" cy="42718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C99666-3469-3052-E168-8F2B36972993}"/>
              </a:ext>
            </a:extLst>
          </p:cNvPr>
          <p:cNvSpPr txBox="1"/>
          <p:nvPr/>
        </p:nvSpPr>
        <p:spPr>
          <a:xfrm>
            <a:off x="5836724" y="943215"/>
            <a:ext cx="6733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全家福</a:t>
            </a:r>
            <a:endParaRPr lang="en-US" altLang="zh-CN" dirty="0"/>
          </a:p>
          <a:p>
            <a:r>
              <a:rPr lang="zh-CN" altLang="en-US" dirty="0"/>
              <a:t>绿色</a:t>
            </a:r>
            <a:r>
              <a:rPr lang="en-US" altLang="zh-CN" dirty="0"/>
              <a:t>:</a:t>
            </a:r>
            <a:r>
              <a:rPr lang="zh-CN" altLang="en-US" dirty="0"/>
              <a:t>之前的</a:t>
            </a:r>
            <a:r>
              <a:rPr lang="en-US" altLang="zh-CN" dirty="0"/>
              <a:t>Brava</a:t>
            </a:r>
            <a:r>
              <a:rPr lang="zh-CN" altLang="en-US" dirty="0"/>
              <a:t>对齐结果</a:t>
            </a:r>
            <a:r>
              <a:rPr lang="en-US" altLang="zh-CN" dirty="0"/>
              <a:t>( </a:t>
            </a:r>
            <a:r>
              <a:rPr lang="en-US" altLang="zh-CN" dirty="0" err="1"/>
              <a:t>geomstats_aligned_to_frechet.npy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白色：</a:t>
            </a:r>
            <a:r>
              <a:rPr lang="en-US" altLang="zh-CN" dirty="0"/>
              <a:t>aneurysm</a:t>
            </a:r>
          </a:p>
          <a:p>
            <a:r>
              <a:rPr lang="zh-CN" altLang="en-US" dirty="0"/>
              <a:t>红色：</a:t>
            </a:r>
            <a:r>
              <a:rPr lang="en-US" altLang="zh-CN" dirty="0"/>
              <a:t> </a:t>
            </a:r>
            <a:r>
              <a:rPr lang="en-US" altLang="zh-CN" dirty="0" err="1"/>
              <a:t>brava_FrechetMean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40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E358CF-B32B-5A22-7BCB-CBFE122999FB}"/>
              </a:ext>
            </a:extLst>
          </p:cNvPr>
          <p:cNvSpPr txBox="1"/>
          <p:nvPr/>
        </p:nvSpPr>
        <p:spPr>
          <a:xfrm>
            <a:off x="356260" y="190005"/>
            <a:ext cx="507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接上面一页</a:t>
            </a:r>
            <a:endParaRPr lang="en-US" altLang="zh-CN" dirty="0"/>
          </a:p>
          <a:p>
            <a:r>
              <a:rPr lang="zh-CN" altLang="en-US" dirty="0"/>
              <a:t>当前</a:t>
            </a:r>
            <a:r>
              <a:rPr lang="en-US" altLang="zh-CN" dirty="0" err="1"/>
              <a:t>Aneurisk</a:t>
            </a:r>
            <a:r>
              <a:rPr lang="zh-CN" altLang="en-US" dirty="0"/>
              <a:t>数据集的，</a:t>
            </a:r>
            <a:endParaRPr lang="en-US" altLang="zh-CN" dirty="0"/>
          </a:p>
          <a:p>
            <a:r>
              <a:rPr lang="en-US" altLang="zh-CN" dirty="0"/>
              <a:t>Curve_10.vtk </a:t>
            </a:r>
            <a:r>
              <a:rPr lang="zh-CN" altLang="en-US" dirty="0"/>
              <a:t>本身在</a:t>
            </a:r>
            <a:r>
              <a:rPr lang="en-US" altLang="zh-CN" dirty="0"/>
              <a:t>cut</a:t>
            </a:r>
            <a:r>
              <a:rPr lang="zh-CN" altLang="en-US" dirty="0"/>
              <a:t>之后的长度和</a:t>
            </a:r>
            <a:r>
              <a:rPr lang="en-US" altLang="zh-CN" dirty="0"/>
              <a:t>Brava</a:t>
            </a:r>
            <a:r>
              <a:rPr lang="zh-CN" altLang="en-US" dirty="0"/>
              <a:t>差不多，</a:t>
            </a:r>
            <a:endParaRPr lang="en-US" altLang="zh-CN" dirty="0"/>
          </a:p>
          <a:p>
            <a:r>
              <a:rPr lang="zh-CN" altLang="en-US" dirty="0"/>
              <a:t>对齐效果很不错（</a:t>
            </a:r>
            <a:r>
              <a:rPr lang="en-US" altLang="zh-CN" dirty="0"/>
              <a:t>siphon </a:t>
            </a:r>
            <a:r>
              <a:rPr lang="zh-CN" altLang="en-US" dirty="0"/>
              <a:t>的那个平面扭过来了）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红：</a:t>
            </a:r>
            <a:r>
              <a:rPr lang="en-US" altLang="zh-CN" dirty="0"/>
              <a:t>brava </a:t>
            </a:r>
            <a:r>
              <a:rPr lang="en-US" altLang="zh-CN" dirty="0" err="1"/>
              <a:t>frechet</a:t>
            </a:r>
            <a:endParaRPr lang="en-US" altLang="zh-CN" dirty="0"/>
          </a:p>
          <a:p>
            <a:r>
              <a:rPr lang="zh-CN" altLang="en-US" dirty="0"/>
              <a:t>白：原始状态</a:t>
            </a:r>
            <a:endParaRPr lang="en-US" altLang="zh-CN" dirty="0"/>
          </a:p>
          <a:p>
            <a:r>
              <a:rPr lang="zh-CN" altLang="en-US" dirty="0"/>
              <a:t>绿：对齐后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ADDE6-0827-1A65-0D5A-37E01AF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9" y="2568967"/>
            <a:ext cx="1739660" cy="40990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ACD4CF-A1FB-A7EA-D9FF-24E4CFAD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222" y="1606947"/>
            <a:ext cx="2276475" cy="2752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869B06-A4EC-56A0-11E9-6B8F46730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222" y="3915271"/>
            <a:ext cx="2242195" cy="29035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8029EB-140E-7F53-B55F-F3C8450F81A6}"/>
              </a:ext>
            </a:extLst>
          </p:cNvPr>
          <p:cNvSpPr txBox="1"/>
          <p:nvPr/>
        </p:nvSpPr>
        <p:spPr>
          <a:xfrm>
            <a:off x="6865667" y="203302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curve_36</a:t>
            </a:r>
          </a:p>
          <a:p>
            <a:r>
              <a:rPr lang="en-US" altLang="zh-CN" dirty="0"/>
              <a:t>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780772-FEE6-0578-9858-02336E99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7" y="1272577"/>
            <a:ext cx="2162175" cy="5381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885357-FEB2-56CF-C2AA-6FC9F3672D22}"/>
              </a:ext>
            </a:extLst>
          </p:cNvPr>
          <p:cNvSpPr txBox="1"/>
          <p:nvPr/>
        </p:nvSpPr>
        <p:spPr>
          <a:xfrm>
            <a:off x="486887" y="451262"/>
            <a:ext cx="53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curve16 </a:t>
            </a:r>
            <a:r>
              <a:rPr lang="zh-CN" altLang="en-US" dirty="0"/>
              <a:t>这样的下面对齐的不错，但是由于</a:t>
            </a:r>
            <a:r>
              <a:rPr lang="en-US" altLang="zh-CN" dirty="0" err="1"/>
              <a:t>aneurisk</a:t>
            </a:r>
            <a:r>
              <a:rPr lang="zh-CN" altLang="en-US" dirty="0"/>
              <a:t>上面的太长了，导致</a:t>
            </a:r>
            <a:r>
              <a:rPr lang="en-US" altLang="zh-CN" dirty="0"/>
              <a:t>ICA siphon</a:t>
            </a:r>
            <a:r>
              <a:rPr lang="zh-CN" altLang="en-US" dirty="0"/>
              <a:t>错位的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609E38-1FCF-83BF-4233-89D1BDB9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48" y="1907783"/>
            <a:ext cx="2476500" cy="4743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87FD9F-F7BA-D161-A9D1-7535B5E8A2AE}"/>
              </a:ext>
            </a:extLst>
          </p:cNvPr>
          <p:cNvSpPr txBox="1"/>
          <p:nvPr/>
        </p:nvSpPr>
        <p:spPr>
          <a:xfrm>
            <a:off x="7040087" y="626246"/>
            <a:ext cx="533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</a:t>
            </a:r>
            <a:r>
              <a:rPr lang="en-US" altLang="zh-CN" dirty="0"/>
              <a:t>curve20 </a:t>
            </a:r>
            <a:r>
              <a:rPr lang="zh-CN" altLang="en-US" dirty="0"/>
              <a:t>这样的应该是镜像没镜像好</a:t>
            </a:r>
            <a:endParaRPr lang="en-US" altLang="zh-CN" dirty="0"/>
          </a:p>
          <a:p>
            <a:r>
              <a:rPr lang="zh-CN" altLang="en-US" dirty="0"/>
              <a:t>如果能镜像一下效果应该会不错</a:t>
            </a:r>
          </a:p>
        </p:txBody>
      </p:sp>
    </p:spTree>
    <p:extLst>
      <p:ext uri="{BB962C8B-B14F-4D97-AF65-F5344CB8AC3E}">
        <p14:creationId xmlns:p14="http://schemas.microsoft.com/office/powerpoint/2010/main" val="375118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C98BE0-5A67-5A37-BE84-D1E5AA2D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" y="1257013"/>
            <a:ext cx="2731904" cy="33603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1A1A58-4FCC-7DB1-7440-7A744FFB3BD0}"/>
              </a:ext>
            </a:extLst>
          </p:cNvPr>
          <p:cNvSpPr txBox="1"/>
          <p:nvPr/>
        </p:nvSpPr>
        <p:spPr>
          <a:xfrm>
            <a:off x="78577" y="631417"/>
            <a:ext cx="361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uezono</a:t>
            </a:r>
            <a:r>
              <a:rPr lang="en-US" altLang="zh-CN" dirty="0"/>
              <a:t> data</a:t>
            </a:r>
            <a:r>
              <a:rPr lang="zh-CN" altLang="en-US" dirty="0"/>
              <a:t>看起来比</a:t>
            </a:r>
            <a:r>
              <a:rPr lang="en-US" altLang="zh-CN" dirty="0"/>
              <a:t>brava</a:t>
            </a:r>
            <a:r>
              <a:rPr lang="zh-CN" altLang="en-US" dirty="0"/>
              <a:t>上下两端都要长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32969B-B44C-1D21-CA4B-4E7BE5007333}"/>
              </a:ext>
            </a:extLst>
          </p:cNvPr>
          <p:cNvSpPr txBox="1"/>
          <p:nvPr/>
        </p:nvSpPr>
        <p:spPr>
          <a:xfrm>
            <a:off x="-68748" y="4617407"/>
            <a:ext cx="2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64708-A7D7-7B92-5992-517D725BAEC6}"/>
              </a:ext>
            </a:extLst>
          </p:cNvPr>
          <p:cNvSpPr txBox="1"/>
          <p:nvPr/>
        </p:nvSpPr>
        <p:spPr>
          <a:xfrm>
            <a:off x="655183" y="31469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altLang="zh-CN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20240713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D3AC0A-3B1E-879D-89E0-661F0EFC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77" y="1257013"/>
            <a:ext cx="2240288" cy="44591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199426-F8EB-2F95-27F9-0C6AA8FAE54E}"/>
              </a:ext>
            </a:extLst>
          </p:cNvPr>
          <p:cNvSpPr txBox="1"/>
          <p:nvPr/>
        </p:nvSpPr>
        <p:spPr>
          <a:xfrm>
            <a:off x="2933006" y="4954656"/>
            <a:ext cx="213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Resample</a:t>
            </a:r>
            <a:r>
              <a:rPr lang="zh-CN" altLang="en-US" dirty="0">
                <a:solidFill>
                  <a:schemeClr val="bg1"/>
                </a:solidFill>
              </a:rPr>
              <a:t>后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红色：简单平均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B277098-9593-0297-1A09-85109300B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372" y="704892"/>
            <a:ext cx="2589279" cy="50112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73A8D84-882B-B24D-9ED3-AF82D229F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05" y="-130629"/>
            <a:ext cx="2682229" cy="39128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EA362A7-A215-BBD7-3A04-9E6BA34F0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405" y="3782183"/>
            <a:ext cx="2799974" cy="336902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B5EA71F-0F75-1EF7-3536-3534E7788416}"/>
              </a:ext>
            </a:extLst>
          </p:cNvPr>
          <p:cNvSpPr txBox="1"/>
          <p:nvPr/>
        </p:nvSpPr>
        <p:spPr>
          <a:xfrm>
            <a:off x="4235532" y="5889379"/>
            <a:ext cx="4025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ighlight>
                  <a:srgbClr val="C0C0C0"/>
                </a:highlight>
              </a:rPr>
              <a:t>对齐后，红色：简单平均</a:t>
            </a:r>
            <a:endParaRPr lang="en-US" altLang="zh-CN" dirty="0">
              <a:highlight>
                <a:srgbClr val="C0C0C0"/>
              </a:highlight>
            </a:endParaRPr>
          </a:p>
          <a:p>
            <a:pPr algn="ctr"/>
            <a:r>
              <a:rPr lang="zh-CN" altLang="en-US" dirty="0">
                <a:highlight>
                  <a:srgbClr val="C0C0C0"/>
                </a:highlight>
              </a:rPr>
              <a:t>由于他这个是下面为</a:t>
            </a:r>
            <a:r>
              <a:rPr lang="en-US" altLang="zh-CN" dirty="0">
                <a:highlight>
                  <a:srgbClr val="C0C0C0"/>
                </a:highlight>
              </a:rPr>
              <a:t>index 0 </a:t>
            </a:r>
            <a:r>
              <a:rPr lang="zh-CN" altLang="en-US" dirty="0">
                <a:highlight>
                  <a:srgbClr val="C0C0C0"/>
                </a:highlight>
              </a:rPr>
              <a:t>，</a:t>
            </a:r>
            <a:endParaRPr lang="en-US" altLang="zh-CN" dirty="0">
              <a:highlight>
                <a:srgbClr val="C0C0C0"/>
              </a:highlight>
            </a:endParaRPr>
          </a:p>
          <a:p>
            <a:pPr algn="ctr"/>
            <a:r>
              <a:rPr lang="zh-CN" altLang="en-US" dirty="0">
                <a:highlight>
                  <a:srgbClr val="C0C0C0"/>
                </a:highlight>
              </a:rPr>
              <a:t>所以才导致尾端对齐明显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zh-CN" altLang="en-US" dirty="0">
                <a:highlight>
                  <a:srgbClr val="C0C0C0"/>
                </a:highlight>
              </a:rPr>
              <a:t>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0CD7BB-30F8-4695-FDFE-3638001B399B}"/>
              </a:ext>
            </a:extLst>
          </p:cNvPr>
          <p:cNvSpPr txBox="1"/>
          <p:nvPr/>
        </p:nvSpPr>
        <p:spPr>
          <a:xfrm>
            <a:off x="7863445" y="6673334"/>
            <a:ext cx="402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Index</a:t>
            </a:r>
            <a:r>
              <a:rPr lang="zh-CN" altLang="en-US" dirty="0">
                <a:highlight>
                  <a:srgbClr val="FFFF00"/>
                </a:highlight>
              </a:rPr>
              <a:t>取逆对齐后</a:t>
            </a:r>
            <a:endParaRPr lang="en-US" altLang="zh-CN" dirty="0">
              <a:highlight>
                <a:srgbClr val="FFFF00"/>
              </a:highlight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732CA1-FE75-87E8-603B-5254CFF811DC}"/>
              </a:ext>
            </a:extLst>
          </p:cNvPr>
          <p:cNvCxnSpPr/>
          <p:nvPr/>
        </p:nvCxnSpPr>
        <p:spPr>
          <a:xfrm>
            <a:off x="8395855" y="314697"/>
            <a:ext cx="0" cy="619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968C-AD4E-D268-6B4F-C2918FC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Aneurisk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7998C-2371-FF95-9347-44628F0D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2699" cy="4351338"/>
          </a:xfrm>
        </p:spPr>
        <p:txBody>
          <a:bodyPr/>
          <a:lstStyle/>
          <a:p>
            <a:r>
              <a:rPr lang="zh-CN" altLang="en-US" dirty="0"/>
              <a:t>只做长的</a:t>
            </a:r>
            <a:endParaRPr lang="en-US" altLang="zh-CN" dirty="0"/>
          </a:p>
          <a:p>
            <a:r>
              <a:rPr lang="zh-CN" altLang="en-US" dirty="0"/>
              <a:t>只做</a:t>
            </a:r>
            <a:r>
              <a:rPr lang="en-US" altLang="zh-CN" dirty="0"/>
              <a:t>ICA</a:t>
            </a:r>
          </a:p>
          <a:p>
            <a:r>
              <a:rPr lang="en-US" dirty="0"/>
              <a:t>D:\!_Aneurisk\most_visited_path </a:t>
            </a:r>
            <a:r>
              <a:rPr lang="zh-CN" altLang="en-US" dirty="0"/>
              <a:t>中的所有</a:t>
            </a:r>
            <a:r>
              <a:rPr lang="en-US" altLang="zh-CN" dirty="0"/>
              <a:t>0</a:t>
            </a:r>
            <a:r>
              <a:rPr lang="zh-CN" altLang="en-US" dirty="0"/>
              <a:t>号都是</a:t>
            </a:r>
            <a:r>
              <a:rPr lang="en-US" altLang="zh-CN" dirty="0"/>
              <a:t>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4B94-751F-A686-2ED8-9BD39FBC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8EC18D-E542-FAE0-37C2-37EFB76DC5A7}"/>
              </a:ext>
            </a:extLst>
          </p:cNvPr>
          <p:cNvSpPr txBox="1"/>
          <p:nvPr/>
        </p:nvSpPr>
        <p:spPr>
          <a:xfrm>
            <a:off x="248357" y="319143"/>
            <a:ext cx="6917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 err="1"/>
              <a:t>vm_bat</a:t>
            </a:r>
            <a:r>
              <a:rPr kumimoji="1" lang="zh-CN" altLang="en-US" sz="1600" dirty="0"/>
              <a:t>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 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全都跑通了（包括本身长度很短的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>
                <a:highlight>
                  <a:srgbClr val="FFFF00"/>
                </a:highlight>
              </a:rPr>
              <a:t>resampling</a:t>
            </a:r>
            <a:r>
              <a:rPr kumimoji="1" lang="zh-CN" altLang="en-US" sz="1600" dirty="0">
                <a:highlight>
                  <a:srgbClr val="FFFF00"/>
                </a:highlight>
              </a:rPr>
              <a:t>的时候输入的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数为初始的</a:t>
            </a:r>
            <a:r>
              <a:rPr kumimoji="1"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12</a:t>
            </a:r>
            <a:r>
              <a:rPr kumimoji="1"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倍</a:t>
            </a:r>
            <a:r>
              <a:rPr kumimoji="1" lang="zh-CN" altLang="en-US" sz="1600" dirty="0">
                <a:highlight>
                  <a:srgbClr val="FFFF00"/>
                </a:highlight>
              </a:rPr>
              <a:t>，每个</a:t>
            </a:r>
            <a:r>
              <a:rPr kumimoji="1" lang="en-US" altLang="zh-CN" sz="1600" dirty="0">
                <a:highlight>
                  <a:srgbClr val="FFFF00"/>
                </a:highlight>
              </a:rPr>
              <a:t>case</a:t>
            </a:r>
            <a:r>
              <a:rPr kumimoji="1" lang="zh-CN" altLang="en-US" sz="1600" dirty="0">
                <a:highlight>
                  <a:srgbClr val="FFFF00"/>
                </a:highlight>
              </a:rPr>
              <a:t>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数各不同，</a:t>
            </a:r>
            <a:endParaRPr kumimoji="1" lang="en-US" altLang="zh-CN" sz="1600" dirty="0">
              <a:highlight>
                <a:srgbClr val="FFFF00"/>
              </a:highlight>
            </a:endParaRPr>
          </a:p>
          <a:p>
            <a:r>
              <a:rPr kumimoji="1" lang="zh-CN" altLang="en-US" sz="1600" dirty="0">
                <a:highlight>
                  <a:srgbClr val="FFFF00"/>
                </a:highlight>
              </a:rPr>
              <a:t>但是</a:t>
            </a:r>
            <a:r>
              <a:rPr kumimoji="1" lang="en-US" altLang="zh-CN" sz="1600" dirty="0" err="1">
                <a:highlight>
                  <a:srgbClr val="FFFF00"/>
                </a:highlight>
              </a:rPr>
              <a:t>vm_bat</a:t>
            </a:r>
            <a:r>
              <a:rPr kumimoji="1" lang="zh-CN" altLang="en-US" sz="1600" dirty="0">
                <a:highlight>
                  <a:srgbClr val="FFFF00"/>
                </a:highlight>
              </a:rPr>
              <a:t>输出后统一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数都为</a:t>
            </a:r>
            <a:r>
              <a:rPr kumimoji="1" lang="en-US" altLang="zh-CN" sz="1600" dirty="0">
                <a:highlight>
                  <a:srgbClr val="FFFF00"/>
                </a:highlight>
              </a:rPr>
              <a:t>1151</a:t>
            </a: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看起来整体比</a:t>
            </a:r>
            <a:r>
              <a:rPr kumimoji="1" lang="en-US" altLang="zh-CN" sz="1600" dirty="0"/>
              <a:t>brava</a:t>
            </a:r>
            <a:r>
              <a:rPr kumimoji="1" lang="zh-CN" altLang="en-US" sz="1600" dirty="0"/>
              <a:t>短，所以选择</a:t>
            </a:r>
            <a:r>
              <a:rPr kumimoji="1" lang="en-US" altLang="zh-CN" sz="1600" dirty="0"/>
              <a:t>resampling</a:t>
            </a:r>
            <a:r>
              <a:rPr kumimoji="1" lang="zh-CN" altLang="en-US" sz="1600" dirty="0"/>
              <a:t>为</a:t>
            </a:r>
            <a:r>
              <a:rPr kumimoji="1" lang="en-US" altLang="zh-CN" sz="1600" dirty="0">
                <a:solidFill>
                  <a:srgbClr val="FF0000"/>
                </a:solidFill>
              </a:rPr>
              <a:t>20</a:t>
            </a:r>
            <a:r>
              <a:rPr kumimoji="1" lang="zh-CN" altLang="en-US" sz="1600" dirty="0">
                <a:solidFill>
                  <a:srgbClr val="FF0000"/>
                </a:solidFill>
              </a:rPr>
              <a:t>倍</a:t>
            </a:r>
            <a:r>
              <a:rPr kumimoji="1" lang="zh-CN" altLang="en-US" sz="1600" dirty="0"/>
              <a:t>，再</a:t>
            </a:r>
            <a:r>
              <a:rPr kumimoji="1" lang="en-US" altLang="zh-CN" sz="1600" dirty="0" err="1"/>
              <a:t>vm_bat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endParaRPr kumimoji="1" lang="en-US" altLang="zh-CN" sz="1600" dirty="0">
              <a:highlight>
                <a:srgbClr val="FFFF00"/>
              </a:highlight>
            </a:endParaRPr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zh-CN" altLang="en-US" sz="1600" b="1" dirty="0"/>
              <a:t>镜像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vmtk64a</a:t>
            </a:r>
            <a:r>
              <a:rPr kumimoji="1" lang="zh-CN" altLang="en-US" sz="1600" dirty="0"/>
              <a:t> 中是把左脑的转换到</a:t>
            </a:r>
            <a:r>
              <a:rPr kumimoji="1" lang="zh-CN" altLang="en-US" sz="1600" b="1" dirty="0"/>
              <a:t>右脑</a:t>
            </a:r>
            <a:r>
              <a:rPr kumimoji="1" lang="zh-CN" altLang="en-US" sz="1600" dirty="0"/>
              <a:t>了，所以用右脑为基准）</a:t>
            </a:r>
            <a:endParaRPr kumimoji="1" lang="en-US" altLang="zh-CN" sz="1600" dirty="0"/>
          </a:p>
          <a:p>
            <a:r>
              <a:rPr kumimoji="1" lang="zh-CN" altLang="en-US" sz="1600" dirty="0"/>
              <a:t>由于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数一样，用两点之间的连线的中点位置的平均找个平面镜像，变换左脑位置</a:t>
            </a:r>
            <a:endParaRPr kumimoji="1" lang="en-US" altLang="zh-CN" sz="1600" dirty="0"/>
          </a:p>
          <a:p>
            <a:r>
              <a:rPr kumimoji="1" lang="zh-CN" altLang="en-US" sz="1600" b="1" dirty="0"/>
              <a:t>平移起始点到原点</a:t>
            </a:r>
            <a:endParaRPr kumimoji="1" lang="en-US" altLang="zh-CN" sz="1600" b="1" dirty="0"/>
          </a:p>
          <a:p>
            <a:r>
              <a:rPr kumimoji="1" lang="zh-CN" altLang="en-US" sz="1600" dirty="0"/>
              <a:t>都把上面（头顶，和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的分歧点）作为起始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（把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也这么搞了）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：他没标明左右脑啊，而且每个</a:t>
            </a:r>
            <a:r>
              <a:rPr kumimoji="1" lang="en-US" altLang="zh-CN" sz="1600" dirty="0"/>
              <a:t>case</a:t>
            </a:r>
            <a:r>
              <a:rPr kumimoji="1" lang="zh-CN" altLang="en-US" sz="1600" dirty="0"/>
              <a:t>之间的左右空间看起来也不一样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：问题！怎么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（现在的分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227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7193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20240208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sz="1200" dirty="0"/>
              <a:t>早上</a:t>
            </a:r>
            <a:r>
              <a:rPr lang="en-US" altLang="zh-CN" sz="1200" dirty="0"/>
              <a:t>2</a:t>
            </a:r>
            <a:r>
              <a:rPr lang="zh-CN" altLang="en-US" sz="1200" dirty="0"/>
              <a:t>点半，好饿</a:t>
            </a:r>
            <a:r>
              <a:rPr lang="bo-CN" altLang="zh-CN" sz="1200" dirty="0"/>
              <a:t>(✽´ཫ`✽)</a:t>
            </a:r>
            <a:r>
              <a:rPr lang="en-US" altLang="zh-CN" sz="1200" dirty="0"/>
              <a:t>)</a:t>
            </a:r>
            <a:r>
              <a:rPr lang="zh-CN" altLang="en-US" sz="1200" dirty="0"/>
              <a:t>  害要一早上去成田，反正</a:t>
            </a:r>
            <a:r>
              <a:rPr lang="en-US" altLang="zh-CN" sz="1200" dirty="0" err="1"/>
              <a:t>vmodeler</a:t>
            </a:r>
            <a:r>
              <a:rPr lang="zh-CN" altLang="en-US" sz="1200" dirty="0"/>
              <a:t> </a:t>
            </a:r>
            <a:r>
              <a:rPr lang="en-US" altLang="zh-CN" sz="1200" dirty="0"/>
              <a:t>bat</a:t>
            </a:r>
            <a:r>
              <a:rPr lang="zh-CN" altLang="en-US" sz="1200" dirty="0"/>
              <a:t>的地方已经弄完了，剩下的回国弄吧（</a:t>
            </a:r>
            <a:endParaRPr lang="en-JP" sz="1200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zh-CN" altLang="en-US" sz="1400" dirty="0"/>
              <a:t>感觉</a:t>
            </a:r>
            <a:r>
              <a:rPr kumimoji="1" lang="en-US" altLang="zh-CN" sz="1400" dirty="0" err="1"/>
              <a:t>vmodeler</a:t>
            </a:r>
            <a:r>
              <a:rPr kumimoji="1" lang="zh-CN" altLang="en-US" sz="1400" dirty="0"/>
              <a:t>的这个</a:t>
            </a:r>
            <a:r>
              <a:rPr kumimoji="1" lang="en-US" altLang="zh-CN" sz="1400" dirty="0"/>
              <a:t>spline</a:t>
            </a:r>
            <a:r>
              <a:rPr kumimoji="1" lang="zh-CN" altLang="en-US" sz="1400" dirty="0"/>
              <a:t>平滑鲁棒性害行？</a:t>
            </a:r>
            <a:endParaRPr kumimoji="1" lang="en-US" altLang="zh-CN" sz="1400" dirty="0"/>
          </a:p>
          <a:p>
            <a:r>
              <a:rPr kumimoji="1" lang="zh-CN" altLang="en-US" sz="1400" dirty="0"/>
              <a:t>就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里面有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个离谱短的</a:t>
            </a:r>
            <a:r>
              <a:rPr lang="en-JP" sz="1400" b="1" dirty="0"/>
              <a:t>C</a:t>
            </a:r>
            <a:r>
              <a:rPr lang="en-US" altLang="zh-CN" sz="1400" b="1" dirty="0"/>
              <a:t>0054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C0093</a:t>
            </a:r>
            <a:r>
              <a:rPr lang="zh-CN" altLang="en-US" sz="1400" dirty="0"/>
              <a:t>没</a:t>
            </a:r>
            <a:r>
              <a:rPr lang="en-US" altLang="zh-CN" sz="1400" dirty="0"/>
              <a:t>bat</a:t>
            </a:r>
            <a:r>
              <a:rPr lang="zh-CN" altLang="en-US" sz="1400" dirty="0"/>
              <a:t>出东西来，是他们实在短的令人发指到</a:t>
            </a:r>
            <a:r>
              <a:rPr lang="en-US" altLang="zh-CN" sz="1400" dirty="0"/>
              <a:t>bat</a:t>
            </a:r>
            <a:r>
              <a:rPr lang="zh-CN" altLang="en-US" sz="1400" dirty="0"/>
              <a:t>不出来</a:t>
            </a:r>
            <a:endParaRPr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：妹完成</a:t>
            </a:r>
            <a:endParaRPr kumimoji="1" lang="en-US" altLang="zh-CN" sz="1600" dirty="0"/>
          </a:p>
          <a:p>
            <a:r>
              <a:rPr kumimoji="1" lang="zh-CN" altLang="en-US" sz="1400" dirty="0"/>
              <a:t>虽然这个东西虽然不是成对出现的，但是多少也给标个左右脑啊（</a:t>
            </a:r>
            <a:endParaRPr kumimoji="1" lang="en-US" altLang="zh-CN" sz="1400" dirty="0"/>
          </a:p>
          <a:p>
            <a:r>
              <a:rPr kumimoji="1" lang="zh-CN" altLang="en-US" sz="1400" dirty="0"/>
              <a:t>而且我大致一看每个</a:t>
            </a:r>
            <a:r>
              <a:rPr kumimoji="1" lang="en-US" altLang="zh-CN" sz="1400" dirty="0"/>
              <a:t>case</a:t>
            </a:r>
            <a:r>
              <a:rPr kumimoji="1" lang="zh-CN" altLang="en-US" sz="1400" dirty="0"/>
              <a:t>之间的空间位置看起来也不是统一的</a:t>
            </a:r>
            <a:endParaRPr kumimoji="1" lang="en-US" altLang="zh-CN" sz="1400" dirty="0"/>
          </a:p>
          <a:p>
            <a:r>
              <a:rPr kumimoji="1" lang="zh-CN" altLang="en-US" sz="1400" dirty="0"/>
              <a:t>是不是要动用</a:t>
            </a:r>
            <a:r>
              <a:rPr kumimoji="1" lang="en-US" altLang="zh-CN" sz="1400" dirty="0"/>
              <a:t>PCA</a:t>
            </a:r>
            <a:r>
              <a:rPr kumimoji="1" lang="zh-CN" altLang="en-US" sz="1400" dirty="0"/>
              <a:t>那个神奇的数学包做对齐？我再研究研究（</a:t>
            </a:r>
            <a:endParaRPr kumimoji="1"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的折线算角度，好弄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：问题是怎么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，现在的分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（实在不行就只能人工智能了吧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066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B05C8-BA86-7A7C-9085-5272922B30A4}"/>
              </a:ext>
            </a:extLst>
          </p:cNvPr>
          <p:cNvSpPr txBox="1"/>
          <p:nvPr/>
        </p:nvSpPr>
        <p:spPr>
          <a:xfrm>
            <a:off x="5444253" y="360936"/>
            <a:ext cx="6276692" cy="350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个别可疑的文件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brava</a:t>
            </a:r>
            <a:r>
              <a:rPr lang="zh-CN" altLang="en-US" sz="1600" b="1" dirty="0">
                <a:solidFill>
                  <a:schemeClr val="tx1"/>
                </a:solidFill>
              </a:rPr>
              <a:t>：</a:t>
            </a:r>
            <a:endParaRPr lang="en-JP" sz="1600" b="1" dirty="0">
              <a:solidFill>
                <a:schemeClr val="tx1"/>
              </a:solidFill>
            </a:endParaRPr>
          </a:p>
          <a:p>
            <a:r>
              <a:rPr lang="en-JP" sz="1600" dirty="0"/>
              <a:t>BH</a:t>
            </a:r>
            <a:r>
              <a:rPr lang="en-US" altLang="zh-CN" sz="1600" dirty="0"/>
              <a:t>0021_L</a:t>
            </a:r>
            <a:r>
              <a:rPr lang="zh-CN" altLang="en-US" sz="1600" dirty="0"/>
              <a:t> 诡异</a:t>
            </a:r>
            <a:endParaRPr lang="en-US" altLang="zh-CN" sz="1600" dirty="0"/>
          </a:p>
          <a:p>
            <a:r>
              <a:rPr lang="en-US" altLang="zh-CN" sz="1600" dirty="0"/>
              <a:t>BH0002_L</a:t>
            </a:r>
            <a:r>
              <a:rPr lang="zh-CN" altLang="en-US" sz="1600" dirty="0"/>
              <a:t> 诡异（本身长度就短）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zh-CN" altLang="en-US" sz="1600" dirty="0">
                <a:highlight>
                  <a:srgbClr val="FFFF00"/>
                </a:highlight>
              </a:rPr>
              <a:t>总之就是长度短的</a:t>
            </a:r>
            <a:r>
              <a:rPr lang="en-US" altLang="zh-CN" sz="1600" dirty="0">
                <a:highlight>
                  <a:srgbClr val="FFFF00"/>
                </a:highlight>
              </a:rPr>
              <a:t>ICA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400" dirty="0"/>
              <a:t>可以对照 </a:t>
            </a:r>
            <a:r>
              <a:rPr lang="en-US" altLang="zh-CN" sz="1400" dirty="0" err="1"/>
              <a:t>ICA_lengths.csv</a:t>
            </a:r>
            <a:r>
              <a:rPr lang="zh-CN" altLang="en-US" sz="1400" dirty="0"/>
              <a:t> 的长度</a:t>
            </a:r>
            <a:r>
              <a:rPr lang="zh-CN" altLang="en-JP" sz="1400" dirty="0"/>
              <a:t>异常</a:t>
            </a:r>
            <a:r>
              <a:rPr lang="zh-CN" altLang="en-US" sz="1400" dirty="0"/>
              <a:t>的</a:t>
            </a:r>
            <a:r>
              <a:rPr lang="en-US" altLang="zh-CN" sz="1400" dirty="0"/>
              <a:t>case</a:t>
            </a:r>
            <a:r>
              <a:rPr lang="zh-CN" altLang="en-US" sz="1400" dirty="0"/>
              <a:t>，看看是否可用</a:t>
            </a:r>
            <a:endParaRPr lang="en-US" sz="1400" dirty="0"/>
          </a:p>
          <a:p>
            <a:r>
              <a:rPr lang="en-US" altLang="zh-CN" sz="1600" dirty="0"/>
              <a:t>BH0036_L</a:t>
            </a:r>
            <a:r>
              <a:rPr lang="zh-CN" altLang="en-US" sz="1600" dirty="0"/>
              <a:t> 第一个弯有交叉？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err="1"/>
              <a:t>aneurisk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zh-CN" altLang="en-US" sz="1600" dirty="0"/>
              <a:t>直接参考长度表，里面那几个短的离谱的东西都不是个血管（基本上长度小于</a:t>
            </a:r>
            <a:r>
              <a:rPr lang="en-US" altLang="zh-CN" sz="1600" dirty="0"/>
              <a:t>40</a:t>
            </a:r>
            <a:r>
              <a:rPr lang="zh-CN" altLang="en-US" sz="1600" dirty="0"/>
              <a:t>的可以直接</a:t>
            </a:r>
            <a:r>
              <a:rPr lang="en-US" altLang="zh-CN" sz="1600" dirty="0"/>
              <a:t>pass</a:t>
            </a:r>
            <a:r>
              <a:rPr lang="zh-CN" altLang="en-US" sz="1600" dirty="0"/>
              <a:t>掉）</a:t>
            </a:r>
            <a:endParaRPr lang="en-US" altLang="zh-CN" sz="1600" dirty="0"/>
          </a:p>
          <a:p>
            <a:endParaRPr lang="en-JP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07EAC-59F9-40EE-28D5-25D0A7799B43}"/>
              </a:ext>
            </a:extLst>
          </p:cNvPr>
          <p:cNvSpPr txBox="1"/>
          <p:nvPr/>
        </p:nvSpPr>
        <p:spPr>
          <a:xfrm>
            <a:off x="321535" y="345548"/>
            <a:ext cx="466019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vmtk64a</a:t>
            </a:r>
            <a:r>
              <a:rPr lang="zh-CN" altLang="en-US" sz="1600" b="1" dirty="0">
                <a:solidFill>
                  <a:srgbClr val="FF0000"/>
                </a:solidFill>
              </a:rPr>
              <a:t> 和 </a:t>
            </a:r>
            <a:r>
              <a:rPr lang="en-US" altLang="zh-CN" sz="1600" b="1" dirty="0" err="1">
                <a:solidFill>
                  <a:srgbClr val="FF0000"/>
                </a:solidFill>
              </a:rPr>
              <a:t>zhao_reindex</a:t>
            </a:r>
            <a:r>
              <a:rPr lang="zh-CN" altLang="en-US" sz="1600" b="1" dirty="0">
                <a:solidFill>
                  <a:srgbClr val="FF0000"/>
                </a:solidFill>
              </a:rPr>
              <a:t> 的总数都为</a:t>
            </a:r>
            <a:r>
              <a:rPr lang="en-US" altLang="zh-CN" sz="1600" b="1" dirty="0">
                <a:solidFill>
                  <a:srgbClr val="FF0000"/>
                </a:solidFill>
              </a:rPr>
              <a:t>52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cases</a:t>
            </a:r>
            <a:r>
              <a:rPr lang="zh-CN" altLang="en-US" sz="1600" b="1" dirty="0">
                <a:solidFill>
                  <a:srgbClr val="FF0000"/>
                </a:solidFill>
              </a:rPr>
              <a:t>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但是各有缺失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BG0001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BG0006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BG0008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BH0014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BG0013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BG0015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endParaRPr lang="en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20240228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的左右脑</a:t>
            </a:r>
            <a:endParaRPr kumimoji="1" lang="en-US" altLang="zh-CN" b="1" dirty="0"/>
          </a:p>
          <a:p>
            <a:r>
              <a:rPr kumimoji="1" lang="zh-CN" altLang="en-JP" sz="1400" dirty="0"/>
              <a:t>先</a:t>
            </a:r>
            <a:r>
              <a:rPr kumimoji="1" lang="zh-CN" altLang="en-US" sz="1400" dirty="0"/>
              <a:t>根据人工智能（大概）标注，写入</a:t>
            </a:r>
            <a:r>
              <a:rPr kumimoji="1" lang="en-US" altLang="zh-CN" sz="1400" dirty="0"/>
              <a:t>【 </a:t>
            </a:r>
            <a:r>
              <a:rPr kumimoji="1" lang="en-US" altLang="zh-CN" sz="1400" dirty="0" err="1"/>
              <a:t>aneurisk_ICA_lengths.csv</a:t>
            </a:r>
            <a:r>
              <a:rPr kumimoji="1" lang="en-US" altLang="zh-CN" sz="1400" dirty="0"/>
              <a:t> 】</a:t>
            </a:r>
            <a:r>
              <a:rPr kumimoji="1" lang="zh-CN" altLang="en-US" sz="1400" dirty="0"/>
              <a:t>，其中</a:t>
            </a:r>
            <a:r>
              <a:rPr kumimoji="1" lang="en-US" altLang="zh-CN" sz="1400" b="1" dirty="0"/>
              <a:t>R</a:t>
            </a:r>
            <a:r>
              <a:rPr kumimoji="1" lang="zh-CN" altLang="en-US" sz="1400" dirty="0"/>
              <a:t>（红色）为</a:t>
            </a:r>
            <a:r>
              <a:rPr kumimoji="1" lang="zh-CN" altLang="en-US" sz="1400" b="1" dirty="0"/>
              <a:t>右脑</a:t>
            </a:r>
            <a:endParaRPr kumimoji="1" lang="en-US" altLang="zh-CN" sz="1400" b="1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的镜像</a:t>
            </a:r>
          </a:p>
          <a:p>
            <a:r>
              <a:rPr kumimoji="1" lang="zh-CN" altLang="en-US" sz="1400" dirty="0"/>
              <a:t>由于观察发现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的右脑分布大致和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的右脑血管分别类似，</a:t>
            </a:r>
            <a:endParaRPr kumimoji="1" lang="en-US" altLang="zh-CN" sz="1400" dirty="0"/>
          </a:p>
          <a:p>
            <a:r>
              <a:rPr kumimoji="1" lang="zh-CN" altLang="en-US" sz="1400" dirty="0"/>
              <a:t>所以以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为基准，构造出左右脑的平均形状：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brava_average_L.vtk</a:t>
            </a:r>
            <a:r>
              <a:rPr kumimoji="1" lang="en-US" altLang="zh-CN" sz="1400" dirty="0"/>
              <a:t>】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brava_average_Rvtk</a:t>
            </a:r>
            <a:r>
              <a:rPr kumimoji="1" lang="en-US" altLang="zh-CN" sz="1400" dirty="0"/>
              <a:t>】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左右脑的平均形状的中心平面为对称面，对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的左脑血管做镜像，使其大致位置配准到右脑上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问题：</a:t>
            </a:r>
            <a:endParaRPr kumimoji="1"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zh-CN" altLang="en-US" sz="1400" dirty="0"/>
              <a:t>按照上面的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镜像操作的话，</a:t>
            </a:r>
            <a:r>
              <a:rPr kumimoji="1" lang="en-US" altLang="zh-CN" sz="1400" dirty="0"/>
              <a:t>ICA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C1</a:t>
            </a:r>
            <a:r>
              <a:rPr kumimoji="1" lang="zh-CN" altLang="en-US" sz="1400" dirty="0"/>
              <a:t>段那个弯看起来是和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对齐了，</a:t>
            </a:r>
            <a:endParaRPr kumimoji="1" lang="en-US" altLang="zh-CN" sz="1400" dirty="0"/>
          </a:p>
          <a:p>
            <a:r>
              <a:rPr kumimoji="1" lang="zh-CN" altLang="en-US" sz="1400" dirty="0"/>
              <a:t>但是顶端那个小弯的方向千奇百怪起来，直观感受是看起来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的顶端部分被人扭曲了（</a:t>
            </a:r>
            <a:r>
              <a:rPr kumimoji="1" lang="en-US" altLang="zh-CN" sz="1400" dirty="0"/>
              <a:t>torsion</a:t>
            </a:r>
            <a:r>
              <a:rPr kumimoji="1" lang="zh-CN" altLang="en-US" sz="1400" dirty="0"/>
              <a:t>方向）？？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48CC1-5574-2846-8C52-743DBFF7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2843532"/>
            <a:ext cx="2717017" cy="35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EE40BD-9FEB-6DE4-AE11-CEED70B9F06C}"/>
              </a:ext>
            </a:extLst>
          </p:cNvPr>
          <p:cNvSpPr txBox="1"/>
          <p:nvPr/>
        </p:nvSpPr>
        <p:spPr>
          <a:xfrm>
            <a:off x="561109" y="41563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20240709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2614B-873D-256A-395D-2A8915AA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9" y="2522066"/>
            <a:ext cx="1879643" cy="3150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F116B2-FA71-E9A1-D749-22454DDD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962" y="2384526"/>
            <a:ext cx="1537029" cy="3425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5AC389-F83A-F307-1DE7-41809187E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311" y="2930825"/>
            <a:ext cx="1903203" cy="21262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2D7CC6-265B-C8EF-53F5-5C3B684C71AC}"/>
              </a:ext>
            </a:extLst>
          </p:cNvPr>
          <p:cNvSpPr txBox="1"/>
          <p:nvPr/>
        </p:nvSpPr>
        <p:spPr>
          <a:xfrm>
            <a:off x="6476834" y="2522066"/>
            <a:ext cx="5379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白线：原本的</a:t>
            </a:r>
            <a:r>
              <a:rPr lang="en-US" altLang="zh-CN" dirty="0" err="1"/>
              <a:t>geomstats_aligned_to_frechet.npy</a:t>
            </a:r>
            <a:r>
              <a:rPr lang="en-US" altLang="zh-CN" dirty="0"/>
              <a:t> </a:t>
            </a:r>
            <a:r>
              <a:rPr lang="zh-CN" altLang="en-US" dirty="0"/>
              <a:t>里面的（我没动过）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红线：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brava_reshaped_normed_mean_curve.vtk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Brava</a:t>
            </a:r>
            <a:r>
              <a:rPr lang="zh-CN" altLang="en-US" dirty="0"/>
              <a:t>的简单平均形状（非</a:t>
            </a:r>
            <a:r>
              <a:rPr lang="en-US" altLang="zh-CN" dirty="0" err="1"/>
              <a:t>Frechét</a:t>
            </a:r>
            <a:r>
              <a:rPr lang="en-US" altLang="zh-CN" dirty="0"/>
              <a:t> </a:t>
            </a:r>
            <a:r>
              <a:rPr lang="zh-CN" altLang="en-US" dirty="0"/>
              <a:t>平均），重参数化和重采样</a:t>
            </a:r>
            <a:r>
              <a:rPr lang="en-US" altLang="zh-CN" dirty="0"/>
              <a:t>,</a:t>
            </a:r>
            <a:r>
              <a:rPr lang="zh-CN" altLang="en-US" dirty="0"/>
              <a:t>神奇</a:t>
            </a:r>
            <a:r>
              <a:rPr lang="en-US" altLang="zh-CN" dirty="0" err="1"/>
              <a:t>geomstats</a:t>
            </a:r>
            <a:r>
              <a:rPr lang="zh-CN" altLang="en-US" dirty="0"/>
              <a:t>库缩放归一化后的血管形状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AD19B5-488E-5ACE-9CCC-9BAE13B292B7}"/>
              </a:ext>
            </a:extLst>
          </p:cNvPr>
          <p:cNvSpPr txBox="1"/>
          <p:nvPr/>
        </p:nvSpPr>
        <p:spPr>
          <a:xfrm>
            <a:off x="7042068" y="4797631"/>
            <a:ext cx="33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它俩看起来长度差不多</a:t>
            </a:r>
          </a:p>
        </p:txBody>
      </p:sp>
    </p:spTree>
    <p:extLst>
      <p:ext uri="{BB962C8B-B14F-4D97-AF65-F5344CB8AC3E}">
        <p14:creationId xmlns:p14="http://schemas.microsoft.com/office/powerpoint/2010/main" val="289401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2E463E-34A5-BFD0-142D-50B3EC5E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6" y="2030680"/>
            <a:ext cx="2585498" cy="4200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9B03EA-82E6-01B0-C027-42CEA17B0387}"/>
              </a:ext>
            </a:extLst>
          </p:cNvPr>
          <p:cNvSpPr txBox="1"/>
          <p:nvPr/>
        </p:nvSpPr>
        <p:spPr>
          <a:xfrm>
            <a:off x="541020" y="777240"/>
            <a:ext cx="1110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然后试图输出</a:t>
            </a:r>
            <a:r>
              <a:rPr lang="en-US" altLang="zh-CN" dirty="0" err="1"/>
              <a:t>FrechetMean</a:t>
            </a:r>
            <a:r>
              <a:rPr lang="zh-CN" altLang="en-US" dirty="0"/>
              <a:t>的形状（橙色的）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为什么和简单平均（红色的）比就变短了？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1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FFF82B-96F5-B22E-87DA-374ECCA3890E}"/>
              </a:ext>
            </a:extLst>
          </p:cNvPr>
          <p:cNvSpPr txBox="1"/>
          <p:nvPr/>
        </p:nvSpPr>
        <p:spPr>
          <a:xfrm>
            <a:off x="541020" y="777240"/>
            <a:ext cx="11109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现在的问题是</a:t>
            </a:r>
            <a:endParaRPr lang="en-US" altLang="zh-CN" dirty="0"/>
          </a:p>
          <a:p>
            <a:r>
              <a:rPr lang="en-US" altLang="zh-CN" dirty="0" err="1"/>
              <a:t>curve_b_aligned</a:t>
            </a:r>
            <a:r>
              <a:rPr lang="en-US" altLang="zh-CN" dirty="0"/>
              <a:t> = curves_r3.fiber_bundle.align(</a:t>
            </a:r>
            <a:r>
              <a:rPr lang="en-US" altLang="zh-CN" dirty="0" err="1"/>
              <a:t>curve_b</a:t>
            </a:r>
            <a:r>
              <a:rPr lang="en-US" altLang="zh-CN" dirty="0"/>
              <a:t>, reference)</a:t>
            </a:r>
          </a:p>
          <a:p>
            <a:endParaRPr lang="en-US" altLang="zh-CN" dirty="0"/>
          </a:p>
          <a:p>
            <a:r>
              <a:rPr lang="zh-CN" altLang="en-US" dirty="0"/>
              <a:t>之后，</a:t>
            </a:r>
            <a:r>
              <a:rPr lang="en-US" altLang="zh-CN" dirty="0"/>
              <a:t> </a:t>
            </a:r>
            <a:r>
              <a:rPr lang="en-US" altLang="zh-CN" dirty="0" err="1"/>
              <a:t>curve_b_aligned</a:t>
            </a:r>
            <a:r>
              <a:rPr lang="en-US" altLang="zh-CN" dirty="0"/>
              <a:t>  </a:t>
            </a:r>
            <a:r>
              <a:rPr lang="zh-CN" altLang="en-US" dirty="0"/>
              <a:t>确实有变化，但是长得也不那么像</a:t>
            </a:r>
            <a:r>
              <a:rPr lang="en-US" altLang="zh-CN" dirty="0"/>
              <a:t>reference</a:t>
            </a:r>
            <a:r>
              <a:rPr lang="zh-CN" altLang="en-US" dirty="0"/>
              <a:t>啊 （</a:t>
            </a:r>
            <a:r>
              <a:rPr lang="en-US" altLang="zh-CN" dirty="0"/>
              <a:t>reference </a:t>
            </a:r>
            <a:r>
              <a:rPr lang="zh-CN" altLang="en-US" dirty="0"/>
              <a:t>目前只使用了简单平均的</a:t>
            </a:r>
            <a:r>
              <a:rPr lang="en-US" altLang="zh-CN" dirty="0"/>
              <a:t>brava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19D3B5-7C77-AA61-8888-B8724D4D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1" y="2773680"/>
            <a:ext cx="1893384" cy="381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6F7C40-0FF7-E3A5-E8CA-08BF493F3D16}"/>
              </a:ext>
            </a:extLst>
          </p:cNvPr>
          <p:cNvSpPr txBox="1"/>
          <p:nvPr/>
        </p:nvSpPr>
        <p:spPr>
          <a:xfrm>
            <a:off x="2758439" y="3718560"/>
            <a:ext cx="32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brava</a:t>
            </a:r>
            <a:r>
              <a:rPr lang="zh-CN" altLang="en-US" dirty="0"/>
              <a:t>里面比较标准的</a:t>
            </a:r>
            <a:r>
              <a:rPr lang="en-US" altLang="zh-CN" dirty="0"/>
              <a:t>17</a:t>
            </a:r>
            <a:r>
              <a:rPr lang="zh-CN" altLang="en-US" dirty="0"/>
              <a:t>和</a:t>
            </a:r>
            <a:r>
              <a:rPr lang="en-US" altLang="zh-CN" dirty="0"/>
              <a:t>brava </a:t>
            </a:r>
            <a:r>
              <a:rPr lang="zh-CN" altLang="en-US" dirty="0"/>
              <a:t>简单平均的比较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红色：简单平均的</a:t>
            </a:r>
            <a:r>
              <a:rPr lang="en-US" altLang="zh-CN" dirty="0"/>
              <a:t>brava</a:t>
            </a:r>
          </a:p>
          <a:p>
            <a:r>
              <a:rPr lang="zh-CN" altLang="en-US" dirty="0"/>
              <a:t>绿色是对齐后的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993902-ECE5-282B-B4F0-2566493E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1" y="2918257"/>
            <a:ext cx="2057400" cy="32596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609089-0AC2-3729-5763-2BCCD98C98F6}"/>
              </a:ext>
            </a:extLst>
          </p:cNvPr>
          <p:cNvSpPr txBox="1"/>
          <p:nvPr/>
        </p:nvSpPr>
        <p:spPr>
          <a:xfrm>
            <a:off x="9070249" y="3118395"/>
            <a:ext cx="271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Aneurisk</a:t>
            </a:r>
            <a:r>
              <a:rPr lang="zh-CN" altLang="en-US" dirty="0"/>
              <a:t>更离谱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aneurisk0</a:t>
            </a:r>
            <a:r>
              <a:rPr lang="zh-CN" altLang="en-US" dirty="0"/>
              <a:t>对齐后感觉是镜像了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红色：简单平均的</a:t>
            </a:r>
            <a:r>
              <a:rPr lang="en-US" altLang="zh-CN" dirty="0"/>
              <a:t>brava</a:t>
            </a:r>
          </a:p>
          <a:p>
            <a:r>
              <a:rPr lang="zh-CN" altLang="en-US" dirty="0"/>
              <a:t>绿色是对齐后的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2E5F2-954D-67FD-8A56-64213B99F6DA}"/>
              </a:ext>
            </a:extLst>
          </p:cNvPr>
          <p:cNvSpPr txBox="1"/>
          <p:nvPr/>
        </p:nvSpPr>
        <p:spPr>
          <a:xfrm>
            <a:off x="2995946" y="2109359"/>
            <a:ext cx="581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（是这个曲线对齐就是这效果嘛？还是我哪搞错了。。</a:t>
            </a:r>
          </a:p>
        </p:txBody>
      </p:sp>
    </p:spTree>
    <p:extLst>
      <p:ext uri="{BB962C8B-B14F-4D97-AF65-F5344CB8AC3E}">
        <p14:creationId xmlns:p14="http://schemas.microsoft.com/office/powerpoint/2010/main" val="8746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1360</Words>
  <Application>Microsoft Office PowerPoint</Application>
  <PresentationFormat>宽屏</PresentationFormat>
  <Paragraphs>151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テーマ</vt:lpstr>
      <vt:lpstr>PowerPoint 演示文稿</vt:lpstr>
      <vt:lpstr>Aneurisk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陳　琰</dc:creator>
  <cp:lastModifiedBy>白　暘</cp:lastModifiedBy>
  <cp:revision>44</cp:revision>
  <dcterms:created xsi:type="dcterms:W3CDTF">2024-01-29T10:54:53Z</dcterms:created>
  <dcterms:modified xsi:type="dcterms:W3CDTF">2024-07-13T03:20:31Z</dcterms:modified>
</cp:coreProperties>
</file>