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E20C6-DE8C-4DFF-AB87-2C7CE9F09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B04637-A778-4583-962D-9046EC71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D6E75-6862-4570-9CDE-39310123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1D9A-12C0-4112-BEEA-B6F0D225697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C9179-483F-4F12-8CCF-18BAE846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24ACA-EE73-403E-A35D-3498C3F0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09A5-CBED-4649-8892-098FFA479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45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81410-3E50-42E9-A699-996FA522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CE4103-18F9-40E9-94BC-B851CCC80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DD75D-B50E-454C-AE6E-7582E057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1D9A-12C0-4112-BEEA-B6F0D225697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0D80F-A9B7-471F-A902-C628D9AB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B4C59-B9FA-4ABA-806E-5514A31F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09A5-CBED-4649-8892-098FFA479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65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2C4CDC-FFB8-4836-AD5F-2FC8BAA20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4F949E-D0E8-43A5-BD50-520753969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33A866-9687-4B34-8BC3-ECE2C3AF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1D9A-12C0-4112-BEEA-B6F0D225697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F8D8C-F594-45AE-BE9F-E10409AD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8FE57-8148-4156-A650-81E1B368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09A5-CBED-4649-8892-098FFA479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27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2031A-14FE-4F1F-934A-4A9724E5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605EC-FA8A-434E-87D7-4F809081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36AB3-3F66-459C-BEFC-27F141E4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1D9A-12C0-4112-BEEA-B6F0D225697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ED510-3ABF-47A4-AF2E-DF86A9B0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5B713-ED16-47F8-9B5B-AFD9FA1E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09A5-CBED-4649-8892-098FFA479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59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9EBE3-5EDA-481F-99E9-6CE27F53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2E2CF-F8EB-4DD8-852E-26C705D2A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CD8E1-8C89-47A2-BC21-46DE89F3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1D9A-12C0-4112-BEEA-B6F0D225697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74D85-2B11-4883-AAC4-9BD5AA94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5DB64-0041-4AE2-B87C-6650CFB3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09A5-CBED-4649-8892-098FFA479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65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6F471-EBF2-477C-813E-DF1E042C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D6498-D7C5-4E51-A778-388C7343E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36E14A-F0D2-4374-95C7-5D0ECF724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B7A63-A825-4C85-9FF5-8ACC8285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1D9A-12C0-4112-BEEA-B6F0D225697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AB8F18-B56C-470F-AF88-76C536A2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A40F01-DF17-4FC8-B8B1-6A7FAA64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09A5-CBED-4649-8892-098FFA479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79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AAF20-34C8-4ED6-ABF6-64A1018F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57F3C-6CF6-4E8A-8734-03811126F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7BE30F-19C9-4582-9917-86B13A2C3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3A429D-C243-46B6-9A48-A24C2EDBC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297D56-53A2-401A-8FA3-DF29EF0D8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6312F2-E060-4D94-B6EE-BB8D5A70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1D9A-12C0-4112-BEEA-B6F0D225697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2308A4-10B3-47F4-9C88-5527224A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48E68C-F133-4138-9EB5-5E9E4FE5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09A5-CBED-4649-8892-098FFA479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25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B7004-F07D-4CF2-AFA4-F3DC06AB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781AD0-9884-4F12-8320-9A184F5E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1D9A-12C0-4112-BEEA-B6F0D225697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0B69AC-7A19-448E-83BD-17C19FEE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178FDC-8AD6-420C-A04F-8507E1CC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09A5-CBED-4649-8892-098FFA479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3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B10431-15E3-4084-B73A-3D866C42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1D9A-12C0-4112-BEEA-B6F0D225697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074F80-5178-4D5F-8333-29D33671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9381FF-51B7-4140-BC51-782C3CE4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09A5-CBED-4649-8892-098FFA479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60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77878-EBED-4F13-A2E6-96004CEF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2F541-81FE-4EA9-BE11-BED149BDD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9E634-8D2C-4CAD-8B9A-5E5C08BEA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E90B43-4F46-4B8F-9A43-00A3D380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1D9A-12C0-4112-BEEA-B6F0D225697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BEA488-06D4-4B09-B275-068CA71B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8A454F-30FE-4E7D-A02B-7AD1B482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09A5-CBED-4649-8892-098FFA479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7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95DFC-76C9-42AC-9A4D-9015AF2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56BF5F-D984-423E-A3E3-FD3108352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CF90C1-0861-49B6-8985-98669A138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F3C2CD-A538-4C6F-8DE6-FBE011C7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1D9A-12C0-4112-BEEA-B6F0D225697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9F390A-1D93-4721-925D-76FF3626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42E977-E47D-4480-B10E-6FF2E024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09A5-CBED-4649-8892-098FFA479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44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FB239B-459B-4A2A-8C36-51713196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05F74-61D8-44C5-B1E0-F0EF25B0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DF0B8-08BA-47DB-9E1C-DA56523B1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B1D9A-12C0-4112-BEEA-B6F0D225697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72270-D746-47D6-8DB0-FA451FA55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3C268-27F0-40FE-A65F-6A0DCDAA7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A09A5-CBED-4649-8892-098FFA479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66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24F2C-2E8C-4289-B05E-CAAD33621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/>
              <a:t>JavaScript </a:t>
            </a:r>
            <a:r>
              <a:rPr lang="zh-CN" altLang="en-US" sz="4800" b="1" dirty="0"/>
              <a:t>设计模式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0FD339-65A4-4FA0-9946-1343BF86C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0574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面向对象</a:t>
            </a:r>
          </a:p>
        </p:txBody>
      </p:sp>
    </p:spTree>
    <p:extLst>
      <p:ext uri="{BB962C8B-B14F-4D97-AF65-F5344CB8AC3E}">
        <p14:creationId xmlns:p14="http://schemas.microsoft.com/office/powerpoint/2010/main" val="200635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8E363-527F-4470-BB28-DC11BBE3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/>
              <a:t>课程目录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489EF-4737-493C-BA76-175284D0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函数的另一种写法</a:t>
            </a:r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面向对象的调用</a:t>
            </a: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闭包的封装</a:t>
            </a:r>
            <a:endParaRPr lang="en-US" altLang="zh-CN" sz="2000" dirty="0"/>
          </a:p>
          <a:p>
            <a:r>
              <a:rPr lang="en-US" altLang="zh-CN" sz="2000" dirty="0"/>
              <a:t>4.</a:t>
            </a:r>
            <a:r>
              <a:rPr lang="zh-CN" altLang="en-US" sz="2000" dirty="0"/>
              <a:t>继承</a:t>
            </a:r>
            <a:endParaRPr lang="en-US" altLang="zh-CN" sz="2000" dirty="0"/>
          </a:p>
          <a:p>
            <a:r>
              <a:rPr lang="en-US" altLang="zh-CN" sz="2000" dirty="0"/>
              <a:t>5.</a:t>
            </a:r>
            <a:r>
              <a:rPr lang="zh-CN" altLang="en-US" sz="2000" dirty="0"/>
              <a:t>多态</a:t>
            </a:r>
          </a:p>
        </p:txBody>
      </p:sp>
    </p:spTree>
    <p:extLst>
      <p:ext uri="{BB962C8B-B14F-4D97-AF65-F5344CB8AC3E}">
        <p14:creationId xmlns:p14="http://schemas.microsoft.com/office/powerpoint/2010/main" val="13593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05A95D0-C836-4D2D-8360-5D8263B4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5265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1.</a:t>
            </a:r>
            <a:r>
              <a:rPr lang="zh-CN" altLang="en-US" b="1" dirty="0"/>
              <a:t>函数的另一种写法</a:t>
            </a:r>
          </a:p>
        </p:txBody>
      </p:sp>
    </p:spTree>
    <p:extLst>
      <p:ext uri="{BB962C8B-B14F-4D97-AF65-F5344CB8AC3E}">
        <p14:creationId xmlns:p14="http://schemas.microsoft.com/office/powerpoint/2010/main" val="275419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05A95D0-C836-4D2D-8360-5D8263B4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5265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2.</a:t>
            </a:r>
            <a:r>
              <a:rPr lang="zh-CN" altLang="en-US" b="1" dirty="0"/>
              <a:t>面向对象的调用</a:t>
            </a:r>
          </a:p>
        </p:txBody>
      </p:sp>
    </p:spTree>
    <p:extLst>
      <p:ext uri="{BB962C8B-B14F-4D97-AF65-F5344CB8AC3E}">
        <p14:creationId xmlns:p14="http://schemas.microsoft.com/office/powerpoint/2010/main" val="416700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05A95D0-C836-4D2D-8360-5D8263B4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5265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3.</a:t>
            </a:r>
            <a:r>
              <a:rPr lang="zh-CN" altLang="en-US" b="1" dirty="0"/>
              <a:t>闭包的封装</a:t>
            </a:r>
          </a:p>
        </p:txBody>
      </p:sp>
    </p:spTree>
    <p:extLst>
      <p:ext uri="{BB962C8B-B14F-4D97-AF65-F5344CB8AC3E}">
        <p14:creationId xmlns:p14="http://schemas.microsoft.com/office/powerpoint/2010/main" val="175291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05A95D0-C836-4D2D-8360-5D8263B4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5265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4.</a:t>
            </a:r>
            <a:r>
              <a:rPr lang="zh-CN" altLang="en-US" b="1" dirty="0"/>
              <a:t>继承</a:t>
            </a:r>
          </a:p>
        </p:txBody>
      </p:sp>
    </p:spTree>
    <p:extLst>
      <p:ext uri="{BB962C8B-B14F-4D97-AF65-F5344CB8AC3E}">
        <p14:creationId xmlns:p14="http://schemas.microsoft.com/office/powerpoint/2010/main" val="27747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05A95D0-C836-4D2D-8360-5D8263B4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5265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5.</a:t>
            </a:r>
            <a:r>
              <a:rPr lang="zh-CN" altLang="en-US" b="1" dirty="0"/>
              <a:t>多态</a:t>
            </a:r>
          </a:p>
        </p:txBody>
      </p:sp>
    </p:spTree>
    <p:extLst>
      <p:ext uri="{BB962C8B-B14F-4D97-AF65-F5344CB8AC3E}">
        <p14:creationId xmlns:p14="http://schemas.microsoft.com/office/powerpoint/2010/main" val="4970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05A95D0-C836-4D2D-8360-5D8263B4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5265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76181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60</Words>
  <Application>Microsoft Office PowerPoint</Application>
  <PresentationFormat>宽屏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黑体</vt:lpstr>
      <vt:lpstr>Arial</vt:lpstr>
      <vt:lpstr>Office 主题​​</vt:lpstr>
      <vt:lpstr>JavaScript 设计模式</vt:lpstr>
      <vt:lpstr>课程目录</vt:lpstr>
      <vt:lpstr>1.函数的另一种写法</vt:lpstr>
      <vt:lpstr>2.面向对象的调用</vt:lpstr>
      <vt:lpstr>3.闭包的封装</vt:lpstr>
      <vt:lpstr>4.继承</vt:lpstr>
      <vt:lpstr>5.多态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设计模式</dc:title>
  <dc:creator>MM0503</dc:creator>
  <cp:lastModifiedBy>MM0503</cp:lastModifiedBy>
  <cp:revision>7</cp:revision>
  <dcterms:created xsi:type="dcterms:W3CDTF">2019-04-24T12:52:42Z</dcterms:created>
  <dcterms:modified xsi:type="dcterms:W3CDTF">2019-04-24T14:28:39Z</dcterms:modified>
</cp:coreProperties>
</file>