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9AA25F-03A5-4575-B14E-F4213D37CA14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4745799-910D-47D5-8F53-B91A4A649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p0.baidu.com/5a1Fazu8AA54nxGko9WTAnF6hhy/s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1785926"/>
            <a:ext cx="7772400" cy="1975104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      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</a:t>
            </a:r>
            <a:r>
              <a:rPr lang="zh-CN" altLang="en-US" dirty="0" smtClean="0">
                <a:effectLst/>
              </a:rPr>
              <a:t>慢慢编程路  吾恒探索之</a:t>
            </a:r>
            <a:endParaRPr lang="zh-CN" altLang="en-US" dirty="0"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2" y="2214554"/>
            <a:ext cx="7772400" cy="1508760"/>
          </a:xfrm>
        </p:spPr>
        <p:txBody>
          <a:bodyPr/>
          <a:lstStyle/>
          <a:p>
            <a:r>
              <a:rPr lang="zh-CN" altLang="en-US" dirty="0" smtClean="0"/>
              <a:t>                                                杨宝钟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</a:t>
            </a:r>
            <a:r>
              <a:rPr lang="en-US" altLang="zh-CN" dirty="0" err="1" smtClean="0"/>
              <a:t>nrm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nrm</a:t>
            </a:r>
            <a:r>
              <a:rPr lang="en-US" altLang="zh-CN" dirty="0" smtClean="0"/>
              <a:t> -g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nrm</a:t>
            </a:r>
            <a:r>
              <a:rPr lang="en-US" altLang="zh-CN" dirty="0" smtClean="0"/>
              <a:t> use +name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gulp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任务代码写到 </a:t>
            </a:r>
            <a:r>
              <a:rPr lang="en-US" altLang="zh-CN" dirty="0" smtClean="0"/>
              <a:t>gulpfile.js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-g gulp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 --save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gulp-less --</a:t>
            </a:r>
            <a:r>
              <a:rPr lang="en-US" altLang="zh-CN" dirty="0" smtClean="0"/>
              <a:t>save-dev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 --</a:t>
            </a:r>
            <a:r>
              <a:rPr lang="en-US" altLang="zh-CN" dirty="0" smtClean="0"/>
              <a:t>save-dev</a:t>
            </a:r>
            <a:endParaRPr lang="zh-CN" altLang="en-US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</a:t>
            </a:r>
            <a:r>
              <a:rPr lang="en-US" altLang="zh-CN" dirty="0" err="1" smtClean="0"/>
              <a:t>uglify</a:t>
            </a:r>
            <a:r>
              <a:rPr lang="en-US" altLang="zh-CN" dirty="0" smtClean="0"/>
              <a:t> --</a:t>
            </a:r>
            <a:r>
              <a:rPr lang="en-US" altLang="zh-CN" dirty="0" smtClean="0"/>
              <a:t>save-dev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gulp-rename --</a:t>
            </a:r>
            <a:r>
              <a:rPr lang="en-US" altLang="zh-CN" dirty="0" smtClean="0"/>
              <a:t>save-dev</a:t>
            </a:r>
            <a:endParaRPr lang="zh-CN" altLang="en-US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gulp-clean-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--</a:t>
            </a:r>
            <a:r>
              <a:rPr lang="en-US" altLang="zh-CN" dirty="0" smtClean="0"/>
              <a:t>save-dev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gulp-minify-html --</a:t>
            </a:r>
            <a:r>
              <a:rPr lang="en-US" altLang="zh-CN" dirty="0" smtClean="0"/>
              <a:t>save-dev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gulp-inject   --save-dev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</a:t>
            </a:r>
            <a:r>
              <a:rPr lang="en-US" altLang="zh-CN" dirty="0" err="1" smtClean="0"/>
              <a:t>babel</a:t>
            </a:r>
            <a:r>
              <a:rPr lang="en-US" altLang="zh-CN" dirty="0" smtClean="0"/>
              <a:t> gulp-plumber --save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gulp-connect --save-dev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babel-preset-es2015 babel-preset-stage-0 --</a:t>
            </a:r>
            <a:r>
              <a:rPr lang="en-US" altLang="zh-CN" dirty="0" smtClean="0"/>
              <a:t>save-dev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</a:t>
            </a:r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less --save-dev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--save-dev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-dev-server --save-dev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babel</a:t>
            </a:r>
            <a:r>
              <a:rPr lang="en-US" altLang="zh-CN" dirty="0" smtClean="0"/>
              <a:t>-loader </a:t>
            </a:r>
            <a:r>
              <a:rPr lang="en-US" altLang="zh-CN" dirty="0" err="1" smtClean="0"/>
              <a:t>babel</a:t>
            </a:r>
            <a:r>
              <a:rPr lang="en-US" altLang="zh-CN" dirty="0" smtClean="0"/>
              <a:t>-core --save-dev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babel-preset-es2015 babel-preset-stage-0 --save-dev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less-loader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-loader style-loader --save-dev    //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加载器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-loader file-loader --save-dev     //bootstrap</a:t>
            </a:r>
            <a:r>
              <a:rPr lang="zh-CN" altLang="en-US" dirty="0" smtClean="0"/>
              <a:t>的图标等加载器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open-browser-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--save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Babel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babel-cli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--save-dev babel-preset-es2015</a:t>
            </a:r>
          </a:p>
          <a:p>
            <a:r>
              <a:rPr lang="en-US" altLang="zh-CN" dirty="0" smtClean="0"/>
              <a:t>dos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babel</a:t>
            </a:r>
            <a:r>
              <a:rPr lang="en-US" altLang="zh-CN" dirty="0" smtClean="0"/>
              <a:t> input.js -o output.js  </a:t>
            </a:r>
          </a:p>
          <a:p>
            <a:r>
              <a:rPr lang="zh-CN" altLang="en-US" dirty="0" smtClean="0"/>
              <a:t>源文件</a:t>
            </a:r>
            <a:r>
              <a:rPr lang="zh-CN" altLang="en-US" dirty="0" smtClean="0"/>
              <a:t>夹（</a:t>
            </a:r>
            <a:r>
              <a:rPr lang="en-US" altLang="zh-CN" dirty="0" smtClean="0"/>
              <a:t>input.js</a:t>
            </a:r>
            <a:r>
              <a:rPr lang="zh-CN" altLang="en-US" dirty="0" smtClean="0"/>
              <a:t>）编译到目标文件夹（</a:t>
            </a:r>
            <a:r>
              <a:rPr lang="en-US" altLang="zh-CN" dirty="0" smtClean="0"/>
              <a:t>output.js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转换时间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moment --save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ES6</a:t>
            </a:r>
            <a:r>
              <a:rPr lang="zh-CN" altLang="en-US" dirty="0" smtClean="0"/>
              <a:t>里的模块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浏览器里使用模块必须引入下列文件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="https://google.github.io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traceur</a:t>
            </a:r>
            <a:r>
              <a:rPr lang="en-US" altLang="zh-CN" dirty="0" smtClean="0"/>
              <a:t>-compiler/bin/traceur.js"&gt;&lt;/script&gt;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="https://google.github.io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traceur</a:t>
            </a:r>
            <a:r>
              <a:rPr lang="en-US" altLang="zh-CN" dirty="0" smtClean="0"/>
              <a:t>-compiler/bin/BrowserSystem.js"&gt;&lt;/script&gt;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="https://google.github.io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traceur</a:t>
            </a:r>
            <a:r>
              <a:rPr lang="en-US" altLang="zh-CN" dirty="0" smtClean="0"/>
              <a:t>-compiler/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/bootstrap.js"&gt;&lt;/script&gt;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smtClean="0"/>
              <a:t>script type="module"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="index.js"&gt;&lt;/script&gt;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bower install react </a:t>
            </a:r>
            <a:r>
              <a:rPr lang="en-US" altLang="zh-CN" dirty="0" err="1" smtClean="0"/>
              <a:t>babel</a:t>
            </a:r>
            <a:r>
              <a:rPr lang="en-US" altLang="zh-CN" dirty="0" smtClean="0"/>
              <a:t> --save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react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react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react-</a:t>
            </a:r>
            <a:r>
              <a:rPr lang="en-US" altLang="zh-CN" dirty="0" err="1" smtClean="0"/>
              <a:t>dom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babel</a:t>
            </a:r>
            <a:r>
              <a:rPr lang="en-US" altLang="zh-CN" dirty="0" smtClean="0"/>
              <a:t>-preset-react --</a:t>
            </a:r>
            <a:r>
              <a:rPr lang="en-US" altLang="zh-CN" dirty="0" smtClean="0"/>
              <a:t>save-dev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webpack.config.js</a:t>
            </a:r>
            <a:r>
              <a:rPr lang="zh-CN" altLang="en-US" dirty="0" smtClean="0"/>
              <a:t>里面的加载器</a:t>
            </a:r>
            <a:r>
              <a:rPr lang="zh-CN" altLang="en-US" dirty="0" smtClean="0"/>
              <a:t>为</a:t>
            </a:r>
            <a:endParaRPr lang="zh-CN" altLang="en-US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    test: /\.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?$/,</a:t>
            </a:r>
          </a:p>
          <a:p>
            <a:r>
              <a:rPr lang="en-US" altLang="zh-CN" dirty="0" smtClean="0"/>
              <a:t>                loader: '</a:t>
            </a:r>
            <a:r>
              <a:rPr lang="en-US" altLang="zh-CN" dirty="0" err="1" smtClean="0"/>
              <a:t>babel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      query: { presets: ["es2015","react"] },</a:t>
            </a:r>
          </a:p>
          <a:p>
            <a:r>
              <a:rPr lang="en-US" altLang="zh-CN" dirty="0" smtClean="0"/>
              <a:t>                exclude:/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/,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include:path.resolve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dirname,'react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       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的安装目录下找到最里层的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目录（一般默认安装在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盘） </a:t>
            </a:r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在别的盘例如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盘新建文件夹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文件里新建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文件夹</a:t>
            </a:r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在上边的第一步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目录里执行：</a:t>
            </a:r>
            <a:r>
              <a:rPr lang="en-US" altLang="zh-CN" dirty="0" err="1" smtClean="0"/>
              <a:t>mongod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dbpath</a:t>
            </a:r>
            <a:r>
              <a:rPr lang="en-US" altLang="zh-CN" dirty="0" smtClean="0"/>
              <a:t>=D:/Mongodb/data(</a:t>
            </a:r>
            <a:r>
              <a:rPr lang="zh-CN" altLang="en-US" dirty="0" smtClean="0"/>
              <a:t>此窗口不能关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在上边的第一步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目录里另开一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窗口 执行命令：  </a:t>
            </a:r>
            <a:r>
              <a:rPr lang="en-US" altLang="zh-CN" dirty="0" smtClean="0"/>
              <a:t>mongo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网络</a:t>
            </a:r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request --save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iconv-lite</a:t>
            </a:r>
            <a:r>
              <a:rPr lang="en-US" altLang="zh-CN" dirty="0" smtClean="0"/>
              <a:t>   --save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cheerio --save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--save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小知识点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服务执行顺序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、运算符优先级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ES6</a:t>
            </a:r>
            <a:r>
              <a:rPr lang="zh-CN" altLang="en-US" dirty="0" smtClean="0"/>
              <a:t>箭头函数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 安装</a:t>
            </a:r>
            <a:r>
              <a:rPr lang="en-US" altLang="zh-CN" dirty="0" err="1" smtClean="0"/>
              <a:t>innic</a:t>
            </a:r>
            <a:r>
              <a:rPr lang="en-US" altLang="zh-CN" dirty="0" smtClean="0"/>
              <a:t>/install ionic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ionic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 通过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创建一个项目</a:t>
            </a:r>
          </a:p>
          <a:p>
            <a:r>
              <a:rPr lang="en-US" altLang="zh-CN" dirty="0" smtClean="0"/>
              <a:t>$ </a:t>
            </a:r>
            <a:r>
              <a:rPr lang="en-US" altLang="zh-CN" dirty="0" smtClean="0"/>
              <a:t>ionic start </a:t>
            </a:r>
            <a:r>
              <a:rPr lang="en-US" altLang="zh-CN" dirty="0" err="1" smtClean="0"/>
              <a:t>myApp</a:t>
            </a:r>
            <a:r>
              <a:rPr lang="en-US" altLang="zh-CN" dirty="0" smtClean="0"/>
              <a:t> tabs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运行我们刚刚创建的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项目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myApp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smtClean="0"/>
              <a:t>ionic platform add 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smtClean="0"/>
              <a:t>ionic </a:t>
            </a:r>
            <a:r>
              <a:rPr lang="en-US" altLang="zh-CN" dirty="0" err="1" smtClean="0"/>
              <a:t>bulid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smtClean="0"/>
              <a:t>ionic emulate 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 选择运行网站并在浏览器上运行 </a:t>
            </a:r>
          </a:p>
          <a:p>
            <a:r>
              <a:rPr lang="en-US" altLang="zh-CN" dirty="0" smtClean="0"/>
              <a:t>ionic </a:t>
            </a:r>
            <a:r>
              <a:rPr lang="en-US" altLang="zh-CN" dirty="0" smtClean="0"/>
              <a:t>serve 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如果有必要注意修改默认浏览器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推送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-pages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  新建仓库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  本地初始化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init  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 本地和远程仓库建立关联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+ </a:t>
            </a:r>
            <a:r>
              <a:rPr lang="zh-CN" altLang="en-US" dirty="0" smtClean="0"/>
              <a:t>仓库地址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  切换到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-pages</a:t>
            </a:r>
            <a:r>
              <a:rPr lang="zh-CN" altLang="en-US" dirty="0" smtClean="0"/>
              <a:t>的分支上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-pages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get add .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get commit -m 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get push origin 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-pages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Angular</a:t>
            </a:r>
            <a:r>
              <a:rPr lang="zh-CN" altLang="en-US" dirty="0" smtClean="0"/>
              <a:t>服务的执行顺序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provider 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run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factory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运算符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算数</a:t>
            </a:r>
            <a:r>
              <a:rPr lang="en-US" altLang="zh-CN" dirty="0" smtClean="0">
                <a:latin typeface="+mj-ea"/>
                <a:ea typeface="+mj-ea"/>
              </a:rPr>
              <a:t>&gt;</a:t>
            </a:r>
            <a:r>
              <a:rPr lang="zh-CN" altLang="en-US" dirty="0" smtClean="0">
                <a:latin typeface="+mj-ea"/>
                <a:ea typeface="+mj-ea"/>
              </a:rPr>
              <a:t>比较</a:t>
            </a:r>
            <a:r>
              <a:rPr lang="en-US" altLang="zh-CN" dirty="0" smtClean="0">
                <a:latin typeface="+mj-ea"/>
                <a:ea typeface="+mj-ea"/>
              </a:rPr>
              <a:t>&gt;</a:t>
            </a:r>
            <a:r>
              <a:rPr lang="zh-CN" altLang="en-US" dirty="0" smtClean="0">
                <a:latin typeface="+mj-ea"/>
                <a:ea typeface="+mj-ea"/>
              </a:rPr>
              <a:t>逻辑</a:t>
            </a:r>
            <a:r>
              <a:rPr lang="en-US" altLang="zh-CN" dirty="0" smtClean="0">
                <a:latin typeface="+mj-ea"/>
                <a:ea typeface="+mj-ea"/>
              </a:rPr>
              <a:t>&gt;</a:t>
            </a:r>
            <a:r>
              <a:rPr lang="zh-CN" altLang="en-US" dirty="0" smtClean="0">
                <a:latin typeface="+mj-ea"/>
                <a:ea typeface="+mj-ea"/>
              </a:rPr>
              <a:t>赋值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ES6</a:t>
            </a:r>
            <a:r>
              <a:rPr lang="zh-CN" altLang="en-US" dirty="0" smtClean="0"/>
              <a:t>箭头函数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 smtClean="0"/>
              <a:t>时候</a:t>
            </a:r>
            <a:r>
              <a:rPr lang="zh-CN" altLang="en-US" dirty="0" smtClean="0"/>
              <a:t>不该使用箭头函数（大部分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、在对象上定义函数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、在原型上定义函数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、事件时的回调函数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Ps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14488"/>
            <a:ext cx="7772400" cy="4641072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   在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这种打开一个文件 可以直接进行拖拽 或者文件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选择文件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确定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   打开标尺 </a:t>
            </a:r>
            <a:r>
              <a:rPr lang="en-US" altLang="zh-CN" dirty="0" err="1" smtClean="0"/>
              <a:t>ctrl+R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可以用标尺来做辅助线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  放大镜  </a:t>
            </a:r>
            <a:r>
              <a:rPr lang="en-US" altLang="zh-CN" dirty="0" smtClean="0"/>
              <a:t>Z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   回到图片原大小   </a:t>
            </a:r>
            <a:r>
              <a:rPr lang="en-US" altLang="zh-CN" dirty="0" smtClean="0"/>
              <a:t>ctrl+1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  整体放大  </a:t>
            </a:r>
            <a:r>
              <a:rPr lang="en-US" altLang="zh-CN" dirty="0" smtClean="0"/>
              <a:t>ctrl+“+”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   整体缩小  </a:t>
            </a:r>
            <a:r>
              <a:rPr lang="en-US" altLang="zh-CN" dirty="0" smtClean="0"/>
              <a:t>ctrl+“-”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   辅助线的添加 鼠标放置在标尺的位置 左键点击并且不释放 向下或者向右进行拖拽 直到目标位置 将鼠标释放</a:t>
            </a: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   辅助线的调整  在移动工具（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）状态下 可以移动辅助线 进行位置的调整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   辅助线的删除  在移动工具（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）状态下 选中辅助线 点击进行拖拽 直到窗口之外 释放鼠标即可</a:t>
            </a: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  移动工具  </a:t>
            </a:r>
            <a:r>
              <a:rPr lang="en-US" altLang="zh-CN" dirty="0" smtClean="0"/>
              <a:t>V</a:t>
            </a:r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  </a:t>
            </a:r>
            <a:r>
              <a:rPr lang="en-US" altLang="zh-CN" dirty="0" err="1" smtClean="0"/>
              <a:t>ctrl+h</a:t>
            </a:r>
            <a:r>
              <a:rPr lang="en-US" altLang="zh-CN" dirty="0" smtClean="0"/>
              <a:t>; </a:t>
            </a:r>
            <a:r>
              <a:rPr lang="zh-CN" altLang="en-US" dirty="0" smtClean="0"/>
              <a:t>隐藏和显示辅助线</a:t>
            </a:r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、  小手工具  按住空格不松手 可以进行拖拽文件 快捷键是 </a:t>
            </a:r>
            <a:r>
              <a:rPr lang="en-US" altLang="zh-CN" dirty="0" smtClean="0"/>
              <a:t>H</a:t>
            </a:r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、  裁剪工具的第三个选项 切片工具 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、  保存切片  </a:t>
            </a:r>
            <a:r>
              <a:rPr lang="en-US" altLang="zh-CN" dirty="0" err="1" smtClean="0"/>
              <a:t>alt+shift+ctrl+s</a:t>
            </a:r>
            <a:endParaRPr lang="en-US" altLang="zh-CN" dirty="0" smtClean="0"/>
          </a:p>
          <a:p>
            <a:r>
              <a:rPr lang="en-US" altLang="zh-CN" dirty="0" smtClean="0"/>
              <a:t>14.1</a:t>
            </a:r>
            <a:r>
              <a:rPr lang="zh-CN" altLang="en-US" dirty="0" smtClean="0"/>
              <a:t>、所有的切片 只要是切片线分割的地方都被保存</a:t>
            </a:r>
          </a:p>
          <a:p>
            <a:r>
              <a:rPr lang="en-US" altLang="zh-CN" dirty="0" smtClean="0"/>
              <a:t>14.2</a:t>
            </a:r>
            <a:r>
              <a:rPr lang="zh-CN" altLang="en-US" dirty="0" smtClean="0"/>
              <a:t>、所有用户切片 刚才切的需要的图片被保存</a:t>
            </a:r>
          </a:p>
          <a:p>
            <a:r>
              <a:rPr lang="en-US" altLang="zh-CN" dirty="0" smtClean="0"/>
              <a:t>14.3</a:t>
            </a:r>
            <a:r>
              <a:rPr lang="zh-CN" altLang="en-US" dirty="0" smtClean="0"/>
              <a:t>、选中的切片  最后被选中的切片被保存  一张或者多张</a:t>
            </a:r>
          </a:p>
          <a:p>
            <a:r>
              <a:rPr lang="en-US" altLang="zh-CN" dirty="0" smtClean="0"/>
              <a:t>15</a:t>
            </a:r>
            <a:r>
              <a:rPr lang="zh-CN" altLang="en-US" dirty="0" smtClean="0"/>
              <a:t>、  矩形选框工具（选区工具）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可以进行宽度和高度的测量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   两个盒子，上边盒子有</a:t>
            </a:r>
            <a:r>
              <a:rPr lang="en-US" altLang="zh-CN" dirty="0" smtClean="0"/>
              <a:t>margin-bottom  </a:t>
            </a:r>
            <a:r>
              <a:rPr lang="zh-CN" altLang="en-US" dirty="0" smtClean="0"/>
              <a:t>下边盒子有</a:t>
            </a:r>
            <a:r>
              <a:rPr lang="en-US" altLang="zh-CN" dirty="0" smtClean="0"/>
              <a:t>margin-top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间距取两者之中的最大值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   父级盒子没有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border   </a:t>
            </a:r>
            <a:r>
              <a:rPr lang="zh-CN" altLang="en-US" dirty="0" smtClean="0"/>
              <a:t>子集盒子有</a:t>
            </a:r>
            <a:r>
              <a:rPr lang="en-US" altLang="zh-CN" dirty="0" smtClean="0"/>
              <a:t>margin-top</a:t>
            </a:r>
            <a:r>
              <a:rPr lang="zh-CN" altLang="en-US" dirty="0" smtClean="0"/>
              <a:t>寻找给到父级</a:t>
            </a:r>
          </a:p>
          <a:p>
            <a:r>
              <a:rPr lang="zh-CN" altLang="en-US" dirty="0" smtClean="0"/>
              <a:t>      解决方法：给父级盒子 </a:t>
            </a:r>
            <a:r>
              <a:rPr lang="en-US" altLang="zh-CN" dirty="0" smtClean="0"/>
              <a:t>overflow-hidden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  </a:t>
            </a:r>
            <a:r>
              <a:rPr lang="en-US" altLang="zh-CN" dirty="0" smtClean="0"/>
              <a:t>IE6 margin</a:t>
            </a:r>
            <a:r>
              <a:rPr lang="zh-CN" altLang="en-US" dirty="0" smtClean="0"/>
              <a:t>在有浮动和设置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的时候</a:t>
            </a:r>
          </a:p>
          <a:p>
            <a:r>
              <a:rPr lang="zh-CN" altLang="en-US" dirty="0" smtClean="0"/>
              <a:t>     （浮动方向和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）方向一致会有双边距问题    </a:t>
            </a:r>
          </a:p>
          <a:p>
            <a:r>
              <a:rPr lang="zh-CN" altLang="en-US" dirty="0" smtClean="0"/>
              <a:t>      解决方法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个：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、给父级盒子</a:t>
            </a:r>
            <a:r>
              <a:rPr lang="en-US" altLang="zh-CN" dirty="0" smtClean="0"/>
              <a:t>overflow-hidden   </a:t>
            </a:r>
          </a:p>
          <a:p>
            <a:r>
              <a:rPr lang="en-US" altLang="zh-CN" dirty="0" smtClean="0"/>
              <a:t>        2</a:t>
            </a:r>
            <a:r>
              <a:rPr lang="zh-CN" altLang="en-US" dirty="0" smtClean="0"/>
              <a:t>、自身设置为 </a:t>
            </a:r>
            <a:r>
              <a:rPr lang="en-US" altLang="zh-CN" dirty="0" err="1" smtClean="0"/>
              <a:t>display:inline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   文本两行显示   超出两行显示省略号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)  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解决方法：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overflow:hidden</a:t>
            </a:r>
            <a:endParaRPr lang="en-US" altLang="zh-CN" dirty="0" smtClean="0"/>
          </a:p>
          <a:p>
            <a:r>
              <a:rPr lang="en-US" altLang="zh-CN" dirty="0" smtClean="0"/>
              <a:t>      text-</a:t>
            </a:r>
            <a:r>
              <a:rPr lang="en-US" altLang="zh-CN" dirty="0" err="1" smtClean="0"/>
              <a:t>overflow:ellipsis</a:t>
            </a:r>
            <a:endParaRPr lang="en-US" altLang="zh-CN" dirty="0" smtClean="0"/>
          </a:p>
          <a:p>
            <a:r>
              <a:rPr lang="en-US" altLang="zh-CN" dirty="0" smtClean="0"/>
              <a:t>      -webkit-line-clamp:2</a:t>
            </a:r>
          </a:p>
          <a:p>
            <a:r>
              <a:rPr lang="en-US" altLang="zh-CN" dirty="0" smtClean="0"/>
              <a:t>     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-box-orient: vertical</a:t>
            </a:r>
          </a:p>
          <a:p>
            <a:r>
              <a:rPr lang="en-US" altLang="zh-CN" dirty="0" smtClean="0"/>
              <a:t>      display: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-box</a:t>
            </a:r>
          </a:p>
          <a:p>
            <a:r>
              <a:rPr lang="en-US" altLang="zh-CN" dirty="0" smtClean="0"/>
              <a:t>5     </a:t>
            </a:r>
            <a:r>
              <a:rPr lang="zh-CN" altLang="en-US" dirty="0" smtClean="0"/>
              <a:t>超链接</a:t>
            </a:r>
            <a:r>
              <a:rPr lang="en-US" altLang="zh-CN" dirty="0" smtClean="0"/>
              <a:t>a</a:t>
            </a:r>
            <a:r>
              <a:rPr lang="zh-CN" altLang="en-US" dirty="0" smtClean="0"/>
              <a:t>标签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_blank  : </a:t>
            </a:r>
            <a:r>
              <a:rPr lang="zh-CN" altLang="en-US" dirty="0" smtClean="0"/>
              <a:t>在新窗口中打开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_self   : </a:t>
            </a:r>
            <a:r>
              <a:rPr lang="zh-CN" altLang="en-US" dirty="0" smtClean="0"/>
              <a:t>在原有窗口打开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数据接口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、腾讯体育数据接口</a:t>
            </a:r>
          </a:p>
          <a:p>
            <a:r>
              <a:rPr lang="en-US" altLang="zh-CN" dirty="0" smtClean="0"/>
              <a:t>http</a:t>
            </a:r>
            <a:r>
              <a:rPr lang="en-US" altLang="zh-CN" dirty="0" smtClean="0"/>
              <a:t>://matchweb.sports.qq.com/kbs/hotMatchList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、百度搜索数据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sp0.baidu.com/5a1Fazu8AA54nxGko9WTAnF6hhy/su</a:t>
            </a:r>
            <a:endParaRPr lang="en-US" altLang="zh-CN" dirty="0" smtClean="0"/>
          </a:p>
          <a:p>
            <a:r>
              <a:rPr lang="en-US" altLang="zh-CN" dirty="0" smtClean="0"/>
              <a:t>http://suggestion.baidu.com/su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Webstorm</a:t>
            </a:r>
            <a:r>
              <a:rPr lang="zh-CN" altLang="en-US" dirty="0" smtClean="0"/>
              <a:t>快捷键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shift+F6      </a:t>
            </a:r>
            <a:r>
              <a:rPr lang="zh-CN" altLang="en-US" dirty="0" smtClean="0"/>
              <a:t>修改文件名字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ctrl+r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查找替换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ctrl+f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搜索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window+d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切换到桌面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window+e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资源管理器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alt+tab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切换打开窗口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Node</a:t>
            </a:r>
            <a:r>
              <a:rPr lang="zh-CN" altLang="en-US" dirty="0" smtClean="0"/>
              <a:t>跨域头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res.setHeader</a:t>
            </a:r>
            <a:r>
              <a:rPr lang="en-US" altLang="zh-CN" dirty="0" smtClean="0"/>
              <a:t>('Access-Control-Allow-Origin',"*")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res.setHeader</a:t>
            </a:r>
            <a:r>
              <a:rPr lang="en-US" altLang="zh-CN" dirty="0" smtClean="0"/>
              <a:t>('Access-Control-Allow-</a:t>
            </a:r>
            <a:r>
              <a:rPr lang="en-US" altLang="zh-CN" dirty="0" err="1" smtClean="0"/>
              <a:t>Headers',"Content</a:t>
            </a:r>
            <a:r>
              <a:rPr lang="en-US" altLang="zh-CN" dirty="0" smtClean="0"/>
              <a:t>-Type")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res.setHeader</a:t>
            </a:r>
            <a:r>
              <a:rPr lang="en-US" altLang="zh-CN" dirty="0" smtClean="0"/>
              <a:t>("Access-Control-Allow-</a:t>
            </a:r>
            <a:r>
              <a:rPr lang="en-US" altLang="zh-CN" dirty="0" err="1" smtClean="0"/>
              <a:t>Methods","GET,POST,DELETE,PUT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Node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 vert="eaVert" anchor="ctr">
            <a:normAutofit/>
          </a:bodyPr>
          <a:lstStyle/>
          <a:p>
            <a:r>
              <a:rPr lang="zh-CN" altLang="en-US" sz="3600" dirty="0" smtClean="0"/>
              <a:t>           核心模块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    </a:t>
            </a:r>
            <a:r>
              <a:rPr lang="en-US" altLang="zh-CN" dirty="0" smtClean="0"/>
              <a:t>http        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   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   </a:t>
            </a:r>
            <a:r>
              <a:rPr lang="en-US" altLang="zh-CN" dirty="0" err="1" smtClean="0"/>
              <a:t>fs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    </a:t>
            </a:r>
            <a:r>
              <a:rPr lang="en-US" altLang="zh-CN" dirty="0" err="1" smtClean="0"/>
              <a:t>util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   </a:t>
            </a:r>
            <a:r>
              <a:rPr lang="en-US" altLang="zh-CN" dirty="0" smtClean="0"/>
              <a:t>path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    </a:t>
            </a:r>
            <a:r>
              <a:rPr lang="en-US" altLang="zh-CN" dirty="0" smtClean="0"/>
              <a:t>query string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    </a:t>
            </a:r>
            <a:r>
              <a:rPr lang="en-US" altLang="zh-CN" dirty="0" smtClean="0"/>
              <a:t>evens</a:t>
            </a: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    </a:t>
            </a:r>
            <a:r>
              <a:rPr lang="en-US" altLang="zh-CN" dirty="0" smtClean="0"/>
              <a:t>crypto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    </a:t>
            </a:r>
            <a:r>
              <a:rPr lang="en-US" altLang="zh-CN" dirty="0" err="1" smtClean="0"/>
              <a:t>shal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  </a:t>
            </a:r>
            <a:r>
              <a:rPr lang="en-US" altLang="zh-CN" dirty="0" err="1" smtClean="0"/>
              <a:t>child_process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node </a:t>
            </a:r>
            <a:r>
              <a:rPr lang="en-US" altLang="zh-CN" dirty="0" smtClean="0"/>
              <a:t>package </a:t>
            </a:r>
            <a:r>
              <a:rPr lang="en-US" altLang="zh-CN" dirty="0" smtClean="0"/>
              <a:t>manager(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785926"/>
            <a:ext cx="7772400" cy="4572000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时已自动跟随安装完成了</a:t>
            </a:r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更新</a:t>
            </a:r>
            <a:r>
              <a:rPr lang="zh-CN" altLang="en-US" dirty="0" smtClean="0"/>
              <a:t>版本命令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-g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名字</a:t>
            </a:r>
            <a:r>
              <a:rPr lang="zh-CN" altLang="en-US" dirty="0" smtClean="0"/>
              <a:t>不能用</a:t>
            </a:r>
            <a:r>
              <a:rPr lang="zh-CN" altLang="en-US" dirty="0" smtClean="0"/>
              <a:t>中文             不能</a:t>
            </a:r>
            <a:r>
              <a:rPr lang="zh-CN" altLang="en-US" dirty="0" smtClean="0"/>
              <a:t>大写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、初始化</a:t>
            </a:r>
            <a:r>
              <a:rPr lang="en-US" altLang="zh-CN" dirty="0" err="1" smtClean="0"/>
              <a:t>package.json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init -y   </a:t>
            </a:r>
            <a:r>
              <a:rPr lang="zh-CN" altLang="en-US" dirty="0" smtClean="0"/>
              <a:t>自动生成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+ </a:t>
            </a:r>
            <a:r>
              <a:rPr lang="zh-CN" altLang="en-US" dirty="0" smtClean="0"/>
              <a:t>模块名字   </a:t>
            </a:r>
            <a:r>
              <a:rPr lang="en-US" altLang="zh-CN" dirty="0" smtClean="0"/>
              <a:t>--save(</a:t>
            </a:r>
            <a:r>
              <a:rPr lang="zh-CN" altLang="en-US" dirty="0" smtClean="0"/>
              <a:t>开发用</a:t>
            </a:r>
            <a:r>
              <a:rPr lang="en-US" altLang="zh-CN" dirty="0" smtClean="0"/>
              <a:t>)   --save-dev</a:t>
            </a:r>
            <a:r>
              <a:rPr lang="zh-CN" altLang="en-US" dirty="0" smtClean="0"/>
              <a:t>（上线用）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bower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783560"/>
            <a:ext cx="7758138" cy="4572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bower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名字不能用中文不能大写       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、初始化</a:t>
            </a:r>
            <a:r>
              <a:rPr lang="en-US" altLang="zh-CN" dirty="0" err="1" smtClean="0"/>
              <a:t>bower.json</a:t>
            </a:r>
            <a:r>
              <a:rPr lang="en-US" altLang="zh-CN" dirty="0" smtClean="0"/>
              <a:t>   bower init   </a:t>
            </a:r>
            <a:r>
              <a:rPr lang="zh-CN" altLang="en-US" dirty="0" smtClean="0"/>
              <a:t>自动生成</a:t>
            </a:r>
            <a:r>
              <a:rPr lang="en-US" altLang="zh-CN" dirty="0" err="1" smtClean="0"/>
              <a:t>bower.json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、更改目录模块安装到新建的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文件夹下  </a:t>
            </a:r>
            <a:r>
              <a:rPr lang="zh-CN" altLang="en-US" dirty="0" smtClean="0"/>
              <a:t>   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smtClean="0"/>
              <a:t>lib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、新建 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bowerrc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   后面不要加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四个字母 自动生成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文件里  </a:t>
            </a:r>
            <a:r>
              <a:rPr lang="en-US" altLang="zh-CN" dirty="0" smtClean="0"/>
              <a:t>{"directory": "./lib"}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bower install + </a:t>
            </a:r>
            <a:r>
              <a:rPr lang="zh-CN" altLang="en-US" dirty="0" smtClean="0"/>
              <a:t>模块名字   </a:t>
            </a:r>
            <a:r>
              <a:rPr lang="en-US" altLang="zh-CN" dirty="0" smtClean="0"/>
              <a:t>--save(</a:t>
            </a:r>
            <a:r>
              <a:rPr lang="zh-CN" altLang="en-US" dirty="0" smtClean="0"/>
              <a:t>开发用</a:t>
            </a:r>
            <a:r>
              <a:rPr lang="en-US" altLang="zh-CN" dirty="0" smtClean="0"/>
              <a:t>)   --save-dev</a:t>
            </a:r>
            <a:r>
              <a:rPr lang="zh-CN" altLang="en-US" dirty="0" smtClean="0"/>
              <a:t>（上线用）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命令查找过程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在命令行里</a:t>
            </a:r>
            <a:r>
              <a:rPr lang="en-US" altLang="zh-CN" dirty="0" smtClean="0"/>
              <a:t># </a:t>
            </a:r>
            <a:r>
              <a:rPr lang="zh-CN" altLang="en-US" dirty="0" smtClean="0"/>
              <a:t>命令的查找过程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/>
              <a:t>你在</a:t>
            </a:r>
            <a:r>
              <a:rPr lang="en-US" altLang="zh-CN" dirty="0" smtClean="0"/>
              <a:t>CMD</a:t>
            </a:r>
            <a:r>
              <a:rPr lang="zh-CN" altLang="en-US" dirty="0" smtClean="0"/>
              <a:t>窗口里输入一个命令的时候，</a:t>
            </a:r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会找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环境变量，会找到很多目录，路径之间用分号隔开。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安装</a:t>
            </a:r>
            <a:r>
              <a:rPr lang="zh-CN" altLang="en-US" dirty="0" smtClean="0"/>
              <a:t>模块，并且查看一下模块装到哪里去了。</a:t>
            </a:r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看看这个安装的目录是否在环境变量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中已经配置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如果没有配置则配置进去，与其它路径用分号隔开。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服务器操作流程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1.     </a:t>
            </a:r>
            <a:r>
              <a:rPr lang="zh-CN" altLang="en-US" dirty="0" smtClean="0"/>
              <a:t>连接服务器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root</a:t>
            </a:r>
            <a:r>
              <a:rPr lang="en-US" altLang="zh-CN" dirty="0" smtClean="0"/>
              <a:t>@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******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    apt-get update </a:t>
            </a:r>
            <a:r>
              <a:rPr lang="zh-CN" altLang="en-US" dirty="0" smtClean="0"/>
              <a:t>更新一下操作系统 </a:t>
            </a:r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     apt-get install curl</a:t>
            </a:r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    curl -</a:t>
            </a:r>
            <a:r>
              <a:rPr lang="en-US" altLang="zh-CN" dirty="0" err="1" smtClean="0"/>
              <a:t>sL</a:t>
            </a:r>
            <a:r>
              <a:rPr lang="en-US" altLang="zh-CN" dirty="0" smtClean="0"/>
              <a:t> https://deb.nodesource.com/setup_6.x |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-E bash -</a:t>
            </a:r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-y 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     apt-get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     apt-get install 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en-US" altLang="zh-CN" dirty="0" smtClean="0"/>
              <a:t>.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en-US" altLang="zh-CN" dirty="0" smtClean="0"/>
              <a:t>.    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en-US" altLang="zh-CN" dirty="0" smtClean="0"/>
              <a:t>.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</a:p>
          <a:p>
            <a:r>
              <a:rPr lang="en-US" altLang="zh-CN" dirty="0" smtClean="0"/>
              <a:t>11</a:t>
            </a:r>
            <a:r>
              <a:rPr lang="en-US" altLang="zh-CN" dirty="0" smtClean="0"/>
              <a:t>.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bower -g</a:t>
            </a:r>
          </a:p>
          <a:p>
            <a:r>
              <a:rPr lang="en-US" altLang="zh-CN" dirty="0" smtClean="0"/>
              <a:t>12</a:t>
            </a:r>
            <a:r>
              <a:rPr lang="en-US" altLang="zh-CN" dirty="0" smtClean="0"/>
              <a:t>.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bower install --allow-root</a:t>
            </a:r>
          </a:p>
          <a:p>
            <a:r>
              <a:rPr lang="en-US" altLang="zh-CN" dirty="0" smtClean="0"/>
              <a:t>13</a:t>
            </a:r>
            <a:r>
              <a:rPr lang="en-US" altLang="zh-CN" dirty="0" smtClean="0"/>
              <a:t>.   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start </a:t>
            </a:r>
            <a:r>
              <a:rPr lang="zh-CN" altLang="en-US" dirty="0" smtClean="0"/>
              <a:t>启动服务 </a:t>
            </a:r>
          </a:p>
          <a:p>
            <a:r>
              <a:rPr lang="en-US" altLang="zh-CN" dirty="0" smtClean="0"/>
              <a:t>14</a:t>
            </a:r>
            <a:r>
              <a:rPr lang="en-US" altLang="zh-CN" dirty="0" smtClean="0"/>
              <a:t>.    </a:t>
            </a:r>
            <a:r>
              <a:rPr lang="zh-CN" altLang="en-US" dirty="0" smtClean="0"/>
              <a:t>通过浏览器访问此服务 </a:t>
            </a:r>
            <a:r>
              <a:rPr lang="en-US" altLang="zh-CN" dirty="0" smtClean="0">
                <a:hlinkClick r:id="rId2"/>
              </a:rPr>
              <a:t>http://ip</a:t>
            </a:r>
            <a:r>
              <a:rPr lang="en-US" altLang="zh-CN" dirty="0" smtClean="0"/>
              <a:t>:</a:t>
            </a:r>
            <a:r>
              <a:rPr lang="zh-CN" altLang="en-US" dirty="0" smtClean="0"/>
              <a:t>端口号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服务器</a:t>
            </a:r>
            <a:r>
              <a:rPr lang="zh-CN" altLang="en-US" dirty="0" smtClean="0"/>
              <a:t>操作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err="1" smtClean="0"/>
              <a:t>FileZilla</a:t>
            </a:r>
            <a:r>
              <a:rPr lang="zh-CN" altLang="en-US" dirty="0" smtClean="0"/>
              <a:t>使用时第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部分改为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pm2 </a:t>
            </a:r>
            <a:r>
              <a:rPr lang="en-US" altLang="zh-CN" dirty="0" smtClean="0"/>
              <a:t>start myserver.js --name "</a:t>
            </a:r>
            <a:r>
              <a:rPr lang="zh-CN" altLang="en-US" dirty="0" smtClean="0"/>
              <a:t>描述语</a:t>
            </a:r>
            <a:r>
              <a:rPr lang="en-US" altLang="zh-CN" dirty="0" smtClean="0"/>
              <a:t>"</a:t>
            </a:r>
          </a:p>
          <a:p>
            <a:r>
              <a:rPr lang="zh-CN" altLang="en-US" dirty="0" smtClean="0"/>
              <a:t>浏览器访问时</a:t>
            </a:r>
            <a:r>
              <a:rPr lang="en-US" altLang="zh-CN" dirty="0" smtClean="0"/>
              <a:t>http://work.zhufengpeixun.cn:</a:t>
            </a:r>
            <a:r>
              <a:rPr lang="zh-CN" altLang="en-US" dirty="0" smtClean="0"/>
              <a:t>端口号</a:t>
            </a:r>
          </a:p>
          <a:p>
            <a:r>
              <a:rPr lang="en-US" altLang="zh-CN" dirty="0" err="1" smtClean="0"/>
              <a:t>FileZilla</a:t>
            </a:r>
            <a:r>
              <a:rPr lang="zh-CN" altLang="en-US" dirty="0" smtClean="0"/>
              <a:t>使用时</a:t>
            </a:r>
          </a:p>
          <a:p>
            <a:r>
              <a:rPr lang="en-US" altLang="zh-CN" dirty="0" smtClean="0"/>
              <a:t>http://work.zhufengpeixun.cn/stu3054802447</a:t>
            </a:r>
            <a:r>
              <a:rPr lang="zh-CN" altLang="en-US" dirty="0" smtClean="0"/>
              <a:t>（用户名）</a:t>
            </a:r>
            <a:r>
              <a:rPr lang="en-US" altLang="zh-CN" dirty="0" smtClean="0"/>
              <a:t>/+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/index.html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http-server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 smtClean="0"/>
              <a:t>服务 </a:t>
            </a:r>
            <a:r>
              <a:rPr lang="zh-CN" altLang="en-US" dirty="0" smtClean="0"/>
              <a:t>调试移动端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http-server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http-server +path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58</TotalTime>
  <Words>1611</Words>
  <Application>Microsoft Office PowerPoint</Application>
  <PresentationFormat>全屏显示(4:3)</PresentationFormat>
  <Paragraphs>233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穿越</vt:lpstr>
      <vt:lpstr>                慢慢编程路  吾恒探索之</vt:lpstr>
      <vt:lpstr>                         小知识点</vt:lpstr>
      <vt:lpstr>                              Node模块</vt:lpstr>
      <vt:lpstr>      node package manager(npm)</vt:lpstr>
      <vt:lpstr>                            bower</vt:lpstr>
      <vt:lpstr>              cmd命令查找过程</vt:lpstr>
      <vt:lpstr>                 服务器操作流程1</vt:lpstr>
      <vt:lpstr>                  服务器操作流程2</vt:lpstr>
      <vt:lpstr>                        http-server</vt:lpstr>
      <vt:lpstr>                             nrm</vt:lpstr>
      <vt:lpstr>                             gulp</vt:lpstr>
      <vt:lpstr>                          webpack</vt:lpstr>
      <vt:lpstr>                            Babel</vt:lpstr>
      <vt:lpstr>                         转换时间</vt:lpstr>
      <vt:lpstr>                     ES6里的模块</vt:lpstr>
      <vt:lpstr>                            react</vt:lpstr>
      <vt:lpstr>              webpack打包react </vt:lpstr>
      <vt:lpstr>                        mongodb</vt:lpstr>
      <vt:lpstr>                        网络爬虫</vt:lpstr>
      <vt:lpstr>                     ios移动App</vt:lpstr>
      <vt:lpstr>                         Git流程</vt:lpstr>
      <vt:lpstr>         Angular服务的执行顺序</vt:lpstr>
      <vt:lpstr>                  运算符优先级</vt:lpstr>
      <vt:lpstr>                   ES6箭头函数</vt:lpstr>
      <vt:lpstr>                           Ps使用</vt:lpstr>
      <vt:lpstr>                           Css问题</vt:lpstr>
      <vt:lpstr>                        数据接口</vt:lpstr>
      <vt:lpstr>           Webstorm快捷键</vt:lpstr>
      <vt:lpstr>                     Node跨域头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慢慢编程路  吾恒探索之</dc:title>
  <dc:creator>admin</dc:creator>
  <cp:lastModifiedBy>admin</cp:lastModifiedBy>
  <cp:revision>6</cp:revision>
  <dcterms:created xsi:type="dcterms:W3CDTF">2016-11-17T05:43:49Z</dcterms:created>
  <dcterms:modified xsi:type="dcterms:W3CDTF">2016-11-17T06:42:18Z</dcterms:modified>
</cp:coreProperties>
</file>