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86386" autoAdjust="0"/>
  </p:normalViewPr>
  <p:slideViewPr>
    <p:cSldViewPr>
      <p:cViewPr varScale="1">
        <p:scale>
          <a:sx n="76" d="100"/>
          <a:sy n="76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smtClean="0"/>
              <a:t>Quiz</a:t>
            </a:r>
            <a:endParaRPr lang="en-US" sz="7200" b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Assembly Programming</a:t>
            </a:r>
          </a:p>
          <a:p>
            <a:endParaRPr lang="en-US" smtClean="0"/>
          </a:p>
          <a:p>
            <a:r>
              <a:rPr lang="en-US" b="1" smtClean="0">
                <a:solidFill>
                  <a:schemeClr val="tx1"/>
                </a:solidFill>
              </a:rPr>
              <a:t>Write programs in the release mode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 smtClean="0"/>
              <a:t>Type your name, ID and email address in the .</a:t>
            </a:r>
            <a:r>
              <a:rPr lang="en-US" dirty="0" err="1" smtClean="0"/>
              <a:t>asm</a:t>
            </a:r>
            <a:r>
              <a:rPr lang="en-US" dirty="0" smtClean="0"/>
              <a:t> file. MUST </a:t>
            </a:r>
            <a:r>
              <a:rPr lang="en-US" dirty="0" smtClean="0"/>
              <a:t>DO it. If </a:t>
            </a:r>
            <a:r>
              <a:rPr lang="en-US" smtClean="0"/>
              <a:t>not, </a:t>
            </a:r>
            <a:r>
              <a:rPr lang="en-US" dirty="0" smtClean="0"/>
              <a:t>you will receive a score of ZERO.</a:t>
            </a:r>
          </a:p>
          <a:p>
            <a:r>
              <a:rPr lang="en-US" dirty="0" smtClean="0"/>
              <a:t>Change q1 to yourStudentID_q1.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Story: You were working as a programming leader in a company. You implemented an assembly programs for fun in spare time. Today, you wanted to implement a simple program.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619672" y="1772816"/>
            <a:ext cx="5256584" cy="38884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772072" y="1997224"/>
            <a:ext cx="4960168" cy="35200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85740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800" dirty="0" smtClean="0"/>
              <a:t>0. [10%]. Show a menu: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0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339752" y="5613047"/>
            <a:ext cx="3780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[5%] There is a green frame.</a:t>
            </a:r>
          </a:p>
          <a:p>
            <a:r>
              <a:rPr lang="en-US" sz="2400" smtClean="0"/>
              <a:t>[1%] The background is blue.</a:t>
            </a:r>
          </a:p>
          <a:p>
            <a:r>
              <a:rPr lang="en-US" sz="2400" smtClean="0"/>
              <a:t>[4%] The text color is white.</a:t>
            </a:r>
            <a:endParaRPr lang="en-US" sz="2400"/>
          </a:p>
        </p:txBody>
      </p:sp>
      <p:sp>
        <p:nvSpPr>
          <p:cNvPr id="7" name="矩形 6"/>
          <p:cNvSpPr/>
          <p:nvPr/>
        </p:nvSpPr>
        <p:spPr>
          <a:xfrm>
            <a:off x="1979712" y="227687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 student ID is: ……… (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show your student id)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Please select one of the option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Compute (1^2+2^2+3^2+…+n^2)/m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Compute </a:t>
            </a:r>
          </a:p>
          <a:p>
            <a:pPr marL="514350" indent="-514350">
              <a:buNone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(1^2-2^2+3^2+…+(-1)^(n+1) n^2)*m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Compute S(n).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Define S(n) = 1 + S(n-1) + S(n-2), n&gt;=2. S(0) = 1, S(1) = 1.5.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Quit program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Please enter an option……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1.a [4%] Press ‘1’. Then show a message on the screen: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" pitchFamily="49" charset="0"/>
              </a:rPr>
              <a:t>	1. </a:t>
            </a:r>
            <a:r>
              <a:rPr lang="en-US" dirty="0" smtClean="0">
                <a:latin typeface="Courier" pitchFamily="49" charset="0"/>
                <a:cs typeface="Arial" pitchFamily="34" charset="0"/>
              </a:rPr>
              <a:t>Compute (1^2+2^2+3^2+…+n^2)/m</a:t>
            </a:r>
          </a:p>
          <a:p>
            <a:pPr>
              <a:buNone/>
            </a:pPr>
            <a:r>
              <a:rPr lang="en-US" dirty="0" smtClean="0">
                <a:latin typeface="Courier" pitchFamily="49" charset="0"/>
              </a:rPr>
              <a:t>	Input n [0, 100]: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1.b [5%] If n is negative or n &gt; 100, show a warning message and ask to input n again.</a:t>
            </a:r>
          </a:p>
          <a:p>
            <a:pPr>
              <a:buNone/>
            </a:pPr>
            <a:r>
              <a:rPr lang="en-US" dirty="0" smtClean="0"/>
              <a:t>1.c [5%] Show ‘Input m (non-zero, signed integer):’ and input m.</a:t>
            </a:r>
          </a:p>
          <a:p>
            <a:pPr>
              <a:buNone/>
            </a:pPr>
            <a:r>
              <a:rPr lang="en-US" dirty="0" smtClean="0"/>
              <a:t>1.d [10%] If n is positive, show the quotient and remainder in decimal. After that go back to step 1(a).</a:t>
            </a:r>
          </a:p>
          <a:p>
            <a:pPr>
              <a:buNone/>
            </a:pPr>
            <a:r>
              <a:rPr lang="en-US" dirty="0" smtClean="0"/>
              <a:t>1.e [1%] If n = 0, go back to the menu (1e must be done)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Hint: use 32-bit signed calculation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2.a [4%] Press ‘2’. Then show a message on the screen: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2. </a:t>
            </a:r>
            <a:r>
              <a:rPr lang="en-US" dirty="0" smtClean="0">
                <a:latin typeface="Courier" pitchFamily="49" charset="0"/>
                <a:cs typeface="Arial" pitchFamily="34" charset="0"/>
              </a:rPr>
              <a:t>Compute </a:t>
            </a:r>
            <a:r>
              <a:rPr lang="pt-BR" dirty="0">
                <a:latin typeface="Courier" pitchFamily="49" charset="0"/>
                <a:cs typeface="Arial" pitchFamily="34" charset="0"/>
              </a:rPr>
              <a:t>(1^2-2^2+3^2</a:t>
            </a:r>
            <a:r>
              <a:rPr lang="pt-BR" dirty="0" smtClean="0">
                <a:latin typeface="Courier" pitchFamily="49" charset="0"/>
                <a:cs typeface="Arial" pitchFamily="34" charset="0"/>
              </a:rPr>
              <a:t>+...+(-</a:t>
            </a:r>
            <a:r>
              <a:rPr lang="pt-BR" dirty="0">
                <a:latin typeface="Courier" pitchFamily="49" charset="0"/>
                <a:cs typeface="Arial" pitchFamily="34" charset="0"/>
              </a:rPr>
              <a:t>1)^(n+1) n^2)*m</a:t>
            </a:r>
          </a:p>
          <a:p>
            <a:pPr>
              <a:buNone/>
            </a:pPr>
            <a:r>
              <a:rPr lang="en-US" dirty="0" smtClean="0">
                <a:latin typeface="Courier" pitchFamily="49" charset="0"/>
              </a:rPr>
              <a:t>	Please input n [0, 50]:</a:t>
            </a:r>
          </a:p>
          <a:p>
            <a:pPr>
              <a:buNone/>
            </a:pPr>
            <a:endParaRPr lang="en-US" dirty="0" smtClean="0">
              <a:latin typeface="Courier" pitchFamily="49" charset="0"/>
            </a:endParaRPr>
          </a:p>
          <a:p>
            <a:pPr>
              <a:buNone/>
            </a:pPr>
            <a:r>
              <a:rPr lang="en-US" dirty="0" smtClean="0"/>
              <a:t>2.b [5%] If n is negative or n &gt; 50, show a warning message and ask to input n again.</a:t>
            </a:r>
          </a:p>
          <a:p>
            <a:pPr>
              <a:buNone/>
            </a:pPr>
            <a:r>
              <a:rPr lang="en-US" dirty="0" smtClean="0"/>
              <a:t>2.c [5%] show ‘Input m (non-zero, signed integer):’ and input m.</a:t>
            </a:r>
          </a:p>
          <a:p>
            <a:pPr>
              <a:buNone/>
            </a:pPr>
            <a:r>
              <a:rPr lang="en-US" dirty="0" smtClean="0"/>
              <a:t>2.d [20%] If n is positive, show the result. After that go back to step 2(a).</a:t>
            </a:r>
          </a:p>
          <a:p>
            <a:pPr>
              <a:buNone/>
            </a:pPr>
            <a:r>
              <a:rPr lang="en-US" dirty="0" smtClean="0"/>
              <a:t>2.e [1%] If n = 0, go back to the menu (2e must be done)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Hint: use 32-bit signed calculation.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3.a [4%] Press ‘3’. Then show a message on the screen: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2600" dirty="0" smtClean="0">
                <a:latin typeface="Courier" pitchFamily="49" charset="0"/>
              </a:rPr>
              <a:t>3.</a:t>
            </a:r>
            <a:r>
              <a:rPr lang="en-US" sz="2600" dirty="0" smtClean="0">
                <a:latin typeface="Courier" pitchFamily="49" charset="0"/>
                <a:cs typeface="Arial" pitchFamily="34" charset="0"/>
              </a:rPr>
              <a:t>Compute S(n). </a:t>
            </a:r>
          </a:p>
          <a:p>
            <a:pPr marL="514350" indent="-514350">
              <a:buNone/>
            </a:pPr>
            <a:r>
              <a:rPr lang="en-US" sz="2600" dirty="0" smtClean="0">
                <a:latin typeface="Courier" pitchFamily="49" charset="0"/>
                <a:cs typeface="Arial" pitchFamily="34" charset="0"/>
              </a:rPr>
              <a:t>     Define S(n) = 1.0 +S(n-1) + S(n-2), 	n&gt;=2. S(0) = 1.0, S(1) = 1.5</a:t>
            </a:r>
            <a:endParaRPr lang="en-US" sz="26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urier" pitchFamily="49" charset="0"/>
              </a:rPr>
              <a:t>		Please input n:</a:t>
            </a:r>
          </a:p>
          <a:p>
            <a:pPr>
              <a:buNone/>
            </a:pPr>
            <a:r>
              <a:rPr lang="en-US" dirty="0" smtClean="0"/>
              <a:t>3.c [20%] If n &gt; 0, show the result and then go back to Step 3(a).</a:t>
            </a:r>
          </a:p>
          <a:p>
            <a:pPr>
              <a:buNone/>
            </a:pPr>
            <a:r>
              <a:rPr lang="en-US" dirty="0" smtClean="0"/>
              <a:t>3.d [1%] If n = 0, go back to the menu (3d must be done)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4.a [4%] Press ‘4’. Then show a message on the screen: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Thanks for playing this system.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This program is written by 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	Name: student name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	ID: student ID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I am learning assembly programming.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Please contact me at </a:t>
            </a:r>
            <a:r>
              <a:rPr lang="en-US" sz="2400" dirty="0" err="1" smtClean="0">
                <a:latin typeface="Courier" pitchFamily="49" charset="0"/>
              </a:rPr>
              <a:t>xyz@email</a:t>
            </a:r>
            <a:r>
              <a:rPr lang="en-US" sz="2400" dirty="0" smtClean="0">
                <a:latin typeface="Courier" pitchFamily="49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Press ENTER </a:t>
            </a:r>
            <a:r>
              <a:rPr lang="en-US" sz="2400" smtClean="0">
                <a:latin typeface="Courier" pitchFamily="49" charset="0"/>
              </a:rPr>
              <a:t>to quit.</a:t>
            </a:r>
          </a:p>
          <a:p>
            <a:pPr>
              <a:buNone/>
            </a:pPr>
            <a:r>
              <a:rPr lang="en-US" sz="2800" dirty="0" smtClean="0"/>
              <a:t>4.b [1%] quit the program.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93252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Upload your source code to E3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before deadline!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464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b="1" smtClean="0"/>
              <a:t>Enjoy Programming</a:t>
            </a:r>
          </a:p>
          <a:p>
            <a:pPr algn="ctr">
              <a:buNone/>
            </a:pPr>
            <a:endParaRPr lang="en-US" sz="4000" b="1" smtClean="0"/>
          </a:p>
          <a:p>
            <a:pPr algn="ctr">
              <a:buNone/>
            </a:pPr>
            <a:r>
              <a:rPr lang="en-US" sz="4000" b="1" smtClean="0">
                <a:solidFill>
                  <a:schemeClr val="bg1">
                    <a:lumMod val="85000"/>
                  </a:schemeClr>
                </a:solidFill>
              </a:rPr>
              <a:t>If you like it, it likes you.</a:t>
            </a:r>
            <a:endParaRPr lang="en-US" sz="40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247</Words>
  <Application>Microsoft Office PowerPoint</Application>
  <PresentationFormat>如螢幕大小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Courier</vt:lpstr>
      <vt:lpstr>新細明體</vt:lpstr>
      <vt:lpstr>Arial</vt:lpstr>
      <vt:lpstr>Calibri</vt:lpstr>
      <vt:lpstr>Wingdings</vt:lpstr>
      <vt:lpstr>Office 佈景主題</vt:lpstr>
      <vt:lpstr>Quiz</vt:lpstr>
      <vt:lpstr>Quiz One</vt:lpstr>
      <vt:lpstr>Quiz One</vt:lpstr>
      <vt:lpstr>Quiz One</vt:lpstr>
      <vt:lpstr>Quiz One</vt:lpstr>
      <vt:lpstr>Quiz One</vt:lpstr>
      <vt:lpstr>Quiz One</vt:lpstr>
      <vt:lpstr>Upload your source code to E3   before deadline!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cp:lastModifiedBy>User</cp:lastModifiedBy>
  <cp:revision>172</cp:revision>
  <dcterms:modified xsi:type="dcterms:W3CDTF">2017-03-30T00:47:08Z</dcterms:modified>
</cp:coreProperties>
</file>