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LhWQcgC2rOrnus6j20ZdH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800">
                <a:solidFill>
                  <a:srgbClr val="FFFFFF"/>
                </a:solidFill>
              </a:defRPr>
            </a:pPr>
            <a:r>
              <a:t>花语秘境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2025年销售大会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4kffwC0VgiOSDfrve0I5wK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提升利润：在线销售与直销优化的主导地位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008064"/>
                </a:solidFill>
              </a:defRPr>
            </a:pPr>
            <a:r>
              <a:t>关键见解：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在线销售在各个季度中始终领先于盈利能力，表明了强大的数字市场存在。</a:t>
            </a:r>
            <a:br/>
            <a:r>
              <a:t>• 直销表现出波动，表明该渠道的表现变化和需要针对性改进的必要性。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