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bookmarkIdSeed="2">
  <p:sldMasterIdLst>
    <p:sldMasterId id="2147483953" r:id="rId1"/>
    <p:sldMasterId id="2147483967" r:id="rId2"/>
    <p:sldMasterId id="2147484015" r:id="rId3"/>
  </p:sldMasterIdLst>
  <p:notesMasterIdLst>
    <p:notesMasterId r:id="rId21"/>
  </p:notesMasterIdLst>
  <p:handoutMasterIdLst>
    <p:handoutMasterId r:id="rId22"/>
  </p:handoutMasterIdLst>
  <p:sldIdLst>
    <p:sldId id="364" r:id="rId4"/>
    <p:sldId id="482" r:id="rId5"/>
    <p:sldId id="487" r:id="rId6"/>
    <p:sldId id="489" r:id="rId7"/>
    <p:sldId id="488" r:id="rId8"/>
    <p:sldId id="490" r:id="rId9"/>
    <p:sldId id="486" r:id="rId10"/>
    <p:sldId id="491" r:id="rId11"/>
    <p:sldId id="492" r:id="rId12"/>
    <p:sldId id="493" r:id="rId13"/>
    <p:sldId id="494" r:id="rId14"/>
    <p:sldId id="495" r:id="rId15"/>
    <p:sldId id="483" r:id="rId16"/>
    <p:sldId id="485" r:id="rId17"/>
    <p:sldId id="484" r:id="rId18"/>
    <p:sldId id="481" r:id="rId19"/>
    <p:sldId id="470" r:id="rId20"/>
  </p:sldIdLst>
  <p:sldSz cx="12192000" cy="6858000"/>
  <p:notesSz cx="9947275" cy="6858000"/>
  <p:embeddedFontLst>
    <p:embeddedFont>
      <p:font typeface="等线 Light" panose="02010600030101010101" pitchFamily="2" charset="-122"/>
      <p:regular r:id="rId23"/>
    </p:embeddedFont>
    <p:embeddedFont>
      <p:font typeface="楷体_GB2312" panose="02010600030101010101" charset="-122"/>
      <p:regular r:id="rId24"/>
    </p:embeddedFont>
    <p:embeddedFont>
      <p:font typeface="Calibri Light" panose="020F0302020204030204" pitchFamily="34" charset="0"/>
      <p:regular r:id="rId25"/>
      <p:italic r:id="rId26"/>
    </p:embeddedFont>
    <p:embeddedFont>
      <p:font typeface="Microsoft Yahei" panose="020B0503020204020204" pitchFamily="34" charset="-122"/>
      <p:regular r:id="rId27"/>
      <p:bold r:id="rId28"/>
    </p:embeddedFont>
    <p:embeddedFont>
      <p:font typeface="Calibri" panose="020F0502020204030204" pitchFamily="34" charset="0"/>
      <p:regular r:id="rId29"/>
      <p:bold r:id="rId30"/>
      <p:italic r:id="rId31"/>
      <p:boldItalic r:id="rId32"/>
    </p:embeddedFont>
    <p:embeddedFont>
      <p:font typeface="华文细黑" panose="02010600040101010101" pitchFamily="2" charset="-122"/>
      <p:regular r:id="rId33"/>
    </p:embeddedFont>
    <p:embeddedFont>
      <p:font typeface="等线" panose="02010600030101010101" pitchFamily="2" charset="-122"/>
      <p:regular r:id="rId34"/>
      <p:bold r:id="rId35"/>
    </p:embeddedFont>
    <p:embeddedFont>
      <p:font typeface="Impact" panose="020B0806030902050204" pitchFamily="34" charset="0"/>
      <p:regular r:id="rId36"/>
    </p:embeddedFont>
    <p:embeddedFont>
      <p:font typeface="微软雅黑" panose="020B0503020204020204" pitchFamily="34" charset="-122"/>
      <p:regular r:id="rId37"/>
      <p:bold r:id="rId38"/>
    </p:embeddedFont>
  </p:embeddedFontLst>
  <p:custDataLst>
    <p:tags r:id="rId39"/>
  </p:custDataLst>
  <p:defaultTextStyle>
    <a:defPPr>
      <a:defRPr lang="zh-CN"/>
    </a:defPPr>
    <a:lvl1pPr algn="l" rtl="0" eaLnBrk="0" fontAlgn="base" hangingPunct="0">
      <a:spcBef>
        <a:spcPct val="0"/>
      </a:spcBef>
      <a:spcAft>
        <a:spcPct val="0"/>
      </a:spcAft>
      <a:defRPr kern="1200">
        <a:solidFill>
          <a:schemeClr val="tx1"/>
        </a:solidFill>
        <a:latin typeface="Arial" charset="0"/>
        <a:ea typeface="华文细黑"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华文细黑"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华文细黑"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华文细黑"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华文细黑" pitchFamily="2" charset="-122"/>
        <a:cs typeface="+mn-cs"/>
      </a:defRPr>
    </a:lvl5pPr>
    <a:lvl6pPr marL="2286000" algn="l" defTabSz="914400" rtl="0" eaLnBrk="1" latinLnBrk="0" hangingPunct="1">
      <a:defRPr kern="1200">
        <a:solidFill>
          <a:schemeClr val="tx1"/>
        </a:solidFill>
        <a:latin typeface="Arial" charset="0"/>
        <a:ea typeface="华文细黑" pitchFamily="2" charset="-122"/>
        <a:cs typeface="+mn-cs"/>
      </a:defRPr>
    </a:lvl6pPr>
    <a:lvl7pPr marL="2743200" algn="l" defTabSz="914400" rtl="0" eaLnBrk="1" latinLnBrk="0" hangingPunct="1">
      <a:defRPr kern="1200">
        <a:solidFill>
          <a:schemeClr val="tx1"/>
        </a:solidFill>
        <a:latin typeface="Arial" charset="0"/>
        <a:ea typeface="华文细黑" pitchFamily="2" charset="-122"/>
        <a:cs typeface="+mn-cs"/>
      </a:defRPr>
    </a:lvl7pPr>
    <a:lvl8pPr marL="3200400" algn="l" defTabSz="914400" rtl="0" eaLnBrk="1" latinLnBrk="0" hangingPunct="1">
      <a:defRPr kern="1200">
        <a:solidFill>
          <a:schemeClr val="tx1"/>
        </a:solidFill>
        <a:latin typeface="Arial" charset="0"/>
        <a:ea typeface="华文细黑" pitchFamily="2" charset="-122"/>
        <a:cs typeface="+mn-cs"/>
      </a:defRPr>
    </a:lvl8pPr>
    <a:lvl9pPr marL="3657600" algn="l" defTabSz="914400" rtl="0" eaLnBrk="1" latinLnBrk="0" hangingPunct="1">
      <a:defRPr kern="1200">
        <a:solidFill>
          <a:schemeClr val="tx1"/>
        </a:solidFill>
        <a:latin typeface="Arial" charset="0"/>
        <a:ea typeface="华文细黑"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247" userDrawn="1">
          <p15:clr>
            <a:srgbClr val="A4A3A4"/>
          </p15:clr>
        </p15:guide>
        <p15:guide id="3" orient="horz" pos="618" userDrawn="1">
          <p15:clr>
            <a:srgbClr val="A4A3A4"/>
          </p15:clr>
        </p15:guide>
        <p15:guide id="4" pos="3840"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CD7"/>
    <a:srgbClr val="FFFFFF"/>
    <a:srgbClr val="2F62BF"/>
    <a:srgbClr val="6699FF"/>
    <a:srgbClr val="517ECF"/>
    <a:srgbClr val="CC66FF"/>
    <a:srgbClr val="FFA902"/>
    <a:srgbClr val="BBE0E3"/>
    <a:srgbClr val="5BABF3"/>
    <a:srgbClr val="DFE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2056" autoAdjust="0"/>
  </p:normalViewPr>
  <p:slideViewPr>
    <p:cSldViewPr>
      <p:cViewPr varScale="1">
        <p:scale>
          <a:sx n="105" d="100"/>
          <a:sy n="105" d="100"/>
        </p:scale>
        <p:origin x="462" y="114"/>
      </p:cViewPr>
      <p:guideLst>
        <p:guide orient="horz" pos="2160"/>
        <p:guide orient="horz" pos="4247"/>
        <p:guide orient="horz" pos="618"/>
        <p:guide pos="3840"/>
        <p:guide pos="393"/>
        <p:guide pos="7287"/>
      </p:guideLst>
    </p:cSldViewPr>
  </p:slideViewPr>
  <p:outlineViewPr>
    <p:cViewPr>
      <p:scale>
        <a:sx n="33" d="100"/>
        <a:sy n="33" d="100"/>
      </p:scale>
      <p:origin x="252"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115" d="100"/>
          <a:sy n="115" d="100"/>
        </p:scale>
        <p:origin x="211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tags" Target="tags/tag1.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D2A7A-13EA-4649-BFD5-D03551DDAF66}" type="doc">
      <dgm:prSet loTypeId="urn:microsoft.com/office/officeart/2005/8/layout/process1" loCatId="process" qsTypeId="urn:microsoft.com/office/officeart/2005/8/quickstyle/3d4" qsCatId="3D" csTypeId="urn:microsoft.com/office/officeart/2005/8/colors/accent6_3" csCatId="accent6" phldr="1"/>
      <dgm:spPr/>
    </dgm:pt>
    <dgm:pt modelId="{42E5FE59-D5A2-4598-9FAF-1E7E36B857C7}">
      <dgm:prSet phldrT="[文本]"/>
      <dgm:spPr/>
      <dgm:t>
        <a:bodyPr/>
        <a:lstStyle/>
        <a:p>
          <a:r>
            <a:rPr lang="zh-CN" altLang="en-US" dirty="0" smtClean="0">
              <a:solidFill>
                <a:srgbClr val="FFFF00"/>
              </a:solidFill>
            </a:rPr>
            <a:t>经典模式 </a:t>
          </a:r>
          <a:r>
            <a:rPr lang="en-US" altLang="zh-CN" dirty="0" smtClean="0">
              <a:solidFill>
                <a:srgbClr val="FFFF00"/>
              </a:solidFill>
            </a:rPr>
            <a:t>OpenX/DTP</a:t>
          </a:r>
        </a:p>
        <a:p>
          <a:r>
            <a:rPr lang="en-US" altLang="zh-CN" dirty="0" smtClean="0">
              <a:solidFill>
                <a:srgbClr val="FFFF00"/>
              </a:solidFill>
            </a:rPr>
            <a:t>GTS</a:t>
          </a:r>
          <a:endParaRPr lang="zh-CN" altLang="en-US" dirty="0">
            <a:solidFill>
              <a:srgbClr val="FFFF00"/>
            </a:solidFill>
          </a:endParaRPr>
        </a:p>
      </dgm:t>
    </dgm:pt>
    <dgm:pt modelId="{6FA4AA0D-6472-4FAD-A9DE-F7B5AC28007E}" type="parTrans" cxnId="{27E9B2B7-B58D-4A1E-8EE2-B57F1BA653E3}">
      <dgm:prSet/>
      <dgm:spPr/>
      <dgm:t>
        <a:bodyPr/>
        <a:lstStyle/>
        <a:p>
          <a:endParaRPr lang="zh-CN" altLang="en-US"/>
        </a:p>
      </dgm:t>
    </dgm:pt>
    <dgm:pt modelId="{9E3E6967-3FD5-4A25-B5B9-52B9235EB27F}" type="sibTrans" cxnId="{27E9B2B7-B58D-4A1E-8EE2-B57F1BA653E3}">
      <dgm:prSet/>
      <dgm:spPr/>
      <dgm:t>
        <a:bodyPr/>
        <a:lstStyle/>
        <a:p>
          <a:endParaRPr lang="zh-CN" altLang="en-US"/>
        </a:p>
      </dgm:t>
    </dgm:pt>
    <dgm:pt modelId="{69A60E3E-2F7C-4C4F-8090-2C61424EDE4C}">
      <dgm:prSet phldrT="[文本]"/>
      <dgm:spPr/>
      <dgm:t>
        <a:bodyPr/>
        <a:lstStyle/>
        <a:p>
          <a:r>
            <a:rPr lang="en-US" altLang="zh-CN" dirty="0" smtClean="0"/>
            <a:t>TCC</a:t>
          </a:r>
          <a:r>
            <a:rPr lang="zh-CN" altLang="en-US" dirty="0" smtClean="0"/>
            <a:t>方式</a:t>
          </a:r>
          <a:endParaRPr lang="en-US" altLang="zh-CN" dirty="0" smtClean="0"/>
        </a:p>
      </dgm:t>
    </dgm:pt>
    <dgm:pt modelId="{009362D7-A28D-4A65-888C-3986EBCDAD4E}" type="parTrans" cxnId="{979B6FC0-2DF5-49D2-A825-E8C7678B247A}">
      <dgm:prSet/>
      <dgm:spPr/>
      <dgm:t>
        <a:bodyPr/>
        <a:lstStyle/>
        <a:p>
          <a:endParaRPr lang="zh-CN" altLang="en-US"/>
        </a:p>
      </dgm:t>
    </dgm:pt>
    <dgm:pt modelId="{A2B40610-6F19-4A62-B0BA-F9352E364438}" type="sibTrans" cxnId="{979B6FC0-2DF5-49D2-A825-E8C7678B247A}">
      <dgm:prSet/>
      <dgm:spPr/>
      <dgm:t>
        <a:bodyPr/>
        <a:lstStyle/>
        <a:p>
          <a:endParaRPr lang="zh-CN" altLang="en-US"/>
        </a:p>
      </dgm:t>
    </dgm:pt>
    <dgm:pt modelId="{9D57C709-6C99-44B9-B868-344038B9FA62}">
      <dgm:prSet phldrT="[文本]"/>
      <dgm:spPr/>
      <dgm:t>
        <a:bodyPr/>
        <a:lstStyle/>
        <a:p>
          <a:r>
            <a:rPr lang="zh-CN" altLang="en-US" dirty="0" smtClean="0"/>
            <a:t>补偿方式</a:t>
          </a:r>
          <a:endParaRPr lang="zh-CN" altLang="en-US" dirty="0"/>
        </a:p>
      </dgm:t>
    </dgm:pt>
    <dgm:pt modelId="{B2F3F2CC-DFF7-46EB-A2CE-B8F0ACF6DC3A}" type="parTrans" cxnId="{5505902D-4300-404C-9B92-8B09CADF70C3}">
      <dgm:prSet/>
      <dgm:spPr/>
      <dgm:t>
        <a:bodyPr/>
        <a:lstStyle/>
        <a:p>
          <a:endParaRPr lang="zh-CN" altLang="en-US"/>
        </a:p>
      </dgm:t>
    </dgm:pt>
    <dgm:pt modelId="{D1867C31-D702-42FF-8685-24D8594ABA2E}" type="sibTrans" cxnId="{5505902D-4300-404C-9B92-8B09CADF70C3}">
      <dgm:prSet/>
      <dgm:spPr/>
      <dgm:t>
        <a:bodyPr/>
        <a:lstStyle/>
        <a:p>
          <a:endParaRPr lang="zh-CN" altLang="en-US"/>
        </a:p>
      </dgm:t>
    </dgm:pt>
    <dgm:pt modelId="{60A59067-0E31-42E6-B731-0F7F591C0B5F}">
      <dgm:prSet phldrT="[文本]"/>
      <dgm:spPr/>
      <dgm:t>
        <a:bodyPr/>
        <a:lstStyle/>
        <a:p>
          <a:r>
            <a:rPr lang="en-US" altLang="zh-CN" dirty="0" smtClean="0"/>
            <a:t>Event Sourcing </a:t>
          </a:r>
        </a:p>
        <a:p>
          <a:r>
            <a:rPr lang="zh-CN" altLang="en-US" dirty="0" smtClean="0"/>
            <a:t>事件源模式</a:t>
          </a:r>
          <a:endParaRPr lang="zh-CN" altLang="en-US" dirty="0"/>
        </a:p>
      </dgm:t>
    </dgm:pt>
    <dgm:pt modelId="{BBEF0133-0C3B-412C-B49E-3008023B41C7}" type="parTrans" cxnId="{EFA12FC9-F554-4BE5-94FC-938F43E20DB7}">
      <dgm:prSet/>
      <dgm:spPr/>
      <dgm:t>
        <a:bodyPr/>
        <a:lstStyle/>
        <a:p>
          <a:endParaRPr lang="zh-CN" altLang="en-US"/>
        </a:p>
      </dgm:t>
    </dgm:pt>
    <dgm:pt modelId="{45E4705D-82A3-4ECA-B151-B45A9168D822}" type="sibTrans" cxnId="{EFA12FC9-F554-4BE5-94FC-938F43E20DB7}">
      <dgm:prSet/>
      <dgm:spPr/>
      <dgm:t>
        <a:bodyPr/>
        <a:lstStyle/>
        <a:p>
          <a:endParaRPr lang="zh-CN" altLang="en-US"/>
        </a:p>
      </dgm:t>
    </dgm:pt>
    <dgm:pt modelId="{477BEF3A-CDA9-49D1-8722-BC5CFBA9CFED}">
      <dgm:prSet phldrT="[文本]"/>
      <dgm:spPr/>
      <dgm:t>
        <a:bodyPr/>
        <a:lstStyle/>
        <a:p>
          <a:r>
            <a:rPr lang="zh-CN" altLang="en-US" dirty="0" smtClean="0">
              <a:solidFill>
                <a:srgbClr val="FF0000"/>
              </a:solidFill>
            </a:rPr>
            <a:t>可靠事件驱动模式</a:t>
          </a:r>
          <a:endParaRPr lang="zh-CN" altLang="en-US" dirty="0">
            <a:solidFill>
              <a:srgbClr val="FF0000"/>
            </a:solidFill>
          </a:endParaRPr>
        </a:p>
      </dgm:t>
    </dgm:pt>
    <dgm:pt modelId="{69160DEF-F3B0-4597-8570-B48FA589D75F}" type="parTrans" cxnId="{4C2045FF-DF01-44C4-8ECC-D561F9575630}">
      <dgm:prSet/>
      <dgm:spPr/>
      <dgm:t>
        <a:bodyPr/>
        <a:lstStyle/>
        <a:p>
          <a:endParaRPr lang="zh-CN" altLang="en-US"/>
        </a:p>
      </dgm:t>
    </dgm:pt>
    <dgm:pt modelId="{20392727-9EE5-43BF-8B54-F6DC28384F8A}" type="sibTrans" cxnId="{4C2045FF-DF01-44C4-8ECC-D561F9575630}">
      <dgm:prSet/>
      <dgm:spPr/>
      <dgm:t>
        <a:bodyPr/>
        <a:lstStyle/>
        <a:p>
          <a:endParaRPr lang="zh-CN" altLang="en-US"/>
        </a:p>
      </dgm:t>
    </dgm:pt>
    <dgm:pt modelId="{24803D7C-28F2-4E0D-98B7-264122B7F338}" type="pres">
      <dgm:prSet presAssocID="{060D2A7A-13EA-4649-BFD5-D03551DDAF66}" presName="Name0" presStyleCnt="0">
        <dgm:presLayoutVars>
          <dgm:dir/>
          <dgm:resizeHandles val="exact"/>
        </dgm:presLayoutVars>
      </dgm:prSet>
      <dgm:spPr/>
    </dgm:pt>
    <dgm:pt modelId="{A007E275-9BFD-4E2A-8124-77895C16825F}" type="pres">
      <dgm:prSet presAssocID="{42E5FE59-D5A2-4598-9FAF-1E7E36B857C7}" presName="node" presStyleLbl="node1" presStyleIdx="0" presStyleCnt="5">
        <dgm:presLayoutVars>
          <dgm:bulletEnabled val="1"/>
        </dgm:presLayoutVars>
      </dgm:prSet>
      <dgm:spPr/>
      <dgm:t>
        <a:bodyPr/>
        <a:lstStyle/>
        <a:p>
          <a:endParaRPr lang="zh-CN" altLang="en-US"/>
        </a:p>
      </dgm:t>
    </dgm:pt>
    <dgm:pt modelId="{82E78427-7809-4233-9979-A6C0517F0E2B}" type="pres">
      <dgm:prSet presAssocID="{9E3E6967-3FD5-4A25-B5B9-52B9235EB27F}" presName="sibTrans" presStyleLbl="sibTrans2D1" presStyleIdx="0" presStyleCnt="4" custAng="10800000" custFlipHor="0" custScaleX="91665" custScaleY="110516"/>
      <dgm:spPr/>
    </dgm:pt>
    <dgm:pt modelId="{1B1780B1-36D6-4580-8DF6-2A5C3F3FB774}" type="pres">
      <dgm:prSet presAssocID="{9E3E6967-3FD5-4A25-B5B9-52B9235EB27F}" presName="connectorText" presStyleLbl="sibTrans2D1" presStyleIdx="0" presStyleCnt="4"/>
      <dgm:spPr/>
    </dgm:pt>
    <dgm:pt modelId="{338E3EDD-9933-4555-9DD5-AF110C1EC678}" type="pres">
      <dgm:prSet presAssocID="{477BEF3A-CDA9-49D1-8722-BC5CFBA9CFED}" presName="node" presStyleLbl="node1" presStyleIdx="1" presStyleCnt="5">
        <dgm:presLayoutVars>
          <dgm:bulletEnabled val="1"/>
        </dgm:presLayoutVars>
      </dgm:prSet>
      <dgm:spPr/>
      <dgm:t>
        <a:bodyPr/>
        <a:lstStyle/>
        <a:p>
          <a:endParaRPr lang="zh-CN" altLang="en-US"/>
        </a:p>
      </dgm:t>
    </dgm:pt>
    <dgm:pt modelId="{4C7F7508-EE76-4090-8646-8DD723EC8E99}" type="pres">
      <dgm:prSet presAssocID="{20392727-9EE5-43BF-8B54-F6DC28384F8A}" presName="sibTrans" presStyleLbl="sibTrans2D1" presStyleIdx="1" presStyleCnt="4"/>
      <dgm:spPr/>
    </dgm:pt>
    <dgm:pt modelId="{4BFC9047-30B2-4E02-8E28-061DD0B597FF}" type="pres">
      <dgm:prSet presAssocID="{20392727-9EE5-43BF-8B54-F6DC28384F8A}" presName="connectorText" presStyleLbl="sibTrans2D1" presStyleIdx="1" presStyleCnt="4"/>
      <dgm:spPr/>
    </dgm:pt>
    <dgm:pt modelId="{934DD6AE-56AC-480C-BEB1-CBF0F72C2379}" type="pres">
      <dgm:prSet presAssocID="{69A60E3E-2F7C-4C4F-8090-2C61424EDE4C}" presName="node" presStyleLbl="node1" presStyleIdx="2" presStyleCnt="5">
        <dgm:presLayoutVars>
          <dgm:bulletEnabled val="1"/>
        </dgm:presLayoutVars>
      </dgm:prSet>
      <dgm:spPr/>
      <dgm:t>
        <a:bodyPr/>
        <a:lstStyle/>
        <a:p>
          <a:endParaRPr lang="zh-CN" altLang="en-US"/>
        </a:p>
      </dgm:t>
    </dgm:pt>
    <dgm:pt modelId="{8714DEA4-B2D6-4C81-B590-EB4AEE0EC01F}" type="pres">
      <dgm:prSet presAssocID="{A2B40610-6F19-4A62-B0BA-F9352E364438}" presName="sibTrans" presStyleLbl="sibTrans2D1" presStyleIdx="2" presStyleCnt="4"/>
      <dgm:spPr/>
    </dgm:pt>
    <dgm:pt modelId="{8686D904-38EC-4AF2-B9B6-46F4F1F6BAE3}" type="pres">
      <dgm:prSet presAssocID="{A2B40610-6F19-4A62-B0BA-F9352E364438}" presName="connectorText" presStyleLbl="sibTrans2D1" presStyleIdx="2" presStyleCnt="4"/>
      <dgm:spPr/>
    </dgm:pt>
    <dgm:pt modelId="{7EFC7899-34EE-41CD-A985-436313FE66F8}" type="pres">
      <dgm:prSet presAssocID="{9D57C709-6C99-44B9-B868-344038B9FA62}" presName="node" presStyleLbl="node1" presStyleIdx="3" presStyleCnt="5">
        <dgm:presLayoutVars>
          <dgm:bulletEnabled val="1"/>
        </dgm:presLayoutVars>
      </dgm:prSet>
      <dgm:spPr/>
      <dgm:t>
        <a:bodyPr/>
        <a:lstStyle/>
        <a:p>
          <a:endParaRPr lang="zh-CN" altLang="en-US"/>
        </a:p>
      </dgm:t>
    </dgm:pt>
    <dgm:pt modelId="{921C5DDB-214C-48BE-B786-CA009CD5775F}" type="pres">
      <dgm:prSet presAssocID="{D1867C31-D702-42FF-8685-24D8594ABA2E}" presName="sibTrans" presStyleLbl="sibTrans2D1" presStyleIdx="3" presStyleCnt="4"/>
      <dgm:spPr/>
    </dgm:pt>
    <dgm:pt modelId="{1A2D26A9-6729-4413-A2C5-B86838610FBC}" type="pres">
      <dgm:prSet presAssocID="{D1867C31-D702-42FF-8685-24D8594ABA2E}" presName="connectorText" presStyleLbl="sibTrans2D1" presStyleIdx="3" presStyleCnt="4"/>
      <dgm:spPr/>
    </dgm:pt>
    <dgm:pt modelId="{E3CEF69D-5287-4562-8193-C85500AEA362}" type="pres">
      <dgm:prSet presAssocID="{60A59067-0E31-42E6-B731-0F7F591C0B5F}" presName="node" presStyleLbl="node1" presStyleIdx="4" presStyleCnt="5">
        <dgm:presLayoutVars>
          <dgm:bulletEnabled val="1"/>
        </dgm:presLayoutVars>
      </dgm:prSet>
      <dgm:spPr/>
      <dgm:t>
        <a:bodyPr/>
        <a:lstStyle/>
        <a:p>
          <a:endParaRPr lang="zh-CN" altLang="en-US"/>
        </a:p>
      </dgm:t>
    </dgm:pt>
  </dgm:ptLst>
  <dgm:cxnLst>
    <dgm:cxn modelId="{EFA12FC9-F554-4BE5-94FC-938F43E20DB7}" srcId="{060D2A7A-13EA-4649-BFD5-D03551DDAF66}" destId="{60A59067-0E31-42E6-B731-0F7F591C0B5F}" srcOrd="4" destOrd="0" parTransId="{BBEF0133-0C3B-412C-B49E-3008023B41C7}" sibTransId="{45E4705D-82A3-4ECA-B151-B45A9168D822}"/>
    <dgm:cxn modelId="{A506A375-AE62-41EC-9CE3-E3A46F8584D7}" type="presOf" srcId="{20392727-9EE5-43BF-8B54-F6DC28384F8A}" destId="{4C7F7508-EE76-4090-8646-8DD723EC8E99}" srcOrd="0" destOrd="0" presId="urn:microsoft.com/office/officeart/2005/8/layout/process1"/>
    <dgm:cxn modelId="{85701FCD-9AAE-42F8-9A42-D4B2BB521918}" type="presOf" srcId="{060D2A7A-13EA-4649-BFD5-D03551DDAF66}" destId="{24803D7C-28F2-4E0D-98B7-264122B7F338}" srcOrd="0" destOrd="0" presId="urn:microsoft.com/office/officeart/2005/8/layout/process1"/>
    <dgm:cxn modelId="{5505902D-4300-404C-9B92-8B09CADF70C3}" srcId="{060D2A7A-13EA-4649-BFD5-D03551DDAF66}" destId="{9D57C709-6C99-44B9-B868-344038B9FA62}" srcOrd="3" destOrd="0" parTransId="{B2F3F2CC-DFF7-46EB-A2CE-B8F0ACF6DC3A}" sibTransId="{D1867C31-D702-42FF-8685-24D8594ABA2E}"/>
    <dgm:cxn modelId="{C94F917C-7DF9-4B5F-96E2-AF98611ED6DF}" type="presOf" srcId="{D1867C31-D702-42FF-8685-24D8594ABA2E}" destId="{921C5DDB-214C-48BE-B786-CA009CD5775F}" srcOrd="0" destOrd="0" presId="urn:microsoft.com/office/officeart/2005/8/layout/process1"/>
    <dgm:cxn modelId="{97624E4C-285A-4D81-8756-1B2B77A09C5F}" type="presOf" srcId="{42E5FE59-D5A2-4598-9FAF-1E7E36B857C7}" destId="{A007E275-9BFD-4E2A-8124-77895C16825F}" srcOrd="0" destOrd="0" presId="urn:microsoft.com/office/officeart/2005/8/layout/process1"/>
    <dgm:cxn modelId="{93CB45FC-D75B-49B1-968B-9C91852C82D7}" type="presOf" srcId="{60A59067-0E31-42E6-B731-0F7F591C0B5F}" destId="{E3CEF69D-5287-4562-8193-C85500AEA362}" srcOrd="0" destOrd="0" presId="urn:microsoft.com/office/officeart/2005/8/layout/process1"/>
    <dgm:cxn modelId="{87AC95B8-578F-4A9C-A135-536D379B400D}" type="presOf" srcId="{477BEF3A-CDA9-49D1-8722-BC5CFBA9CFED}" destId="{338E3EDD-9933-4555-9DD5-AF110C1EC678}" srcOrd="0" destOrd="0" presId="urn:microsoft.com/office/officeart/2005/8/layout/process1"/>
    <dgm:cxn modelId="{ECE80072-194A-42CC-BA48-75C68C44BCF8}" type="presOf" srcId="{69A60E3E-2F7C-4C4F-8090-2C61424EDE4C}" destId="{934DD6AE-56AC-480C-BEB1-CBF0F72C2379}" srcOrd="0" destOrd="0" presId="urn:microsoft.com/office/officeart/2005/8/layout/process1"/>
    <dgm:cxn modelId="{C40C2C21-AAB1-4748-B362-8AAFC89E34CA}" type="presOf" srcId="{9E3E6967-3FD5-4A25-B5B9-52B9235EB27F}" destId="{82E78427-7809-4233-9979-A6C0517F0E2B}" srcOrd="0" destOrd="0" presId="urn:microsoft.com/office/officeart/2005/8/layout/process1"/>
    <dgm:cxn modelId="{27E9B2B7-B58D-4A1E-8EE2-B57F1BA653E3}" srcId="{060D2A7A-13EA-4649-BFD5-D03551DDAF66}" destId="{42E5FE59-D5A2-4598-9FAF-1E7E36B857C7}" srcOrd="0" destOrd="0" parTransId="{6FA4AA0D-6472-4FAD-A9DE-F7B5AC28007E}" sibTransId="{9E3E6967-3FD5-4A25-B5B9-52B9235EB27F}"/>
    <dgm:cxn modelId="{60A71E32-C2EC-4D12-B30C-B3251A885ADE}" type="presOf" srcId="{9D57C709-6C99-44B9-B868-344038B9FA62}" destId="{7EFC7899-34EE-41CD-A985-436313FE66F8}" srcOrd="0" destOrd="0" presId="urn:microsoft.com/office/officeart/2005/8/layout/process1"/>
    <dgm:cxn modelId="{4537EC87-8878-49F0-9979-0E984741D03D}" type="presOf" srcId="{A2B40610-6F19-4A62-B0BA-F9352E364438}" destId="{8714DEA4-B2D6-4C81-B590-EB4AEE0EC01F}" srcOrd="0" destOrd="0" presId="urn:microsoft.com/office/officeart/2005/8/layout/process1"/>
    <dgm:cxn modelId="{4C2045FF-DF01-44C4-8ECC-D561F9575630}" srcId="{060D2A7A-13EA-4649-BFD5-D03551DDAF66}" destId="{477BEF3A-CDA9-49D1-8722-BC5CFBA9CFED}" srcOrd="1" destOrd="0" parTransId="{69160DEF-F3B0-4597-8570-B48FA589D75F}" sibTransId="{20392727-9EE5-43BF-8B54-F6DC28384F8A}"/>
    <dgm:cxn modelId="{979B6FC0-2DF5-49D2-A825-E8C7678B247A}" srcId="{060D2A7A-13EA-4649-BFD5-D03551DDAF66}" destId="{69A60E3E-2F7C-4C4F-8090-2C61424EDE4C}" srcOrd="2" destOrd="0" parTransId="{009362D7-A28D-4A65-888C-3986EBCDAD4E}" sibTransId="{A2B40610-6F19-4A62-B0BA-F9352E364438}"/>
    <dgm:cxn modelId="{6364D2C3-B096-4CFC-90D1-EE8B223CD27B}" type="presOf" srcId="{20392727-9EE5-43BF-8B54-F6DC28384F8A}" destId="{4BFC9047-30B2-4E02-8E28-061DD0B597FF}" srcOrd="1" destOrd="0" presId="urn:microsoft.com/office/officeart/2005/8/layout/process1"/>
    <dgm:cxn modelId="{C42E26C8-C7E1-4860-89FB-366FE114ACD8}" type="presOf" srcId="{9E3E6967-3FD5-4A25-B5B9-52B9235EB27F}" destId="{1B1780B1-36D6-4580-8DF6-2A5C3F3FB774}" srcOrd="1" destOrd="0" presId="urn:microsoft.com/office/officeart/2005/8/layout/process1"/>
    <dgm:cxn modelId="{678D5F0B-14A4-442B-A32E-2EBAFF374BC7}" type="presOf" srcId="{A2B40610-6F19-4A62-B0BA-F9352E364438}" destId="{8686D904-38EC-4AF2-B9B6-46F4F1F6BAE3}" srcOrd="1" destOrd="0" presId="urn:microsoft.com/office/officeart/2005/8/layout/process1"/>
    <dgm:cxn modelId="{D89FC616-09C4-4686-8A22-04CF2183ADD2}" type="presOf" srcId="{D1867C31-D702-42FF-8685-24D8594ABA2E}" destId="{1A2D26A9-6729-4413-A2C5-B86838610FBC}" srcOrd="1" destOrd="0" presId="urn:microsoft.com/office/officeart/2005/8/layout/process1"/>
    <dgm:cxn modelId="{3DB96CED-23CA-4A20-95F3-5B57CB51D5B8}" type="presParOf" srcId="{24803D7C-28F2-4E0D-98B7-264122B7F338}" destId="{A007E275-9BFD-4E2A-8124-77895C16825F}" srcOrd="0" destOrd="0" presId="urn:microsoft.com/office/officeart/2005/8/layout/process1"/>
    <dgm:cxn modelId="{503A4317-1159-4BA2-A411-D93D5B5D4776}" type="presParOf" srcId="{24803D7C-28F2-4E0D-98B7-264122B7F338}" destId="{82E78427-7809-4233-9979-A6C0517F0E2B}" srcOrd="1" destOrd="0" presId="urn:microsoft.com/office/officeart/2005/8/layout/process1"/>
    <dgm:cxn modelId="{0E46803D-6B5E-47F5-ACAF-5B9B4BDA0189}" type="presParOf" srcId="{82E78427-7809-4233-9979-A6C0517F0E2B}" destId="{1B1780B1-36D6-4580-8DF6-2A5C3F3FB774}" srcOrd="0" destOrd="0" presId="urn:microsoft.com/office/officeart/2005/8/layout/process1"/>
    <dgm:cxn modelId="{E9EC0029-100A-4B11-A5FF-45BF92541540}" type="presParOf" srcId="{24803D7C-28F2-4E0D-98B7-264122B7F338}" destId="{338E3EDD-9933-4555-9DD5-AF110C1EC678}" srcOrd="2" destOrd="0" presId="urn:microsoft.com/office/officeart/2005/8/layout/process1"/>
    <dgm:cxn modelId="{4DB145C9-D810-4203-A0C1-9E7296ECF6E9}" type="presParOf" srcId="{24803D7C-28F2-4E0D-98B7-264122B7F338}" destId="{4C7F7508-EE76-4090-8646-8DD723EC8E99}" srcOrd="3" destOrd="0" presId="urn:microsoft.com/office/officeart/2005/8/layout/process1"/>
    <dgm:cxn modelId="{8A340D17-C42F-47F6-AA4A-B39D063E46E7}" type="presParOf" srcId="{4C7F7508-EE76-4090-8646-8DD723EC8E99}" destId="{4BFC9047-30B2-4E02-8E28-061DD0B597FF}" srcOrd="0" destOrd="0" presId="urn:microsoft.com/office/officeart/2005/8/layout/process1"/>
    <dgm:cxn modelId="{AD2CE06F-52FD-4F86-803A-407AEFDE6844}" type="presParOf" srcId="{24803D7C-28F2-4E0D-98B7-264122B7F338}" destId="{934DD6AE-56AC-480C-BEB1-CBF0F72C2379}" srcOrd="4" destOrd="0" presId="urn:microsoft.com/office/officeart/2005/8/layout/process1"/>
    <dgm:cxn modelId="{5F1D78C6-2006-43C8-B298-4B60B27C7114}" type="presParOf" srcId="{24803D7C-28F2-4E0D-98B7-264122B7F338}" destId="{8714DEA4-B2D6-4C81-B590-EB4AEE0EC01F}" srcOrd="5" destOrd="0" presId="urn:microsoft.com/office/officeart/2005/8/layout/process1"/>
    <dgm:cxn modelId="{1CB540AA-F252-4547-B776-6FF83C4E9609}" type="presParOf" srcId="{8714DEA4-B2D6-4C81-B590-EB4AEE0EC01F}" destId="{8686D904-38EC-4AF2-B9B6-46F4F1F6BAE3}" srcOrd="0" destOrd="0" presId="urn:microsoft.com/office/officeart/2005/8/layout/process1"/>
    <dgm:cxn modelId="{AE0A6AD5-22C6-4914-9F2E-C8998621D366}" type="presParOf" srcId="{24803D7C-28F2-4E0D-98B7-264122B7F338}" destId="{7EFC7899-34EE-41CD-A985-436313FE66F8}" srcOrd="6" destOrd="0" presId="urn:microsoft.com/office/officeart/2005/8/layout/process1"/>
    <dgm:cxn modelId="{001B1BBD-59FC-43E2-9B36-618546357874}" type="presParOf" srcId="{24803D7C-28F2-4E0D-98B7-264122B7F338}" destId="{921C5DDB-214C-48BE-B786-CA009CD5775F}" srcOrd="7" destOrd="0" presId="urn:microsoft.com/office/officeart/2005/8/layout/process1"/>
    <dgm:cxn modelId="{4FA61DA8-761B-4C77-A363-FF964509BFC0}" type="presParOf" srcId="{921C5DDB-214C-48BE-B786-CA009CD5775F}" destId="{1A2D26A9-6729-4413-A2C5-B86838610FBC}" srcOrd="0" destOrd="0" presId="urn:microsoft.com/office/officeart/2005/8/layout/process1"/>
    <dgm:cxn modelId="{F8C49CD5-77E3-44B9-A424-05E82FDB2D36}" type="presParOf" srcId="{24803D7C-28F2-4E0D-98B7-264122B7F338}" destId="{E3CEF69D-5287-4562-8193-C85500AEA36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4B4EB7-CA97-4E0A-AFEF-9E265E686BC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BA0422FF-C985-4785-8EA0-D353360EB50A}">
      <dgm:prSet phldrT="[文本]" custT="1"/>
      <dgm:spPr/>
      <dgm:t>
        <a:bodyPr/>
        <a:lstStyle/>
        <a:p>
          <a:r>
            <a:rPr lang="zh-CN" altLang="en-US" sz="1800" dirty="0" smtClean="0"/>
            <a:t>分布式事务解决方案</a:t>
          </a:r>
          <a:endParaRPr lang="zh-CN" altLang="en-US" sz="1800" dirty="0"/>
        </a:p>
      </dgm:t>
    </dgm:pt>
    <dgm:pt modelId="{25D72565-4230-46B1-9EB5-12267D1E598D}" type="parTrans" cxnId="{CD9D3110-A837-45F4-BADB-939580186F4F}">
      <dgm:prSet/>
      <dgm:spPr/>
      <dgm:t>
        <a:bodyPr/>
        <a:lstStyle/>
        <a:p>
          <a:endParaRPr lang="zh-CN" altLang="en-US"/>
        </a:p>
      </dgm:t>
    </dgm:pt>
    <dgm:pt modelId="{FFF7D973-028B-46E3-8D9B-BD11E4CCC4DB}" type="sibTrans" cxnId="{CD9D3110-A837-45F4-BADB-939580186F4F}">
      <dgm:prSet/>
      <dgm:spPr/>
      <dgm:t>
        <a:bodyPr/>
        <a:lstStyle/>
        <a:p>
          <a:endParaRPr lang="zh-CN" altLang="en-US"/>
        </a:p>
      </dgm:t>
    </dgm:pt>
    <dgm:pt modelId="{0E5C1DEE-0E45-40CA-B9CC-9B0B7B8F102E}">
      <dgm:prSet phldrT="[文本]"/>
      <dgm:spPr/>
      <dgm:t>
        <a:bodyPr/>
        <a:lstStyle/>
        <a:p>
          <a:r>
            <a:rPr lang="zh-CN" altLang="en-US" dirty="0" smtClean="0"/>
            <a:t>单体架构</a:t>
          </a:r>
          <a:endParaRPr lang="en-US" altLang="zh-CN" dirty="0" smtClean="0"/>
        </a:p>
        <a:p>
          <a:r>
            <a:rPr lang="zh-CN" altLang="en-US" dirty="0" smtClean="0"/>
            <a:t>用数据库解决</a:t>
          </a:r>
          <a:endParaRPr lang="zh-CN" altLang="en-US" dirty="0"/>
        </a:p>
      </dgm:t>
    </dgm:pt>
    <dgm:pt modelId="{B37F719A-95D7-40F4-AEB5-5F89A521DB1D}" type="parTrans" cxnId="{47E84FB6-2E1A-4913-816B-F5A0595D4B96}">
      <dgm:prSet/>
      <dgm:spPr/>
      <dgm:t>
        <a:bodyPr/>
        <a:lstStyle/>
        <a:p>
          <a:endParaRPr lang="zh-CN" altLang="en-US"/>
        </a:p>
      </dgm:t>
    </dgm:pt>
    <dgm:pt modelId="{928E8A12-2609-4A81-B44E-B1A86BE1A615}" type="sibTrans" cxnId="{47E84FB6-2E1A-4913-816B-F5A0595D4B96}">
      <dgm:prSet/>
      <dgm:spPr/>
      <dgm:t>
        <a:bodyPr/>
        <a:lstStyle/>
        <a:p>
          <a:endParaRPr lang="zh-CN" altLang="en-US"/>
        </a:p>
      </dgm:t>
    </dgm:pt>
    <dgm:pt modelId="{BF0E44C4-9574-4F3F-836A-29463209B4F7}">
      <dgm:prSet phldrT="[文本]"/>
      <dgm:spPr/>
      <dgm:t>
        <a:bodyPr/>
        <a:lstStyle/>
        <a:p>
          <a:r>
            <a:rPr lang="zh-CN" altLang="en-US" dirty="0" smtClean="0"/>
            <a:t>微服务</a:t>
          </a:r>
          <a:r>
            <a:rPr lang="en-US" altLang="zh-CN" dirty="0" smtClean="0"/>
            <a:t>/SOA</a:t>
          </a:r>
        </a:p>
        <a:p>
          <a:r>
            <a:rPr lang="zh-CN" altLang="en-US" dirty="0" smtClean="0"/>
            <a:t>应用系统解决</a:t>
          </a:r>
          <a:endParaRPr lang="zh-CN" altLang="en-US" dirty="0"/>
        </a:p>
      </dgm:t>
    </dgm:pt>
    <dgm:pt modelId="{33F29AFE-AF86-43F7-92FE-DF7AB2CD24A6}" type="parTrans" cxnId="{613E73D9-BF3D-4631-BFBD-CE15045F038D}">
      <dgm:prSet/>
      <dgm:spPr/>
      <dgm:t>
        <a:bodyPr/>
        <a:lstStyle/>
        <a:p>
          <a:endParaRPr lang="zh-CN" altLang="en-US"/>
        </a:p>
      </dgm:t>
    </dgm:pt>
    <dgm:pt modelId="{0FC55E5A-0B4D-4C9E-9444-8C35B172BE95}" type="sibTrans" cxnId="{613E73D9-BF3D-4631-BFBD-CE15045F038D}">
      <dgm:prSet/>
      <dgm:spPr/>
      <dgm:t>
        <a:bodyPr/>
        <a:lstStyle/>
        <a:p>
          <a:endParaRPr lang="zh-CN" altLang="en-US"/>
        </a:p>
      </dgm:t>
    </dgm:pt>
    <dgm:pt modelId="{AB049991-21BA-47D6-8B20-E9BEAAEE6403}">
      <dgm:prSet phldrT="[文本]"/>
      <dgm:spPr/>
      <dgm:t>
        <a:bodyPr/>
        <a:lstStyle/>
        <a:p>
          <a:r>
            <a:rPr lang="zh-CN" altLang="en-US" dirty="0" smtClean="0"/>
            <a:t>阿里的 </a:t>
          </a:r>
          <a:r>
            <a:rPr lang="en-US" altLang="zh-CN" dirty="0" err="1" smtClean="0"/>
            <a:t>OceanDase</a:t>
          </a:r>
          <a:endParaRPr lang="zh-CN" altLang="en-US" dirty="0"/>
        </a:p>
      </dgm:t>
    </dgm:pt>
    <dgm:pt modelId="{5E538812-AA5A-42BD-9D47-6E297D67B26C}" type="parTrans" cxnId="{A07542EE-6F70-4DEB-8BD9-B8F2C60C5EF4}">
      <dgm:prSet/>
      <dgm:spPr/>
      <dgm:t>
        <a:bodyPr/>
        <a:lstStyle/>
        <a:p>
          <a:endParaRPr lang="zh-CN" altLang="en-US"/>
        </a:p>
      </dgm:t>
    </dgm:pt>
    <dgm:pt modelId="{D0894A0C-265F-4733-B6A4-F2C8BD71A726}" type="sibTrans" cxnId="{A07542EE-6F70-4DEB-8BD9-B8F2C60C5EF4}">
      <dgm:prSet/>
      <dgm:spPr/>
      <dgm:t>
        <a:bodyPr/>
        <a:lstStyle/>
        <a:p>
          <a:endParaRPr lang="zh-CN" altLang="en-US"/>
        </a:p>
      </dgm:t>
    </dgm:pt>
    <dgm:pt modelId="{0BCB2B76-F8F7-4944-9C6D-CA21B5D59A67}">
      <dgm:prSet phldrT="[文本]"/>
      <dgm:spPr/>
      <dgm:t>
        <a:bodyPr/>
        <a:lstStyle/>
        <a:p>
          <a:r>
            <a:rPr lang="zh-CN" altLang="en-US" dirty="0" smtClean="0"/>
            <a:t>谷歌的 </a:t>
          </a:r>
          <a:r>
            <a:rPr lang="en-US" altLang="zh-CN" dirty="0" smtClean="0"/>
            <a:t>Spanner</a:t>
          </a:r>
          <a:endParaRPr lang="zh-CN" altLang="en-US" dirty="0"/>
        </a:p>
      </dgm:t>
    </dgm:pt>
    <dgm:pt modelId="{A0EBDC9E-9F0E-4512-90A0-2AC82C6AADC0}" type="parTrans" cxnId="{676624A5-9CC9-4437-BCA3-36184B4D5214}">
      <dgm:prSet/>
      <dgm:spPr/>
      <dgm:t>
        <a:bodyPr/>
        <a:lstStyle/>
        <a:p>
          <a:endParaRPr lang="zh-CN" altLang="en-US"/>
        </a:p>
      </dgm:t>
    </dgm:pt>
    <dgm:pt modelId="{5571909D-BB5E-407F-A890-8F94F56736AC}" type="sibTrans" cxnId="{676624A5-9CC9-4437-BCA3-36184B4D5214}">
      <dgm:prSet/>
      <dgm:spPr/>
      <dgm:t>
        <a:bodyPr/>
        <a:lstStyle/>
        <a:p>
          <a:endParaRPr lang="zh-CN" altLang="en-US"/>
        </a:p>
      </dgm:t>
    </dgm:pt>
    <dgm:pt modelId="{BEA7D825-6E59-4B07-BBAF-E00190795C08}">
      <dgm:prSet phldrT="[文本]"/>
      <dgm:spPr/>
      <dgm:t>
        <a:bodyPr/>
        <a:lstStyle/>
        <a:p>
          <a:r>
            <a:rPr lang="zh-CN" altLang="en-US" dirty="0" smtClean="0"/>
            <a:t>新方案</a:t>
          </a:r>
          <a:endParaRPr lang="zh-CN" altLang="en-US" dirty="0"/>
        </a:p>
      </dgm:t>
    </dgm:pt>
    <dgm:pt modelId="{DE29A79C-55B4-4750-8347-18844055A9E9}" type="parTrans" cxnId="{8A78072D-32BC-4A89-B824-2ABA870C3E76}">
      <dgm:prSet/>
      <dgm:spPr/>
      <dgm:t>
        <a:bodyPr/>
        <a:lstStyle/>
        <a:p>
          <a:endParaRPr lang="zh-CN" altLang="en-US"/>
        </a:p>
      </dgm:t>
    </dgm:pt>
    <dgm:pt modelId="{51F84155-54B9-4B88-8E54-558A253517DB}" type="sibTrans" cxnId="{8A78072D-32BC-4A89-B824-2ABA870C3E76}">
      <dgm:prSet/>
      <dgm:spPr/>
      <dgm:t>
        <a:bodyPr/>
        <a:lstStyle/>
        <a:p>
          <a:endParaRPr lang="zh-CN" altLang="en-US"/>
        </a:p>
      </dgm:t>
    </dgm:pt>
    <dgm:pt modelId="{B575B92A-14D3-4EEC-BB42-15A056A60F8C}">
      <dgm:prSet phldrT="[文本]"/>
      <dgm:spPr/>
      <dgm:t>
        <a:bodyPr/>
        <a:lstStyle/>
        <a:p>
          <a:r>
            <a:rPr lang="zh-CN" altLang="en-US" dirty="0" smtClean="0"/>
            <a:t>最终一致</a:t>
          </a:r>
          <a:endParaRPr lang="zh-CN" altLang="en-US" dirty="0"/>
        </a:p>
      </dgm:t>
    </dgm:pt>
    <dgm:pt modelId="{642B8BB6-E96B-4E9B-970C-34C9B48AA755}" type="parTrans" cxnId="{D7470618-FC3E-4176-9CA8-884BA39B6CCC}">
      <dgm:prSet/>
      <dgm:spPr/>
      <dgm:t>
        <a:bodyPr/>
        <a:lstStyle/>
        <a:p>
          <a:endParaRPr lang="zh-CN" altLang="en-US"/>
        </a:p>
      </dgm:t>
    </dgm:pt>
    <dgm:pt modelId="{926BB80F-B342-4937-9390-81CF691197D5}" type="sibTrans" cxnId="{D7470618-FC3E-4176-9CA8-884BA39B6CCC}">
      <dgm:prSet/>
      <dgm:spPr/>
      <dgm:t>
        <a:bodyPr/>
        <a:lstStyle/>
        <a:p>
          <a:endParaRPr lang="zh-CN" altLang="en-US"/>
        </a:p>
      </dgm:t>
    </dgm:pt>
    <dgm:pt modelId="{C5F1D955-C710-4DBC-B420-29DADFD98F1E}">
      <dgm:prSet phldrT="[文本]"/>
      <dgm:spPr/>
      <dgm:t>
        <a:bodyPr/>
        <a:lstStyle/>
        <a:p>
          <a:r>
            <a:rPr lang="zh-CN" altLang="en-US" dirty="0" smtClean="0"/>
            <a:t>“事件源”架构模式</a:t>
          </a:r>
          <a:endParaRPr lang="en-US" altLang="zh-CN" dirty="0" smtClean="0"/>
        </a:p>
        <a:p>
          <a:r>
            <a:rPr lang="en-US" altLang="zh-CN" dirty="0" smtClean="0"/>
            <a:t>Event Sourcing</a:t>
          </a:r>
          <a:endParaRPr lang="zh-CN" altLang="en-US" dirty="0"/>
        </a:p>
      </dgm:t>
    </dgm:pt>
    <dgm:pt modelId="{E06C8562-C4CF-4373-B94A-50D97DABEC1B}" type="parTrans" cxnId="{3D8223E4-8EF1-48A9-A65B-EED86DFB23B7}">
      <dgm:prSet/>
      <dgm:spPr/>
      <dgm:t>
        <a:bodyPr/>
        <a:lstStyle/>
        <a:p>
          <a:endParaRPr lang="zh-CN" altLang="en-US"/>
        </a:p>
      </dgm:t>
    </dgm:pt>
    <dgm:pt modelId="{218C56D0-4851-486B-8E34-C9305667DE81}" type="sibTrans" cxnId="{3D8223E4-8EF1-48A9-A65B-EED86DFB23B7}">
      <dgm:prSet/>
      <dgm:spPr/>
      <dgm:t>
        <a:bodyPr/>
        <a:lstStyle/>
        <a:p>
          <a:endParaRPr lang="zh-CN" altLang="en-US"/>
        </a:p>
      </dgm:t>
    </dgm:pt>
    <dgm:pt modelId="{162F28F4-5641-4951-9F81-72B018B515F9}">
      <dgm:prSet phldrT="[文本]"/>
      <dgm:spPr>
        <a:solidFill>
          <a:schemeClr val="accent4">
            <a:lumMod val="40000"/>
            <a:lumOff val="60000"/>
          </a:schemeClr>
        </a:solidFill>
      </dgm:spPr>
      <dgm:t>
        <a:bodyPr/>
        <a:lstStyle/>
        <a:p>
          <a:r>
            <a:rPr lang="zh-CN" altLang="en-US" b="0" dirty="0" smtClean="0">
              <a:solidFill>
                <a:srgbClr val="FF0000"/>
              </a:solidFill>
            </a:rPr>
            <a:t>可靠消息事件驱动</a:t>
          </a:r>
          <a:endParaRPr lang="zh-CN" altLang="en-US" b="0" dirty="0">
            <a:solidFill>
              <a:srgbClr val="FF0000"/>
            </a:solidFill>
          </a:endParaRPr>
        </a:p>
      </dgm:t>
    </dgm:pt>
    <dgm:pt modelId="{50824AAF-642E-441B-AB23-C8693CA4B952}" type="parTrans" cxnId="{F86DE59E-32D8-4EC2-801C-5951834B56D3}">
      <dgm:prSet/>
      <dgm:spPr/>
      <dgm:t>
        <a:bodyPr/>
        <a:lstStyle/>
        <a:p>
          <a:endParaRPr lang="zh-CN" altLang="en-US"/>
        </a:p>
      </dgm:t>
    </dgm:pt>
    <dgm:pt modelId="{E75B1DA2-D93B-409F-B325-F58C0776EC89}" type="sibTrans" cxnId="{F86DE59E-32D8-4EC2-801C-5951834B56D3}">
      <dgm:prSet/>
      <dgm:spPr/>
      <dgm:t>
        <a:bodyPr/>
        <a:lstStyle/>
        <a:p>
          <a:endParaRPr lang="zh-CN" altLang="en-US"/>
        </a:p>
      </dgm:t>
    </dgm:pt>
    <dgm:pt modelId="{BE7AFE97-4913-49AE-AE21-C33F4DF186ED}">
      <dgm:prSet phldrT="[文本]"/>
      <dgm:spPr/>
      <dgm:t>
        <a:bodyPr/>
        <a:lstStyle/>
        <a:p>
          <a:r>
            <a:rPr lang="en-US" altLang="zh-CN" dirty="0" smtClean="0"/>
            <a:t>TCC (Try Confirm Cancel)</a:t>
          </a:r>
          <a:endParaRPr lang="zh-CN" altLang="en-US" dirty="0"/>
        </a:p>
      </dgm:t>
    </dgm:pt>
    <dgm:pt modelId="{0B9CC019-D8D7-4955-B41A-153A6334862C}" type="parTrans" cxnId="{987802F0-CF69-459F-8478-E670728C36EE}">
      <dgm:prSet/>
      <dgm:spPr/>
      <dgm:t>
        <a:bodyPr/>
        <a:lstStyle/>
        <a:p>
          <a:endParaRPr lang="zh-CN" altLang="en-US"/>
        </a:p>
      </dgm:t>
    </dgm:pt>
    <dgm:pt modelId="{6BCFD173-0647-4956-AA13-8FBDD3917550}" type="sibTrans" cxnId="{987802F0-CF69-459F-8478-E670728C36EE}">
      <dgm:prSet/>
      <dgm:spPr/>
      <dgm:t>
        <a:bodyPr/>
        <a:lstStyle/>
        <a:p>
          <a:endParaRPr lang="zh-CN" altLang="en-US"/>
        </a:p>
      </dgm:t>
    </dgm:pt>
    <dgm:pt modelId="{5B0E59F6-E613-4FD1-A5AA-FCFCA2C55F37}">
      <dgm:prSet phldrT="[文本]"/>
      <dgm:spPr/>
      <dgm:t>
        <a:bodyPr/>
        <a:lstStyle/>
        <a:p>
          <a:r>
            <a:rPr lang="zh-CN" altLang="en-US" dirty="0" smtClean="0"/>
            <a:t>补偿机制</a:t>
          </a:r>
          <a:endParaRPr lang="zh-CN" altLang="en-US" dirty="0"/>
        </a:p>
      </dgm:t>
    </dgm:pt>
    <dgm:pt modelId="{A886EB24-9BD7-4F8A-AD99-9DABD0569554}" type="parTrans" cxnId="{D2477008-FDA5-4A4B-8F46-9CF2001AAD37}">
      <dgm:prSet/>
      <dgm:spPr/>
      <dgm:t>
        <a:bodyPr/>
        <a:lstStyle/>
        <a:p>
          <a:endParaRPr lang="zh-CN" altLang="en-US"/>
        </a:p>
      </dgm:t>
    </dgm:pt>
    <dgm:pt modelId="{8CF5A0F5-9BFB-4760-BF8E-D2E4EDF7CECB}" type="sibTrans" cxnId="{D2477008-FDA5-4A4B-8F46-9CF2001AAD37}">
      <dgm:prSet/>
      <dgm:spPr/>
      <dgm:t>
        <a:bodyPr/>
        <a:lstStyle/>
        <a:p>
          <a:endParaRPr lang="zh-CN" altLang="en-US"/>
        </a:p>
      </dgm:t>
    </dgm:pt>
    <dgm:pt modelId="{B4FB0315-BB52-42FB-B81B-D6EB3EF62C21}">
      <dgm:prSet phldrT="[文本]" custT="1"/>
      <dgm:spPr/>
      <dgm:t>
        <a:bodyPr/>
        <a:lstStyle/>
        <a:p>
          <a:r>
            <a:rPr lang="zh-CN" altLang="en-US" sz="1200" dirty="0" smtClean="0"/>
            <a:t>实验：</a:t>
          </a:r>
          <a:endParaRPr lang="en-US" altLang="zh-CN" sz="1200" dirty="0" smtClean="0"/>
        </a:p>
        <a:p>
          <a:r>
            <a:rPr lang="zh-CN" altLang="en-US" sz="1200" dirty="0" smtClean="0"/>
            <a:t>用 </a:t>
          </a:r>
          <a:r>
            <a:rPr lang="en-US" altLang="zh-CN" sz="1200" dirty="0" smtClean="0"/>
            <a:t>JTA </a:t>
          </a:r>
          <a:r>
            <a:rPr lang="zh-CN" altLang="en-US" sz="1200" dirty="0" smtClean="0"/>
            <a:t>实现</a:t>
          </a:r>
          <a:r>
            <a:rPr lang="en-US" altLang="zh-CN" sz="1200" dirty="0" smtClean="0"/>
            <a:t>DB</a:t>
          </a:r>
          <a:r>
            <a:rPr lang="zh-CN" altLang="en-US" sz="1200" dirty="0" smtClean="0"/>
            <a:t>、</a:t>
          </a:r>
          <a:r>
            <a:rPr lang="en-US" altLang="zh-CN" sz="1200" dirty="0" smtClean="0"/>
            <a:t>JMS</a:t>
          </a:r>
          <a:r>
            <a:rPr lang="zh-CN" altLang="en-US" sz="1200" dirty="0" smtClean="0"/>
            <a:t>原子操作</a:t>
          </a:r>
          <a:endParaRPr lang="en-US" altLang="zh-CN" sz="1200" dirty="0" smtClean="0"/>
        </a:p>
        <a:p>
          <a:r>
            <a:rPr lang="zh-CN" altLang="en-US" sz="1200" dirty="0" smtClean="0"/>
            <a:t>需要自己实现 </a:t>
          </a:r>
          <a:r>
            <a:rPr lang="en-US" altLang="zh-CN" sz="1200" dirty="0" err="1" smtClean="0"/>
            <a:t>rabbitmq</a:t>
          </a:r>
          <a:r>
            <a:rPr lang="en-US" altLang="zh-CN" sz="1200" dirty="0" smtClean="0"/>
            <a:t> </a:t>
          </a:r>
          <a:r>
            <a:rPr lang="zh-CN" altLang="en-US" sz="1200" dirty="0" smtClean="0"/>
            <a:t>的 </a:t>
          </a:r>
          <a:r>
            <a:rPr lang="en-US" altLang="zh-CN" sz="1200" dirty="0" smtClean="0"/>
            <a:t>XA</a:t>
          </a:r>
          <a:endParaRPr lang="zh-CN" altLang="en-US" sz="1200" dirty="0"/>
        </a:p>
      </dgm:t>
    </dgm:pt>
    <dgm:pt modelId="{9F11461E-1DBE-4A6D-BA76-C755323F3F84}" type="parTrans" cxnId="{62B4C4F0-4F70-4F51-A463-0A77D0E1A4D4}">
      <dgm:prSet/>
      <dgm:spPr/>
      <dgm:t>
        <a:bodyPr/>
        <a:lstStyle/>
        <a:p>
          <a:endParaRPr lang="zh-CN" altLang="en-US"/>
        </a:p>
      </dgm:t>
    </dgm:pt>
    <dgm:pt modelId="{069FA5DA-1110-4504-8464-5348A2B00100}" type="sibTrans" cxnId="{62B4C4F0-4F70-4F51-A463-0A77D0E1A4D4}">
      <dgm:prSet/>
      <dgm:spPr/>
      <dgm:t>
        <a:bodyPr/>
        <a:lstStyle/>
        <a:p>
          <a:endParaRPr lang="zh-CN" altLang="en-US"/>
        </a:p>
      </dgm:t>
    </dgm:pt>
    <dgm:pt modelId="{B5E38E69-8ED7-4CC2-9270-A8F8E8F4E984}">
      <dgm:prSet phldrT="[文本]"/>
      <dgm:spPr/>
      <dgm:t>
        <a:bodyPr/>
        <a:lstStyle/>
        <a:p>
          <a:r>
            <a:rPr lang="zh-CN" altLang="en-US" dirty="0" smtClean="0"/>
            <a:t>淘宝 </a:t>
          </a:r>
          <a:r>
            <a:rPr lang="en-US" altLang="zh-CN" dirty="0" smtClean="0"/>
            <a:t>GTS </a:t>
          </a:r>
        </a:p>
        <a:p>
          <a:r>
            <a:rPr lang="zh-CN" altLang="en-US" dirty="0" smtClean="0"/>
            <a:t>只是服务，不开源</a:t>
          </a:r>
          <a:endParaRPr lang="zh-CN" altLang="en-US" dirty="0"/>
        </a:p>
      </dgm:t>
    </dgm:pt>
    <dgm:pt modelId="{3C99C7BE-6E3A-43A3-9D6B-9718E79C86F4}" type="parTrans" cxnId="{011A14FD-94DF-4F72-98E6-9AB69BC67398}">
      <dgm:prSet/>
      <dgm:spPr/>
      <dgm:t>
        <a:bodyPr/>
        <a:lstStyle/>
        <a:p>
          <a:endParaRPr lang="zh-CN" altLang="en-US"/>
        </a:p>
      </dgm:t>
    </dgm:pt>
    <dgm:pt modelId="{240E0157-9528-4A20-A53A-620986760499}" type="sibTrans" cxnId="{011A14FD-94DF-4F72-98E6-9AB69BC67398}">
      <dgm:prSet/>
      <dgm:spPr/>
      <dgm:t>
        <a:bodyPr/>
        <a:lstStyle/>
        <a:p>
          <a:endParaRPr lang="zh-CN" altLang="en-US"/>
        </a:p>
      </dgm:t>
    </dgm:pt>
    <dgm:pt modelId="{AE9349B7-B5B4-4DF6-9101-0C119B8393FE}">
      <dgm:prSet phldrT="[文本]"/>
      <dgm:spPr/>
      <dgm:t>
        <a:bodyPr/>
        <a:lstStyle/>
        <a:p>
          <a:r>
            <a:rPr lang="en-US" altLang="zh-CN" dirty="0" err="1" smtClean="0"/>
            <a:t>OpenXA</a:t>
          </a:r>
          <a:endParaRPr lang="zh-CN" altLang="en-US" dirty="0"/>
        </a:p>
      </dgm:t>
    </dgm:pt>
    <dgm:pt modelId="{BB2B9F1A-AEB1-42EE-B627-22718F0EC813}" type="parTrans" cxnId="{4645CBD0-C3DA-4ACD-9FAE-A12FC547B108}">
      <dgm:prSet/>
      <dgm:spPr/>
      <dgm:t>
        <a:bodyPr/>
        <a:lstStyle/>
        <a:p>
          <a:endParaRPr lang="zh-CN" altLang="en-US"/>
        </a:p>
      </dgm:t>
    </dgm:pt>
    <dgm:pt modelId="{ED0E4FA5-9E3E-4300-848C-86BD4064FCA8}" type="sibTrans" cxnId="{4645CBD0-C3DA-4ACD-9FAE-A12FC547B108}">
      <dgm:prSet/>
      <dgm:spPr/>
      <dgm:t>
        <a:bodyPr/>
        <a:lstStyle/>
        <a:p>
          <a:endParaRPr lang="zh-CN" altLang="en-US"/>
        </a:p>
      </dgm:t>
    </dgm:pt>
    <dgm:pt modelId="{7E14EBF8-DF93-43E2-B5D3-0FAFC8EE5F93}" type="pres">
      <dgm:prSet presAssocID="{344B4EB7-CA97-4E0A-AFEF-9E265E686BC6}" presName="Name0" presStyleCnt="0">
        <dgm:presLayoutVars>
          <dgm:chPref val="1"/>
          <dgm:dir/>
          <dgm:animOne val="branch"/>
          <dgm:animLvl val="lvl"/>
          <dgm:resizeHandles val="exact"/>
        </dgm:presLayoutVars>
      </dgm:prSet>
      <dgm:spPr/>
      <dgm:t>
        <a:bodyPr/>
        <a:lstStyle/>
        <a:p>
          <a:endParaRPr lang="zh-CN" altLang="en-US"/>
        </a:p>
      </dgm:t>
    </dgm:pt>
    <dgm:pt modelId="{3AB406FF-DB8B-4967-A676-44F13ED20497}" type="pres">
      <dgm:prSet presAssocID="{BA0422FF-C985-4785-8EA0-D353360EB50A}" presName="root1" presStyleCnt="0"/>
      <dgm:spPr/>
    </dgm:pt>
    <dgm:pt modelId="{CB45C014-141F-415A-A495-F154A2B50C43}" type="pres">
      <dgm:prSet presAssocID="{BA0422FF-C985-4785-8EA0-D353360EB50A}" presName="LevelOneTextNode" presStyleLbl="node0" presStyleIdx="0" presStyleCnt="1">
        <dgm:presLayoutVars>
          <dgm:chPref val="3"/>
        </dgm:presLayoutVars>
      </dgm:prSet>
      <dgm:spPr/>
      <dgm:t>
        <a:bodyPr/>
        <a:lstStyle/>
        <a:p>
          <a:endParaRPr lang="zh-CN" altLang="en-US"/>
        </a:p>
      </dgm:t>
    </dgm:pt>
    <dgm:pt modelId="{856ABFB1-569C-4F1F-B59A-154A56CF1B53}" type="pres">
      <dgm:prSet presAssocID="{BA0422FF-C985-4785-8EA0-D353360EB50A}" presName="level2hierChild" presStyleCnt="0"/>
      <dgm:spPr/>
    </dgm:pt>
    <dgm:pt modelId="{89C49CFF-1E26-45C2-B072-4B33379AE3A5}" type="pres">
      <dgm:prSet presAssocID="{B37F719A-95D7-40F4-AEB5-5F89A521DB1D}" presName="conn2-1" presStyleLbl="parChTrans1D2" presStyleIdx="0" presStyleCnt="2"/>
      <dgm:spPr/>
      <dgm:t>
        <a:bodyPr/>
        <a:lstStyle/>
        <a:p>
          <a:endParaRPr lang="zh-CN" altLang="en-US"/>
        </a:p>
      </dgm:t>
    </dgm:pt>
    <dgm:pt modelId="{5F3A62AC-7385-4274-AA3D-F709FD3B58FE}" type="pres">
      <dgm:prSet presAssocID="{B37F719A-95D7-40F4-AEB5-5F89A521DB1D}" presName="connTx" presStyleLbl="parChTrans1D2" presStyleIdx="0" presStyleCnt="2"/>
      <dgm:spPr/>
      <dgm:t>
        <a:bodyPr/>
        <a:lstStyle/>
        <a:p>
          <a:endParaRPr lang="zh-CN" altLang="en-US"/>
        </a:p>
      </dgm:t>
    </dgm:pt>
    <dgm:pt modelId="{2C7F52D3-ECB7-4DFB-A7A2-BEE0C904BCF0}" type="pres">
      <dgm:prSet presAssocID="{0E5C1DEE-0E45-40CA-B9CC-9B0B7B8F102E}" presName="root2" presStyleCnt="0"/>
      <dgm:spPr/>
    </dgm:pt>
    <dgm:pt modelId="{E35EA8C5-AA09-41CF-A00D-8972B2DF879D}" type="pres">
      <dgm:prSet presAssocID="{0E5C1DEE-0E45-40CA-B9CC-9B0B7B8F102E}" presName="LevelTwoTextNode" presStyleLbl="node2" presStyleIdx="0" presStyleCnt="2">
        <dgm:presLayoutVars>
          <dgm:chPref val="3"/>
        </dgm:presLayoutVars>
      </dgm:prSet>
      <dgm:spPr/>
      <dgm:t>
        <a:bodyPr/>
        <a:lstStyle/>
        <a:p>
          <a:endParaRPr lang="zh-CN" altLang="en-US"/>
        </a:p>
      </dgm:t>
    </dgm:pt>
    <dgm:pt modelId="{C9F135F2-D1BE-4CDE-B64E-C50B0CDF4ADD}" type="pres">
      <dgm:prSet presAssocID="{0E5C1DEE-0E45-40CA-B9CC-9B0B7B8F102E}" presName="level3hierChild" presStyleCnt="0"/>
      <dgm:spPr/>
    </dgm:pt>
    <dgm:pt modelId="{EA2B31B6-299A-488D-B7BA-55E68D2A1385}" type="pres">
      <dgm:prSet presAssocID="{5E538812-AA5A-42BD-9D47-6E297D67B26C}" presName="conn2-1" presStyleLbl="parChTrans1D3" presStyleIdx="0" presStyleCnt="6"/>
      <dgm:spPr/>
      <dgm:t>
        <a:bodyPr/>
        <a:lstStyle/>
        <a:p>
          <a:endParaRPr lang="zh-CN" altLang="en-US"/>
        </a:p>
      </dgm:t>
    </dgm:pt>
    <dgm:pt modelId="{276213B0-0BAA-454B-9394-F657ABA4FAD3}" type="pres">
      <dgm:prSet presAssocID="{5E538812-AA5A-42BD-9D47-6E297D67B26C}" presName="connTx" presStyleLbl="parChTrans1D3" presStyleIdx="0" presStyleCnt="6"/>
      <dgm:spPr/>
      <dgm:t>
        <a:bodyPr/>
        <a:lstStyle/>
        <a:p>
          <a:endParaRPr lang="zh-CN" altLang="en-US"/>
        </a:p>
      </dgm:t>
    </dgm:pt>
    <dgm:pt modelId="{0CD7623B-8D83-47A1-96D3-23261CD61BB4}" type="pres">
      <dgm:prSet presAssocID="{AB049991-21BA-47D6-8B20-E9BEAAEE6403}" presName="root2" presStyleCnt="0"/>
      <dgm:spPr/>
    </dgm:pt>
    <dgm:pt modelId="{8945B5F2-DBC2-4342-8644-F44B940FDEA9}" type="pres">
      <dgm:prSet presAssocID="{AB049991-21BA-47D6-8B20-E9BEAAEE6403}" presName="LevelTwoTextNode" presStyleLbl="node3" presStyleIdx="0" presStyleCnt="6">
        <dgm:presLayoutVars>
          <dgm:chPref val="3"/>
        </dgm:presLayoutVars>
      </dgm:prSet>
      <dgm:spPr/>
      <dgm:t>
        <a:bodyPr/>
        <a:lstStyle/>
        <a:p>
          <a:endParaRPr lang="zh-CN" altLang="en-US"/>
        </a:p>
      </dgm:t>
    </dgm:pt>
    <dgm:pt modelId="{B89EA8D9-F271-4EA5-A9A1-F7D8E2E18D1F}" type="pres">
      <dgm:prSet presAssocID="{AB049991-21BA-47D6-8B20-E9BEAAEE6403}" presName="level3hierChild" presStyleCnt="0"/>
      <dgm:spPr/>
    </dgm:pt>
    <dgm:pt modelId="{BD349AD5-B03E-48BC-A800-C816CAB87248}" type="pres">
      <dgm:prSet presAssocID="{A0EBDC9E-9F0E-4512-90A0-2AC82C6AADC0}" presName="conn2-1" presStyleLbl="parChTrans1D3" presStyleIdx="1" presStyleCnt="6"/>
      <dgm:spPr/>
      <dgm:t>
        <a:bodyPr/>
        <a:lstStyle/>
        <a:p>
          <a:endParaRPr lang="zh-CN" altLang="en-US"/>
        </a:p>
      </dgm:t>
    </dgm:pt>
    <dgm:pt modelId="{4FD4D82B-24AE-4A5D-A162-90BD2EBB8104}" type="pres">
      <dgm:prSet presAssocID="{A0EBDC9E-9F0E-4512-90A0-2AC82C6AADC0}" presName="connTx" presStyleLbl="parChTrans1D3" presStyleIdx="1" presStyleCnt="6"/>
      <dgm:spPr/>
      <dgm:t>
        <a:bodyPr/>
        <a:lstStyle/>
        <a:p>
          <a:endParaRPr lang="zh-CN" altLang="en-US"/>
        </a:p>
      </dgm:t>
    </dgm:pt>
    <dgm:pt modelId="{AB34B6AD-1BF6-4E97-8F6B-CEC155FA353D}" type="pres">
      <dgm:prSet presAssocID="{0BCB2B76-F8F7-4944-9C6D-CA21B5D59A67}" presName="root2" presStyleCnt="0"/>
      <dgm:spPr/>
    </dgm:pt>
    <dgm:pt modelId="{C49E1CC1-B9BD-43F3-9C23-3AE8F00B055C}" type="pres">
      <dgm:prSet presAssocID="{0BCB2B76-F8F7-4944-9C6D-CA21B5D59A67}" presName="LevelTwoTextNode" presStyleLbl="node3" presStyleIdx="1" presStyleCnt="6">
        <dgm:presLayoutVars>
          <dgm:chPref val="3"/>
        </dgm:presLayoutVars>
      </dgm:prSet>
      <dgm:spPr/>
      <dgm:t>
        <a:bodyPr/>
        <a:lstStyle/>
        <a:p>
          <a:endParaRPr lang="zh-CN" altLang="en-US"/>
        </a:p>
      </dgm:t>
    </dgm:pt>
    <dgm:pt modelId="{3F0F945E-1673-417E-BD89-EA52F018F487}" type="pres">
      <dgm:prSet presAssocID="{0BCB2B76-F8F7-4944-9C6D-CA21B5D59A67}" presName="level3hierChild" presStyleCnt="0"/>
      <dgm:spPr/>
    </dgm:pt>
    <dgm:pt modelId="{EFF642DA-6BB8-4E0E-9289-A59641F726CF}" type="pres">
      <dgm:prSet presAssocID="{33F29AFE-AF86-43F7-92FE-DF7AB2CD24A6}" presName="conn2-1" presStyleLbl="parChTrans1D2" presStyleIdx="1" presStyleCnt="2"/>
      <dgm:spPr/>
      <dgm:t>
        <a:bodyPr/>
        <a:lstStyle/>
        <a:p>
          <a:endParaRPr lang="zh-CN" altLang="en-US"/>
        </a:p>
      </dgm:t>
    </dgm:pt>
    <dgm:pt modelId="{706AA1A7-470F-485E-A379-075DA73B9660}" type="pres">
      <dgm:prSet presAssocID="{33F29AFE-AF86-43F7-92FE-DF7AB2CD24A6}" presName="connTx" presStyleLbl="parChTrans1D2" presStyleIdx="1" presStyleCnt="2"/>
      <dgm:spPr/>
      <dgm:t>
        <a:bodyPr/>
        <a:lstStyle/>
        <a:p>
          <a:endParaRPr lang="zh-CN" altLang="en-US"/>
        </a:p>
      </dgm:t>
    </dgm:pt>
    <dgm:pt modelId="{57E31A15-9433-4740-B57A-4E74C9311D75}" type="pres">
      <dgm:prSet presAssocID="{BF0E44C4-9574-4F3F-836A-29463209B4F7}" presName="root2" presStyleCnt="0"/>
      <dgm:spPr/>
    </dgm:pt>
    <dgm:pt modelId="{5E63C260-883A-4F07-8D3B-CCE51CA6449C}" type="pres">
      <dgm:prSet presAssocID="{BF0E44C4-9574-4F3F-836A-29463209B4F7}" presName="LevelTwoTextNode" presStyleLbl="node2" presStyleIdx="1" presStyleCnt="2">
        <dgm:presLayoutVars>
          <dgm:chPref val="3"/>
        </dgm:presLayoutVars>
      </dgm:prSet>
      <dgm:spPr/>
      <dgm:t>
        <a:bodyPr/>
        <a:lstStyle/>
        <a:p>
          <a:endParaRPr lang="zh-CN" altLang="en-US"/>
        </a:p>
      </dgm:t>
    </dgm:pt>
    <dgm:pt modelId="{7930F1FE-5A58-4961-A106-8CF43621BF09}" type="pres">
      <dgm:prSet presAssocID="{BF0E44C4-9574-4F3F-836A-29463209B4F7}" presName="level3hierChild" presStyleCnt="0"/>
      <dgm:spPr/>
    </dgm:pt>
    <dgm:pt modelId="{BA937C85-6619-4846-ADD9-30A9CBA8A7FC}" type="pres">
      <dgm:prSet presAssocID="{DE29A79C-55B4-4750-8347-18844055A9E9}" presName="conn2-1" presStyleLbl="parChTrans1D3" presStyleIdx="2" presStyleCnt="6"/>
      <dgm:spPr/>
      <dgm:t>
        <a:bodyPr/>
        <a:lstStyle/>
        <a:p>
          <a:endParaRPr lang="zh-CN" altLang="en-US"/>
        </a:p>
      </dgm:t>
    </dgm:pt>
    <dgm:pt modelId="{B35CAAF1-80FF-4CAE-BB73-024C79386B8C}" type="pres">
      <dgm:prSet presAssocID="{DE29A79C-55B4-4750-8347-18844055A9E9}" presName="connTx" presStyleLbl="parChTrans1D3" presStyleIdx="2" presStyleCnt="6"/>
      <dgm:spPr/>
      <dgm:t>
        <a:bodyPr/>
        <a:lstStyle/>
        <a:p>
          <a:endParaRPr lang="zh-CN" altLang="en-US"/>
        </a:p>
      </dgm:t>
    </dgm:pt>
    <dgm:pt modelId="{43435BC5-0B0E-4208-8D73-2D9A079A7479}" type="pres">
      <dgm:prSet presAssocID="{BEA7D825-6E59-4B07-BBAF-E00190795C08}" presName="root2" presStyleCnt="0"/>
      <dgm:spPr/>
    </dgm:pt>
    <dgm:pt modelId="{C89C641E-E264-46AC-A825-F6E6902B06C5}" type="pres">
      <dgm:prSet presAssocID="{BEA7D825-6E59-4B07-BBAF-E00190795C08}" presName="LevelTwoTextNode" presStyleLbl="node3" presStyleIdx="2" presStyleCnt="6">
        <dgm:presLayoutVars>
          <dgm:chPref val="3"/>
        </dgm:presLayoutVars>
      </dgm:prSet>
      <dgm:spPr/>
      <dgm:t>
        <a:bodyPr/>
        <a:lstStyle/>
        <a:p>
          <a:endParaRPr lang="zh-CN" altLang="en-US"/>
        </a:p>
      </dgm:t>
    </dgm:pt>
    <dgm:pt modelId="{6BA53E90-D7FC-41D5-9C98-DE20B4D13170}" type="pres">
      <dgm:prSet presAssocID="{BEA7D825-6E59-4B07-BBAF-E00190795C08}" presName="level3hierChild" presStyleCnt="0"/>
      <dgm:spPr/>
    </dgm:pt>
    <dgm:pt modelId="{EF9C3C8B-AFA9-433F-B57A-7D84E744631F}" type="pres">
      <dgm:prSet presAssocID="{E06C8562-C4CF-4373-B94A-50D97DABEC1B}" presName="conn2-1" presStyleLbl="parChTrans1D4" presStyleIdx="0" presStyleCnt="5"/>
      <dgm:spPr/>
      <dgm:t>
        <a:bodyPr/>
        <a:lstStyle/>
        <a:p>
          <a:endParaRPr lang="zh-CN" altLang="en-US"/>
        </a:p>
      </dgm:t>
    </dgm:pt>
    <dgm:pt modelId="{D0D2B798-3495-40B4-BB1F-86FB84939FA6}" type="pres">
      <dgm:prSet presAssocID="{E06C8562-C4CF-4373-B94A-50D97DABEC1B}" presName="connTx" presStyleLbl="parChTrans1D4" presStyleIdx="0" presStyleCnt="5"/>
      <dgm:spPr/>
      <dgm:t>
        <a:bodyPr/>
        <a:lstStyle/>
        <a:p>
          <a:endParaRPr lang="zh-CN" altLang="en-US"/>
        </a:p>
      </dgm:t>
    </dgm:pt>
    <dgm:pt modelId="{797ECDE6-9B79-4457-BFD4-6B343E28EC9A}" type="pres">
      <dgm:prSet presAssocID="{C5F1D955-C710-4DBC-B420-29DADFD98F1E}" presName="root2" presStyleCnt="0"/>
      <dgm:spPr/>
    </dgm:pt>
    <dgm:pt modelId="{380C5043-BE1D-4AB1-9D1A-10F35E1F496B}" type="pres">
      <dgm:prSet presAssocID="{C5F1D955-C710-4DBC-B420-29DADFD98F1E}" presName="LevelTwoTextNode" presStyleLbl="node4" presStyleIdx="0" presStyleCnt="5">
        <dgm:presLayoutVars>
          <dgm:chPref val="3"/>
        </dgm:presLayoutVars>
      </dgm:prSet>
      <dgm:spPr/>
      <dgm:t>
        <a:bodyPr/>
        <a:lstStyle/>
        <a:p>
          <a:endParaRPr lang="zh-CN" altLang="en-US"/>
        </a:p>
      </dgm:t>
    </dgm:pt>
    <dgm:pt modelId="{52CB8211-EB50-48CA-8CDF-AF6A5F7AFAD1}" type="pres">
      <dgm:prSet presAssocID="{C5F1D955-C710-4DBC-B420-29DADFD98F1E}" presName="level3hierChild" presStyleCnt="0"/>
      <dgm:spPr/>
    </dgm:pt>
    <dgm:pt modelId="{70FA910F-0A5F-4219-99F8-08E0A45FC39F}" type="pres">
      <dgm:prSet presAssocID="{642B8BB6-E96B-4E9B-970C-34C9B48AA755}" presName="conn2-1" presStyleLbl="parChTrans1D3" presStyleIdx="3" presStyleCnt="6"/>
      <dgm:spPr/>
      <dgm:t>
        <a:bodyPr/>
        <a:lstStyle/>
        <a:p>
          <a:endParaRPr lang="zh-CN" altLang="en-US"/>
        </a:p>
      </dgm:t>
    </dgm:pt>
    <dgm:pt modelId="{77334012-423D-4C51-B5A6-CD9F69231A8E}" type="pres">
      <dgm:prSet presAssocID="{642B8BB6-E96B-4E9B-970C-34C9B48AA755}" presName="connTx" presStyleLbl="parChTrans1D3" presStyleIdx="3" presStyleCnt="6"/>
      <dgm:spPr/>
      <dgm:t>
        <a:bodyPr/>
        <a:lstStyle/>
        <a:p>
          <a:endParaRPr lang="zh-CN" altLang="en-US"/>
        </a:p>
      </dgm:t>
    </dgm:pt>
    <dgm:pt modelId="{932E6D79-D115-4C5A-B8AF-911A62C54B24}" type="pres">
      <dgm:prSet presAssocID="{B575B92A-14D3-4EEC-BB42-15A056A60F8C}" presName="root2" presStyleCnt="0"/>
      <dgm:spPr/>
    </dgm:pt>
    <dgm:pt modelId="{1C5F78D5-4632-4B4F-B8CE-038A76F0EB6D}" type="pres">
      <dgm:prSet presAssocID="{B575B92A-14D3-4EEC-BB42-15A056A60F8C}" presName="LevelTwoTextNode" presStyleLbl="node3" presStyleIdx="3" presStyleCnt="6">
        <dgm:presLayoutVars>
          <dgm:chPref val="3"/>
        </dgm:presLayoutVars>
      </dgm:prSet>
      <dgm:spPr/>
      <dgm:t>
        <a:bodyPr/>
        <a:lstStyle/>
        <a:p>
          <a:endParaRPr lang="zh-CN" altLang="en-US"/>
        </a:p>
      </dgm:t>
    </dgm:pt>
    <dgm:pt modelId="{4491997D-D2B4-4CA8-9EE8-799F1825A5D2}" type="pres">
      <dgm:prSet presAssocID="{B575B92A-14D3-4EEC-BB42-15A056A60F8C}" presName="level3hierChild" presStyleCnt="0"/>
      <dgm:spPr/>
    </dgm:pt>
    <dgm:pt modelId="{B45677F2-44F7-4E88-9800-1EBCBE2AD408}" type="pres">
      <dgm:prSet presAssocID="{50824AAF-642E-441B-AB23-C8693CA4B952}" presName="conn2-1" presStyleLbl="parChTrans1D4" presStyleIdx="1" presStyleCnt="5"/>
      <dgm:spPr/>
      <dgm:t>
        <a:bodyPr/>
        <a:lstStyle/>
        <a:p>
          <a:endParaRPr lang="zh-CN" altLang="en-US"/>
        </a:p>
      </dgm:t>
    </dgm:pt>
    <dgm:pt modelId="{27963F07-C97F-40AA-87E7-AE14C5D44713}" type="pres">
      <dgm:prSet presAssocID="{50824AAF-642E-441B-AB23-C8693CA4B952}" presName="connTx" presStyleLbl="parChTrans1D4" presStyleIdx="1" presStyleCnt="5"/>
      <dgm:spPr/>
      <dgm:t>
        <a:bodyPr/>
        <a:lstStyle/>
        <a:p>
          <a:endParaRPr lang="zh-CN" altLang="en-US"/>
        </a:p>
      </dgm:t>
    </dgm:pt>
    <dgm:pt modelId="{EC14CE2B-7009-4CA3-AB7E-CCBABAF62786}" type="pres">
      <dgm:prSet presAssocID="{162F28F4-5641-4951-9F81-72B018B515F9}" presName="root2" presStyleCnt="0"/>
      <dgm:spPr/>
    </dgm:pt>
    <dgm:pt modelId="{F12DD37D-8C28-4933-B6FB-CFA6B69D9935}" type="pres">
      <dgm:prSet presAssocID="{162F28F4-5641-4951-9F81-72B018B515F9}" presName="LevelTwoTextNode" presStyleLbl="node4" presStyleIdx="1" presStyleCnt="5">
        <dgm:presLayoutVars>
          <dgm:chPref val="3"/>
        </dgm:presLayoutVars>
      </dgm:prSet>
      <dgm:spPr/>
      <dgm:t>
        <a:bodyPr/>
        <a:lstStyle/>
        <a:p>
          <a:endParaRPr lang="zh-CN" altLang="en-US"/>
        </a:p>
      </dgm:t>
    </dgm:pt>
    <dgm:pt modelId="{210DCAB1-51C1-4ACB-9187-632F885A117C}" type="pres">
      <dgm:prSet presAssocID="{162F28F4-5641-4951-9F81-72B018B515F9}" presName="level3hierChild" presStyleCnt="0"/>
      <dgm:spPr/>
    </dgm:pt>
    <dgm:pt modelId="{1C5F32C9-83D9-45D6-A111-9C6DEEE4E72F}" type="pres">
      <dgm:prSet presAssocID="{9F11461E-1DBE-4A6D-BA76-C755323F3F84}" presName="conn2-1" presStyleLbl="parChTrans1D4" presStyleIdx="2" presStyleCnt="5"/>
      <dgm:spPr/>
      <dgm:t>
        <a:bodyPr/>
        <a:lstStyle/>
        <a:p>
          <a:endParaRPr lang="zh-CN" altLang="en-US"/>
        </a:p>
      </dgm:t>
    </dgm:pt>
    <dgm:pt modelId="{B60C3F99-178B-4B23-BDAC-376ED4F8D809}" type="pres">
      <dgm:prSet presAssocID="{9F11461E-1DBE-4A6D-BA76-C755323F3F84}" presName="connTx" presStyleLbl="parChTrans1D4" presStyleIdx="2" presStyleCnt="5"/>
      <dgm:spPr/>
      <dgm:t>
        <a:bodyPr/>
        <a:lstStyle/>
        <a:p>
          <a:endParaRPr lang="zh-CN" altLang="en-US"/>
        </a:p>
      </dgm:t>
    </dgm:pt>
    <dgm:pt modelId="{17CFB74C-B8BA-4AB0-A0B2-07C2A6857A31}" type="pres">
      <dgm:prSet presAssocID="{B4FB0315-BB52-42FB-B81B-D6EB3EF62C21}" presName="root2" presStyleCnt="0"/>
      <dgm:spPr/>
    </dgm:pt>
    <dgm:pt modelId="{2F3CFB22-D900-4B62-A500-08FBE1752540}" type="pres">
      <dgm:prSet presAssocID="{B4FB0315-BB52-42FB-B81B-D6EB3EF62C21}" presName="LevelTwoTextNode" presStyleLbl="node4" presStyleIdx="2" presStyleCnt="5" custScaleX="151720" custScaleY="210556" custLinFactNeighborX="-5257" custLinFactNeighborY="8318">
        <dgm:presLayoutVars>
          <dgm:chPref val="3"/>
        </dgm:presLayoutVars>
      </dgm:prSet>
      <dgm:spPr/>
      <dgm:t>
        <a:bodyPr/>
        <a:lstStyle/>
        <a:p>
          <a:endParaRPr lang="zh-CN" altLang="en-US"/>
        </a:p>
      </dgm:t>
    </dgm:pt>
    <dgm:pt modelId="{51FFD824-92B9-44B2-817E-3D191AED32DD}" type="pres">
      <dgm:prSet presAssocID="{B4FB0315-BB52-42FB-B81B-D6EB3EF62C21}" presName="level3hierChild" presStyleCnt="0"/>
      <dgm:spPr/>
    </dgm:pt>
    <dgm:pt modelId="{20299C46-EB1A-4626-A688-625F9A03DB72}" type="pres">
      <dgm:prSet presAssocID="{0B9CC019-D8D7-4955-B41A-153A6334862C}" presName="conn2-1" presStyleLbl="parChTrans1D4" presStyleIdx="3" presStyleCnt="5"/>
      <dgm:spPr/>
      <dgm:t>
        <a:bodyPr/>
        <a:lstStyle/>
        <a:p>
          <a:endParaRPr lang="zh-CN" altLang="en-US"/>
        </a:p>
      </dgm:t>
    </dgm:pt>
    <dgm:pt modelId="{884A4914-3FD6-4ED4-8ABC-1506D2C968BB}" type="pres">
      <dgm:prSet presAssocID="{0B9CC019-D8D7-4955-B41A-153A6334862C}" presName="connTx" presStyleLbl="parChTrans1D4" presStyleIdx="3" presStyleCnt="5"/>
      <dgm:spPr/>
      <dgm:t>
        <a:bodyPr/>
        <a:lstStyle/>
        <a:p>
          <a:endParaRPr lang="zh-CN" altLang="en-US"/>
        </a:p>
      </dgm:t>
    </dgm:pt>
    <dgm:pt modelId="{C3275665-0A0B-4484-96B3-0E9576BD2134}" type="pres">
      <dgm:prSet presAssocID="{BE7AFE97-4913-49AE-AE21-C33F4DF186ED}" presName="root2" presStyleCnt="0"/>
      <dgm:spPr/>
    </dgm:pt>
    <dgm:pt modelId="{248213F5-452C-4993-907C-B6DC810EE0B6}" type="pres">
      <dgm:prSet presAssocID="{BE7AFE97-4913-49AE-AE21-C33F4DF186ED}" presName="LevelTwoTextNode" presStyleLbl="node4" presStyleIdx="3" presStyleCnt="5">
        <dgm:presLayoutVars>
          <dgm:chPref val="3"/>
        </dgm:presLayoutVars>
      </dgm:prSet>
      <dgm:spPr/>
      <dgm:t>
        <a:bodyPr/>
        <a:lstStyle/>
        <a:p>
          <a:endParaRPr lang="zh-CN" altLang="en-US"/>
        </a:p>
      </dgm:t>
    </dgm:pt>
    <dgm:pt modelId="{F971E4CE-B251-41DD-A2E9-1951E66E8317}" type="pres">
      <dgm:prSet presAssocID="{BE7AFE97-4913-49AE-AE21-C33F4DF186ED}" presName="level3hierChild" presStyleCnt="0"/>
      <dgm:spPr/>
    </dgm:pt>
    <dgm:pt modelId="{3C8B1737-A257-4D92-AFE6-BA548386A9FE}" type="pres">
      <dgm:prSet presAssocID="{A886EB24-9BD7-4F8A-AD99-9DABD0569554}" presName="conn2-1" presStyleLbl="parChTrans1D4" presStyleIdx="4" presStyleCnt="5"/>
      <dgm:spPr/>
      <dgm:t>
        <a:bodyPr/>
        <a:lstStyle/>
        <a:p>
          <a:endParaRPr lang="zh-CN" altLang="en-US"/>
        </a:p>
      </dgm:t>
    </dgm:pt>
    <dgm:pt modelId="{277B726C-237A-4654-8F13-7E73B05D7C71}" type="pres">
      <dgm:prSet presAssocID="{A886EB24-9BD7-4F8A-AD99-9DABD0569554}" presName="connTx" presStyleLbl="parChTrans1D4" presStyleIdx="4" presStyleCnt="5"/>
      <dgm:spPr/>
      <dgm:t>
        <a:bodyPr/>
        <a:lstStyle/>
        <a:p>
          <a:endParaRPr lang="zh-CN" altLang="en-US"/>
        </a:p>
      </dgm:t>
    </dgm:pt>
    <dgm:pt modelId="{D5957880-E135-4350-9AC1-A16FF42D099B}" type="pres">
      <dgm:prSet presAssocID="{5B0E59F6-E613-4FD1-A5AA-FCFCA2C55F37}" presName="root2" presStyleCnt="0"/>
      <dgm:spPr/>
    </dgm:pt>
    <dgm:pt modelId="{A8D050DE-4D7B-4575-9BB7-C047CA667DF9}" type="pres">
      <dgm:prSet presAssocID="{5B0E59F6-E613-4FD1-A5AA-FCFCA2C55F37}" presName="LevelTwoTextNode" presStyleLbl="node4" presStyleIdx="4" presStyleCnt="5">
        <dgm:presLayoutVars>
          <dgm:chPref val="3"/>
        </dgm:presLayoutVars>
      </dgm:prSet>
      <dgm:spPr/>
      <dgm:t>
        <a:bodyPr/>
        <a:lstStyle/>
        <a:p>
          <a:endParaRPr lang="zh-CN" altLang="en-US"/>
        </a:p>
      </dgm:t>
    </dgm:pt>
    <dgm:pt modelId="{0E8943BB-60CC-423C-BF03-B1BC39034C6B}" type="pres">
      <dgm:prSet presAssocID="{5B0E59F6-E613-4FD1-A5AA-FCFCA2C55F37}" presName="level3hierChild" presStyleCnt="0"/>
      <dgm:spPr/>
    </dgm:pt>
    <dgm:pt modelId="{B43046B2-CF90-40C6-8B98-5A275EEC23A1}" type="pres">
      <dgm:prSet presAssocID="{3C99C7BE-6E3A-43A3-9D6B-9718E79C86F4}" presName="conn2-1" presStyleLbl="parChTrans1D3" presStyleIdx="4" presStyleCnt="6"/>
      <dgm:spPr/>
      <dgm:t>
        <a:bodyPr/>
        <a:lstStyle/>
        <a:p>
          <a:endParaRPr lang="zh-CN" altLang="en-US"/>
        </a:p>
      </dgm:t>
    </dgm:pt>
    <dgm:pt modelId="{636FA42D-2E63-4D2A-ACA0-BB881137623B}" type="pres">
      <dgm:prSet presAssocID="{3C99C7BE-6E3A-43A3-9D6B-9718E79C86F4}" presName="connTx" presStyleLbl="parChTrans1D3" presStyleIdx="4" presStyleCnt="6"/>
      <dgm:spPr/>
      <dgm:t>
        <a:bodyPr/>
        <a:lstStyle/>
        <a:p>
          <a:endParaRPr lang="zh-CN" altLang="en-US"/>
        </a:p>
      </dgm:t>
    </dgm:pt>
    <dgm:pt modelId="{267FDAD8-279F-43D6-AC06-9874F195E727}" type="pres">
      <dgm:prSet presAssocID="{B5E38E69-8ED7-4CC2-9270-A8F8E8F4E984}" presName="root2" presStyleCnt="0"/>
      <dgm:spPr/>
    </dgm:pt>
    <dgm:pt modelId="{C6F6F9EF-9E20-43D1-999B-C7915F70B502}" type="pres">
      <dgm:prSet presAssocID="{B5E38E69-8ED7-4CC2-9270-A8F8E8F4E984}" presName="LevelTwoTextNode" presStyleLbl="node3" presStyleIdx="4" presStyleCnt="6">
        <dgm:presLayoutVars>
          <dgm:chPref val="3"/>
        </dgm:presLayoutVars>
      </dgm:prSet>
      <dgm:spPr/>
      <dgm:t>
        <a:bodyPr/>
        <a:lstStyle/>
        <a:p>
          <a:endParaRPr lang="zh-CN" altLang="en-US"/>
        </a:p>
      </dgm:t>
    </dgm:pt>
    <dgm:pt modelId="{66CC11B0-1EB9-4E9D-BA6B-824BC9C87015}" type="pres">
      <dgm:prSet presAssocID="{B5E38E69-8ED7-4CC2-9270-A8F8E8F4E984}" presName="level3hierChild" presStyleCnt="0"/>
      <dgm:spPr/>
    </dgm:pt>
    <dgm:pt modelId="{7332F40B-28F3-4139-9B4B-6062B9A4F1D9}" type="pres">
      <dgm:prSet presAssocID="{BB2B9F1A-AEB1-42EE-B627-22718F0EC813}" presName="conn2-1" presStyleLbl="parChTrans1D3" presStyleIdx="5" presStyleCnt="6"/>
      <dgm:spPr/>
    </dgm:pt>
    <dgm:pt modelId="{8CBCEE32-7AFE-432E-8A15-90A18079E883}" type="pres">
      <dgm:prSet presAssocID="{BB2B9F1A-AEB1-42EE-B627-22718F0EC813}" presName="connTx" presStyleLbl="parChTrans1D3" presStyleIdx="5" presStyleCnt="6"/>
      <dgm:spPr/>
    </dgm:pt>
    <dgm:pt modelId="{E86E3FF7-B221-4600-B949-BD6FE7287D7A}" type="pres">
      <dgm:prSet presAssocID="{AE9349B7-B5B4-4DF6-9101-0C119B8393FE}" presName="root2" presStyleCnt="0"/>
      <dgm:spPr/>
    </dgm:pt>
    <dgm:pt modelId="{AD95ABBB-5C29-4864-B34E-4825224E7E3C}" type="pres">
      <dgm:prSet presAssocID="{AE9349B7-B5B4-4DF6-9101-0C119B8393FE}" presName="LevelTwoTextNode" presStyleLbl="node3" presStyleIdx="5" presStyleCnt="6">
        <dgm:presLayoutVars>
          <dgm:chPref val="3"/>
        </dgm:presLayoutVars>
      </dgm:prSet>
      <dgm:spPr/>
      <dgm:t>
        <a:bodyPr/>
        <a:lstStyle/>
        <a:p>
          <a:endParaRPr lang="zh-CN" altLang="en-US"/>
        </a:p>
      </dgm:t>
    </dgm:pt>
    <dgm:pt modelId="{DCBA78DA-5252-4C64-BF2C-38F2DDA00FFB}" type="pres">
      <dgm:prSet presAssocID="{AE9349B7-B5B4-4DF6-9101-0C119B8393FE}" presName="level3hierChild" presStyleCnt="0"/>
      <dgm:spPr/>
    </dgm:pt>
  </dgm:ptLst>
  <dgm:cxnLst>
    <dgm:cxn modelId="{5EC157B8-FA41-4DC5-B221-1430864EB70B}" type="presOf" srcId="{BE7AFE97-4913-49AE-AE21-C33F4DF186ED}" destId="{248213F5-452C-4993-907C-B6DC810EE0B6}" srcOrd="0" destOrd="0" presId="urn:microsoft.com/office/officeart/2008/layout/HorizontalMultiLevelHierarchy"/>
    <dgm:cxn modelId="{1D1AA55F-688B-4692-A504-71DB16F38431}" type="presOf" srcId="{33F29AFE-AF86-43F7-92FE-DF7AB2CD24A6}" destId="{706AA1A7-470F-485E-A379-075DA73B9660}" srcOrd="1" destOrd="0" presId="urn:microsoft.com/office/officeart/2008/layout/HorizontalMultiLevelHierarchy"/>
    <dgm:cxn modelId="{AA4B48F1-D798-41BB-8F43-7BD68CEBE090}" type="presOf" srcId="{5E538812-AA5A-42BD-9D47-6E297D67B26C}" destId="{EA2B31B6-299A-488D-B7BA-55E68D2A1385}" srcOrd="0" destOrd="0" presId="urn:microsoft.com/office/officeart/2008/layout/HorizontalMultiLevelHierarchy"/>
    <dgm:cxn modelId="{2D9421F0-99A9-4F6A-849D-255FFA72F34E}" type="presOf" srcId="{C5F1D955-C710-4DBC-B420-29DADFD98F1E}" destId="{380C5043-BE1D-4AB1-9D1A-10F35E1F496B}" srcOrd="0" destOrd="0" presId="urn:microsoft.com/office/officeart/2008/layout/HorizontalMultiLevelHierarchy"/>
    <dgm:cxn modelId="{0B1B7B8B-879F-4961-BF24-A9B69AEDA83C}" type="presOf" srcId="{50824AAF-642E-441B-AB23-C8693CA4B952}" destId="{B45677F2-44F7-4E88-9800-1EBCBE2AD408}" srcOrd="0" destOrd="0" presId="urn:microsoft.com/office/officeart/2008/layout/HorizontalMultiLevelHierarchy"/>
    <dgm:cxn modelId="{052DCC6B-3FC6-4A91-BD2D-6A2E48399E6C}" type="presOf" srcId="{B37F719A-95D7-40F4-AEB5-5F89A521DB1D}" destId="{89C49CFF-1E26-45C2-B072-4B33379AE3A5}" srcOrd="0" destOrd="0" presId="urn:microsoft.com/office/officeart/2008/layout/HorizontalMultiLevelHierarchy"/>
    <dgm:cxn modelId="{16D2819C-B854-4BD0-94F4-A74BCB97B866}" type="presOf" srcId="{BB2B9F1A-AEB1-42EE-B627-22718F0EC813}" destId="{7332F40B-28F3-4139-9B4B-6062B9A4F1D9}" srcOrd="0" destOrd="0" presId="urn:microsoft.com/office/officeart/2008/layout/HorizontalMultiLevelHierarchy"/>
    <dgm:cxn modelId="{613E73D9-BF3D-4631-BFBD-CE15045F038D}" srcId="{BA0422FF-C985-4785-8EA0-D353360EB50A}" destId="{BF0E44C4-9574-4F3F-836A-29463209B4F7}" srcOrd="1" destOrd="0" parTransId="{33F29AFE-AF86-43F7-92FE-DF7AB2CD24A6}" sibTransId="{0FC55E5A-0B4D-4C9E-9444-8C35B172BE95}"/>
    <dgm:cxn modelId="{175BB899-7769-428C-A3E6-029062DF792F}" type="presOf" srcId="{AE9349B7-B5B4-4DF6-9101-0C119B8393FE}" destId="{AD95ABBB-5C29-4864-B34E-4825224E7E3C}" srcOrd="0" destOrd="0" presId="urn:microsoft.com/office/officeart/2008/layout/HorizontalMultiLevelHierarchy"/>
    <dgm:cxn modelId="{C397C173-CC70-4B17-82EB-4AB1816A8067}" type="presOf" srcId="{3C99C7BE-6E3A-43A3-9D6B-9718E79C86F4}" destId="{636FA42D-2E63-4D2A-ACA0-BB881137623B}" srcOrd="1" destOrd="0" presId="urn:microsoft.com/office/officeart/2008/layout/HorizontalMultiLevelHierarchy"/>
    <dgm:cxn modelId="{C8BA1CA5-BFFC-4342-ADED-4A619D56AEDA}" type="presOf" srcId="{AB049991-21BA-47D6-8B20-E9BEAAEE6403}" destId="{8945B5F2-DBC2-4342-8644-F44B940FDEA9}" srcOrd="0" destOrd="0" presId="urn:microsoft.com/office/officeart/2008/layout/HorizontalMultiLevelHierarchy"/>
    <dgm:cxn modelId="{C38B645B-82BB-451F-8A23-D1CE75494F38}" type="presOf" srcId="{344B4EB7-CA97-4E0A-AFEF-9E265E686BC6}" destId="{7E14EBF8-DF93-43E2-B5D3-0FAFC8EE5F93}" srcOrd="0" destOrd="0" presId="urn:microsoft.com/office/officeart/2008/layout/HorizontalMultiLevelHierarchy"/>
    <dgm:cxn modelId="{E4F59A78-0F80-497F-99B8-A5C7C21B8B42}" type="presOf" srcId="{5B0E59F6-E613-4FD1-A5AA-FCFCA2C55F37}" destId="{A8D050DE-4D7B-4575-9BB7-C047CA667DF9}" srcOrd="0" destOrd="0" presId="urn:microsoft.com/office/officeart/2008/layout/HorizontalMultiLevelHierarchy"/>
    <dgm:cxn modelId="{59A80738-94DE-4B10-9F0B-836FF4B32138}" type="presOf" srcId="{DE29A79C-55B4-4750-8347-18844055A9E9}" destId="{B35CAAF1-80FF-4CAE-BB73-024C79386B8C}" srcOrd="1" destOrd="0" presId="urn:microsoft.com/office/officeart/2008/layout/HorizontalMultiLevelHierarchy"/>
    <dgm:cxn modelId="{D7470618-FC3E-4176-9CA8-884BA39B6CCC}" srcId="{BF0E44C4-9574-4F3F-836A-29463209B4F7}" destId="{B575B92A-14D3-4EEC-BB42-15A056A60F8C}" srcOrd="1" destOrd="0" parTransId="{642B8BB6-E96B-4E9B-970C-34C9B48AA755}" sibTransId="{926BB80F-B342-4937-9390-81CF691197D5}"/>
    <dgm:cxn modelId="{011A14FD-94DF-4F72-98E6-9AB69BC67398}" srcId="{BF0E44C4-9574-4F3F-836A-29463209B4F7}" destId="{B5E38E69-8ED7-4CC2-9270-A8F8E8F4E984}" srcOrd="2" destOrd="0" parTransId="{3C99C7BE-6E3A-43A3-9D6B-9718E79C86F4}" sibTransId="{240E0157-9528-4A20-A53A-620986760499}"/>
    <dgm:cxn modelId="{FF63160D-E8FA-4542-A5AE-57422817D1EE}" type="presOf" srcId="{BF0E44C4-9574-4F3F-836A-29463209B4F7}" destId="{5E63C260-883A-4F07-8D3B-CCE51CA6449C}" srcOrd="0" destOrd="0" presId="urn:microsoft.com/office/officeart/2008/layout/HorizontalMultiLevelHierarchy"/>
    <dgm:cxn modelId="{2FCC8C8E-4BE6-4A7A-9540-787D4E16F8E6}" type="presOf" srcId="{B4FB0315-BB52-42FB-B81B-D6EB3EF62C21}" destId="{2F3CFB22-D900-4B62-A500-08FBE1752540}" srcOrd="0" destOrd="0" presId="urn:microsoft.com/office/officeart/2008/layout/HorizontalMultiLevelHierarchy"/>
    <dgm:cxn modelId="{CD9D3110-A837-45F4-BADB-939580186F4F}" srcId="{344B4EB7-CA97-4E0A-AFEF-9E265E686BC6}" destId="{BA0422FF-C985-4785-8EA0-D353360EB50A}" srcOrd="0" destOrd="0" parTransId="{25D72565-4230-46B1-9EB5-12267D1E598D}" sibTransId="{FFF7D973-028B-46E3-8D9B-BD11E4CCC4DB}"/>
    <dgm:cxn modelId="{F1B5CA33-6919-41B3-BBDC-EB40F24CCEA0}" type="presOf" srcId="{5E538812-AA5A-42BD-9D47-6E297D67B26C}" destId="{276213B0-0BAA-454B-9394-F657ABA4FAD3}" srcOrd="1" destOrd="0" presId="urn:microsoft.com/office/officeart/2008/layout/HorizontalMultiLevelHierarchy"/>
    <dgm:cxn modelId="{A916AA7F-F36D-4717-B6D3-9256DA0FEDE9}" type="presOf" srcId="{A0EBDC9E-9F0E-4512-90A0-2AC82C6AADC0}" destId="{4FD4D82B-24AE-4A5D-A162-90BD2EBB8104}" srcOrd="1" destOrd="0" presId="urn:microsoft.com/office/officeart/2008/layout/HorizontalMultiLevelHierarchy"/>
    <dgm:cxn modelId="{29857F2D-BF52-47DE-9AD1-EB0DB45E6A4F}" type="presOf" srcId="{BA0422FF-C985-4785-8EA0-D353360EB50A}" destId="{CB45C014-141F-415A-A495-F154A2B50C43}" srcOrd="0" destOrd="0" presId="urn:microsoft.com/office/officeart/2008/layout/HorizontalMultiLevelHierarchy"/>
    <dgm:cxn modelId="{F781349A-33E1-4928-AE90-3725D12DD213}" type="presOf" srcId="{B575B92A-14D3-4EEC-BB42-15A056A60F8C}" destId="{1C5F78D5-4632-4B4F-B8CE-038A76F0EB6D}" srcOrd="0" destOrd="0" presId="urn:microsoft.com/office/officeart/2008/layout/HorizontalMultiLevelHierarchy"/>
    <dgm:cxn modelId="{3D8223E4-8EF1-48A9-A65B-EED86DFB23B7}" srcId="{BEA7D825-6E59-4B07-BBAF-E00190795C08}" destId="{C5F1D955-C710-4DBC-B420-29DADFD98F1E}" srcOrd="0" destOrd="0" parTransId="{E06C8562-C4CF-4373-B94A-50D97DABEC1B}" sibTransId="{218C56D0-4851-486B-8E34-C9305667DE81}"/>
    <dgm:cxn modelId="{E762D4D8-EBEF-4983-BE1B-1BFE58DE2472}" type="presOf" srcId="{E06C8562-C4CF-4373-B94A-50D97DABEC1B}" destId="{EF9C3C8B-AFA9-433F-B57A-7D84E744631F}" srcOrd="0" destOrd="0" presId="urn:microsoft.com/office/officeart/2008/layout/HorizontalMultiLevelHierarchy"/>
    <dgm:cxn modelId="{11B6FB7C-AB12-4BEB-A63A-8293E575501E}" type="presOf" srcId="{A0EBDC9E-9F0E-4512-90A0-2AC82C6AADC0}" destId="{BD349AD5-B03E-48BC-A800-C816CAB87248}" srcOrd="0" destOrd="0" presId="urn:microsoft.com/office/officeart/2008/layout/HorizontalMultiLevelHierarchy"/>
    <dgm:cxn modelId="{498480AC-44F5-410D-AF66-573ABFB9138E}" type="presOf" srcId="{0E5C1DEE-0E45-40CA-B9CC-9B0B7B8F102E}" destId="{E35EA8C5-AA09-41CF-A00D-8972B2DF879D}" srcOrd="0" destOrd="0" presId="urn:microsoft.com/office/officeart/2008/layout/HorizontalMultiLevelHierarchy"/>
    <dgm:cxn modelId="{EDD626EC-1412-44D5-9D7E-CB5266ACFBED}" type="presOf" srcId="{642B8BB6-E96B-4E9B-970C-34C9B48AA755}" destId="{77334012-423D-4C51-B5A6-CD9F69231A8E}" srcOrd="1" destOrd="0" presId="urn:microsoft.com/office/officeart/2008/layout/HorizontalMultiLevelHierarchy"/>
    <dgm:cxn modelId="{80D53F7C-ABAF-49F9-9EC9-B61450490886}" type="presOf" srcId="{0BCB2B76-F8F7-4944-9C6D-CA21B5D59A67}" destId="{C49E1CC1-B9BD-43F3-9C23-3AE8F00B055C}" srcOrd="0" destOrd="0" presId="urn:microsoft.com/office/officeart/2008/layout/HorizontalMultiLevelHierarchy"/>
    <dgm:cxn modelId="{E8FEEA70-9A5D-4825-B224-FF741DF0F550}" type="presOf" srcId="{0B9CC019-D8D7-4955-B41A-153A6334862C}" destId="{20299C46-EB1A-4626-A688-625F9A03DB72}" srcOrd="0" destOrd="0" presId="urn:microsoft.com/office/officeart/2008/layout/HorizontalMultiLevelHierarchy"/>
    <dgm:cxn modelId="{57FC0AB4-05BF-45BD-A673-11B0C96E96F8}" type="presOf" srcId="{DE29A79C-55B4-4750-8347-18844055A9E9}" destId="{BA937C85-6619-4846-ADD9-30A9CBA8A7FC}" srcOrd="0" destOrd="0" presId="urn:microsoft.com/office/officeart/2008/layout/HorizontalMultiLevelHierarchy"/>
    <dgm:cxn modelId="{A07542EE-6F70-4DEB-8BD9-B8F2C60C5EF4}" srcId="{0E5C1DEE-0E45-40CA-B9CC-9B0B7B8F102E}" destId="{AB049991-21BA-47D6-8B20-E9BEAAEE6403}" srcOrd="0" destOrd="0" parTransId="{5E538812-AA5A-42BD-9D47-6E297D67B26C}" sibTransId="{D0894A0C-265F-4733-B6A4-F2C8BD71A726}"/>
    <dgm:cxn modelId="{6733F9DE-9AF8-4C4B-84B2-641174D7BB16}" type="presOf" srcId="{A886EB24-9BD7-4F8A-AD99-9DABD0569554}" destId="{3C8B1737-A257-4D92-AFE6-BA548386A9FE}" srcOrd="0" destOrd="0" presId="urn:microsoft.com/office/officeart/2008/layout/HorizontalMultiLevelHierarchy"/>
    <dgm:cxn modelId="{44E8BD48-2E44-4364-9C95-FC4C0ABDA425}" type="presOf" srcId="{33F29AFE-AF86-43F7-92FE-DF7AB2CD24A6}" destId="{EFF642DA-6BB8-4E0E-9289-A59641F726CF}" srcOrd="0" destOrd="0" presId="urn:microsoft.com/office/officeart/2008/layout/HorizontalMultiLevelHierarchy"/>
    <dgm:cxn modelId="{62B4C4F0-4F70-4F51-A463-0A77D0E1A4D4}" srcId="{162F28F4-5641-4951-9F81-72B018B515F9}" destId="{B4FB0315-BB52-42FB-B81B-D6EB3EF62C21}" srcOrd="0" destOrd="0" parTransId="{9F11461E-1DBE-4A6D-BA76-C755323F3F84}" sibTransId="{069FA5DA-1110-4504-8464-5348A2B00100}"/>
    <dgm:cxn modelId="{BF6B8C1A-B0DA-48F1-8571-BCE5E3CAE756}" type="presOf" srcId="{9F11461E-1DBE-4A6D-BA76-C755323F3F84}" destId="{1C5F32C9-83D9-45D6-A111-9C6DEEE4E72F}" srcOrd="0" destOrd="0" presId="urn:microsoft.com/office/officeart/2008/layout/HorizontalMultiLevelHierarchy"/>
    <dgm:cxn modelId="{5A90B3A1-6E0F-4068-B047-1262BD018FC6}" type="presOf" srcId="{A886EB24-9BD7-4F8A-AD99-9DABD0569554}" destId="{277B726C-237A-4654-8F13-7E73B05D7C71}" srcOrd="1" destOrd="0" presId="urn:microsoft.com/office/officeart/2008/layout/HorizontalMultiLevelHierarchy"/>
    <dgm:cxn modelId="{F86DE59E-32D8-4EC2-801C-5951834B56D3}" srcId="{B575B92A-14D3-4EEC-BB42-15A056A60F8C}" destId="{162F28F4-5641-4951-9F81-72B018B515F9}" srcOrd="0" destOrd="0" parTransId="{50824AAF-642E-441B-AB23-C8693CA4B952}" sibTransId="{E75B1DA2-D93B-409F-B325-F58C0776EC89}"/>
    <dgm:cxn modelId="{A855E565-D512-4A51-8E38-0B94190BB49C}" type="presOf" srcId="{162F28F4-5641-4951-9F81-72B018B515F9}" destId="{F12DD37D-8C28-4933-B6FB-CFA6B69D9935}" srcOrd="0" destOrd="0" presId="urn:microsoft.com/office/officeart/2008/layout/HorizontalMultiLevelHierarchy"/>
    <dgm:cxn modelId="{8A78072D-32BC-4A89-B824-2ABA870C3E76}" srcId="{BF0E44C4-9574-4F3F-836A-29463209B4F7}" destId="{BEA7D825-6E59-4B07-BBAF-E00190795C08}" srcOrd="0" destOrd="0" parTransId="{DE29A79C-55B4-4750-8347-18844055A9E9}" sibTransId="{51F84155-54B9-4B88-8E54-558A253517DB}"/>
    <dgm:cxn modelId="{AE16552E-DF32-49D2-814F-60BF326E1A13}" type="presOf" srcId="{E06C8562-C4CF-4373-B94A-50D97DABEC1B}" destId="{D0D2B798-3495-40B4-BB1F-86FB84939FA6}" srcOrd="1" destOrd="0" presId="urn:microsoft.com/office/officeart/2008/layout/HorizontalMultiLevelHierarchy"/>
    <dgm:cxn modelId="{676624A5-9CC9-4437-BCA3-36184B4D5214}" srcId="{0E5C1DEE-0E45-40CA-B9CC-9B0B7B8F102E}" destId="{0BCB2B76-F8F7-4944-9C6D-CA21B5D59A67}" srcOrd="1" destOrd="0" parTransId="{A0EBDC9E-9F0E-4512-90A0-2AC82C6AADC0}" sibTransId="{5571909D-BB5E-407F-A890-8F94F56736AC}"/>
    <dgm:cxn modelId="{3EC02948-5059-46A0-B3DF-7A2923F9F0F2}" type="presOf" srcId="{BB2B9F1A-AEB1-42EE-B627-22718F0EC813}" destId="{8CBCEE32-7AFE-432E-8A15-90A18079E883}" srcOrd="1" destOrd="0" presId="urn:microsoft.com/office/officeart/2008/layout/HorizontalMultiLevelHierarchy"/>
    <dgm:cxn modelId="{4645CBD0-C3DA-4ACD-9FAE-A12FC547B108}" srcId="{BF0E44C4-9574-4F3F-836A-29463209B4F7}" destId="{AE9349B7-B5B4-4DF6-9101-0C119B8393FE}" srcOrd="3" destOrd="0" parTransId="{BB2B9F1A-AEB1-42EE-B627-22718F0EC813}" sibTransId="{ED0E4FA5-9E3E-4300-848C-86BD4064FCA8}"/>
    <dgm:cxn modelId="{38DE74CA-0484-46FE-85E4-8849ECE28973}" type="presOf" srcId="{642B8BB6-E96B-4E9B-970C-34C9B48AA755}" destId="{70FA910F-0A5F-4219-99F8-08E0A45FC39F}" srcOrd="0" destOrd="0" presId="urn:microsoft.com/office/officeart/2008/layout/HorizontalMultiLevelHierarchy"/>
    <dgm:cxn modelId="{C0CD98D3-3231-470F-9BA8-9640309E3505}" type="presOf" srcId="{0B9CC019-D8D7-4955-B41A-153A6334862C}" destId="{884A4914-3FD6-4ED4-8ABC-1506D2C968BB}" srcOrd="1" destOrd="0" presId="urn:microsoft.com/office/officeart/2008/layout/HorizontalMultiLevelHierarchy"/>
    <dgm:cxn modelId="{08FE69CF-7981-4CA8-8E1D-12D5A3506CC0}" type="presOf" srcId="{B5E38E69-8ED7-4CC2-9270-A8F8E8F4E984}" destId="{C6F6F9EF-9E20-43D1-999B-C7915F70B502}" srcOrd="0" destOrd="0" presId="urn:microsoft.com/office/officeart/2008/layout/HorizontalMultiLevelHierarchy"/>
    <dgm:cxn modelId="{2B537854-94B3-491B-B5F2-133A253B5E5D}" type="presOf" srcId="{50824AAF-642E-441B-AB23-C8693CA4B952}" destId="{27963F07-C97F-40AA-87E7-AE14C5D44713}" srcOrd="1" destOrd="0" presId="urn:microsoft.com/office/officeart/2008/layout/HorizontalMultiLevelHierarchy"/>
    <dgm:cxn modelId="{540F6985-F634-468D-AD88-6A1458183339}" type="presOf" srcId="{3C99C7BE-6E3A-43A3-9D6B-9718E79C86F4}" destId="{B43046B2-CF90-40C6-8B98-5A275EEC23A1}" srcOrd="0" destOrd="0" presId="urn:microsoft.com/office/officeart/2008/layout/HorizontalMultiLevelHierarchy"/>
    <dgm:cxn modelId="{D2477008-FDA5-4A4B-8F46-9CF2001AAD37}" srcId="{B575B92A-14D3-4EEC-BB42-15A056A60F8C}" destId="{5B0E59F6-E613-4FD1-A5AA-FCFCA2C55F37}" srcOrd="2" destOrd="0" parTransId="{A886EB24-9BD7-4F8A-AD99-9DABD0569554}" sibTransId="{8CF5A0F5-9BFB-4760-BF8E-D2E4EDF7CECB}"/>
    <dgm:cxn modelId="{7494F5C1-1226-4A0F-B86A-1E58347BAF06}" type="presOf" srcId="{BEA7D825-6E59-4B07-BBAF-E00190795C08}" destId="{C89C641E-E264-46AC-A825-F6E6902B06C5}" srcOrd="0" destOrd="0" presId="urn:microsoft.com/office/officeart/2008/layout/HorizontalMultiLevelHierarchy"/>
    <dgm:cxn modelId="{1246A2C8-128B-459C-B913-DBEFDD29EDCB}" type="presOf" srcId="{9F11461E-1DBE-4A6D-BA76-C755323F3F84}" destId="{B60C3F99-178B-4B23-BDAC-376ED4F8D809}" srcOrd="1" destOrd="0" presId="urn:microsoft.com/office/officeart/2008/layout/HorizontalMultiLevelHierarchy"/>
    <dgm:cxn modelId="{47E84FB6-2E1A-4913-816B-F5A0595D4B96}" srcId="{BA0422FF-C985-4785-8EA0-D353360EB50A}" destId="{0E5C1DEE-0E45-40CA-B9CC-9B0B7B8F102E}" srcOrd="0" destOrd="0" parTransId="{B37F719A-95D7-40F4-AEB5-5F89A521DB1D}" sibTransId="{928E8A12-2609-4A81-B44E-B1A86BE1A615}"/>
    <dgm:cxn modelId="{987802F0-CF69-459F-8478-E670728C36EE}" srcId="{B575B92A-14D3-4EEC-BB42-15A056A60F8C}" destId="{BE7AFE97-4913-49AE-AE21-C33F4DF186ED}" srcOrd="1" destOrd="0" parTransId="{0B9CC019-D8D7-4955-B41A-153A6334862C}" sibTransId="{6BCFD173-0647-4956-AA13-8FBDD3917550}"/>
    <dgm:cxn modelId="{14BEFB0F-8FB6-4C22-976E-BC8810C35043}" type="presOf" srcId="{B37F719A-95D7-40F4-AEB5-5F89A521DB1D}" destId="{5F3A62AC-7385-4274-AA3D-F709FD3B58FE}" srcOrd="1" destOrd="0" presId="urn:microsoft.com/office/officeart/2008/layout/HorizontalMultiLevelHierarchy"/>
    <dgm:cxn modelId="{2B74D2FB-0F53-4E9E-88E8-2B7CA448FF41}" type="presParOf" srcId="{7E14EBF8-DF93-43E2-B5D3-0FAFC8EE5F93}" destId="{3AB406FF-DB8B-4967-A676-44F13ED20497}" srcOrd="0" destOrd="0" presId="urn:microsoft.com/office/officeart/2008/layout/HorizontalMultiLevelHierarchy"/>
    <dgm:cxn modelId="{C4E0F990-77DA-4143-8245-25D6DD3DDA86}" type="presParOf" srcId="{3AB406FF-DB8B-4967-A676-44F13ED20497}" destId="{CB45C014-141F-415A-A495-F154A2B50C43}" srcOrd="0" destOrd="0" presId="urn:microsoft.com/office/officeart/2008/layout/HorizontalMultiLevelHierarchy"/>
    <dgm:cxn modelId="{87560D94-FA21-4CB1-BCF6-B2BFF84032D4}" type="presParOf" srcId="{3AB406FF-DB8B-4967-A676-44F13ED20497}" destId="{856ABFB1-569C-4F1F-B59A-154A56CF1B53}" srcOrd="1" destOrd="0" presId="urn:microsoft.com/office/officeart/2008/layout/HorizontalMultiLevelHierarchy"/>
    <dgm:cxn modelId="{F34C1C0B-11B4-4061-B2CF-0F8B45A96CDB}" type="presParOf" srcId="{856ABFB1-569C-4F1F-B59A-154A56CF1B53}" destId="{89C49CFF-1E26-45C2-B072-4B33379AE3A5}" srcOrd="0" destOrd="0" presId="urn:microsoft.com/office/officeart/2008/layout/HorizontalMultiLevelHierarchy"/>
    <dgm:cxn modelId="{9BAF2DE5-6C09-40F5-BB10-2C218D84F46E}" type="presParOf" srcId="{89C49CFF-1E26-45C2-B072-4B33379AE3A5}" destId="{5F3A62AC-7385-4274-AA3D-F709FD3B58FE}" srcOrd="0" destOrd="0" presId="urn:microsoft.com/office/officeart/2008/layout/HorizontalMultiLevelHierarchy"/>
    <dgm:cxn modelId="{1CD40D38-C85D-4FCF-978B-E5404CF0CD8D}" type="presParOf" srcId="{856ABFB1-569C-4F1F-B59A-154A56CF1B53}" destId="{2C7F52D3-ECB7-4DFB-A7A2-BEE0C904BCF0}" srcOrd="1" destOrd="0" presId="urn:microsoft.com/office/officeart/2008/layout/HorizontalMultiLevelHierarchy"/>
    <dgm:cxn modelId="{ADD208AF-1767-475B-BFB8-75B1DB9DA87A}" type="presParOf" srcId="{2C7F52D3-ECB7-4DFB-A7A2-BEE0C904BCF0}" destId="{E35EA8C5-AA09-41CF-A00D-8972B2DF879D}" srcOrd="0" destOrd="0" presId="urn:microsoft.com/office/officeart/2008/layout/HorizontalMultiLevelHierarchy"/>
    <dgm:cxn modelId="{A08064CC-2BAE-4E72-9C58-8EB9C2F01F76}" type="presParOf" srcId="{2C7F52D3-ECB7-4DFB-A7A2-BEE0C904BCF0}" destId="{C9F135F2-D1BE-4CDE-B64E-C50B0CDF4ADD}" srcOrd="1" destOrd="0" presId="urn:microsoft.com/office/officeart/2008/layout/HorizontalMultiLevelHierarchy"/>
    <dgm:cxn modelId="{47BE5350-E919-4ABB-AF51-20DAAA32C7FD}" type="presParOf" srcId="{C9F135F2-D1BE-4CDE-B64E-C50B0CDF4ADD}" destId="{EA2B31B6-299A-488D-B7BA-55E68D2A1385}" srcOrd="0" destOrd="0" presId="urn:microsoft.com/office/officeart/2008/layout/HorizontalMultiLevelHierarchy"/>
    <dgm:cxn modelId="{F5AA92DB-6A05-4357-A04C-80CD6D9CE05E}" type="presParOf" srcId="{EA2B31B6-299A-488D-B7BA-55E68D2A1385}" destId="{276213B0-0BAA-454B-9394-F657ABA4FAD3}" srcOrd="0" destOrd="0" presId="urn:microsoft.com/office/officeart/2008/layout/HorizontalMultiLevelHierarchy"/>
    <dgm:cxn modelId="{A4618B1C-8597-41C6-87D4-5B7B638001B0}" type="presParOf" srcId="{C9F135F2-D1BE-4CDE-B64E-C50B0CDF4ADD}" destId="{0CD7623B-8D83-47A1-96D3-23261CD61BB4}" srcOrd="1" destOrd="0" presId="urn:microsoft.com/office/officeart/2008/layout/HorizontalMultiLevelHierarchy"/>
    <dgm:cxn modelId="{DC5E90D6-45BD-4FBC-9AC3-AF50C506140A}" type="presParOf" srcId="{0CD7623B-8D83-47A1-96D3-23261CD61BB4}" destId="{8945B5F2-DBC2-4342-8644-F44B940FDEA9}" srcOrd="0" destOrd="0" presId="urn:microsoft.com/office/officeart/2008/layout/HorizontalMultiLevelHierarchy"/>
    <dgm:cxn modelId="{3BCE4B50-4A6F-416E-B2FD-AC34C6DCACC8}" type="presParOf" srcId="{0CD7623B-8D83-47A1-96D3-23261CD61BB4}" destId="{B89EA8D9-F271-4EA5-A9A1-F7D8E2E18D1F}" srcOrd="1" destOrd="0" presId="urn:microsoft.com/office/officeart/2008/layout/HorizontalMultiLevelHierarchy"/>
    <dgm:cxn modelId="{DC228F01-9DF8-497B-B092-253E785571B9}" type="presParOf" srcId="{C9F135F2-D1BE-4CDE-B64E-C50B0CDF4ADD}" destId="{BD349AD5-B03E-48BC-A800-C816CAB87248}" srcOrd="2" destOrd="0" presId="urn:microsoft.com/office/officeart/2008/layout/HorizontalMultiLevelHierarchy"/>
    <dgm:cxn modelId="{4AF783EA-9B48-4EEA-BFE3-D323040ADA33}" type="presParOf" srcId="{BD349AD5-B03E-48BC-A800-C816CAB87248}" destId="{4FD4D82B-24AE-4A5D-A162-90BD2EBB8104}" srcOrd="0" destOrd="0" presId="urn:microsoft.com/office/officeart/2008/layout/HorizontalMultiLevelHierarchy"/>
    <dgm:cxn modelId="{C6FA842C-3979-4F64-8B7C-3080BAA58F00}" type="presParOf" srcId="{C9F135F2-D1BE-4CDE-B64E-C50B0CDF4ADD}" destId="{AB34B6AD-1BF6-4E97-8F6B-CEC155FA353D}" srcOrd="3" destOrd="0" presId="urn:microsoft.com/office/officeart/2008/layout/HorizontalMultiLevelHierarchy"/>
    <dgm:cxn modelId="{91A41239-4E6C-434F-B15F-A27D5ED46577}" type="presParOf" srcId="{AB34B6AD-1BF6-4E97-8F6B-CEC155FA353D}" destId="{C49E1CC1-B9BD-43F3-9C23-3AE8F00B055C}" srcOrd="0" destOrd="0" presId="urn:microsoft.com/office/officeart/2008/layout/HorizontalMultiLevelHierarchy"/>
    <dgm:cxn modelId="{EECC324B-7677-4785-9907-3CA6DAEF0062}" type="presParOf" srcId="{AB34B6AD-1BF6-4E97-8F6B-CEC155FA353D}" destId="{3F0F945E-1673-417E-BD89-EA52F018F487}" srcOrd="1" destOrd="0" presId="urn:microsoft.com/office/officeart/2008/layout/HorizontalMultiLevelHierarchy"/>
    <dgm:cxn modelId="{4761F361-90EC-47F1-87AC-EB221A575CC6}" type="presParOf" srcId="{856ABFB1-569C-4F1F-B59A-154A56CF1B53}" destId="{EFF642DA-6BB8-4E0E-9289-A59641F726CF}" srcOrd="2" destOrd="0" presId="urn:microsoft.com/office/officeart/2008/layout/HorizontalMultiLevelHierarchy"/>
    <dgm:cxn modelId="{6DF74DF9-2DDA-49ED-964A-3E45F6A1B53E}" type="presParOf" srcId="{EFF642DA-6BB8-4E0E-9289-A59641F726CF}" destId="{706AA1A7-470F-485E-A379-075DA73B9660}" srcOrd="0" destOrd="0" presId="urn:microsoft.com/office/officeart/2008/layout/HorizontalMultiLevelHierarchy"/>
    <dgm:cxn modelId="{5BBCB789-C050-4E80-9139-A3D539EB897D}" type="presParOf" srcId="{856ABFB1-569C-4F1F-B59A-154A56CF1B53}" destId="{57E31A15-9433-4740-B57A-4E74C9311D75}" srcOrd="3" destOrd="0" presId="urn:microsoft.com/office/officeart/2008/layout/HorizontalMultiLevelHierarchy"/>
    <dgm:cxn modelId="{F78AD43A-E95D-45E4-949F-E2DB4D7DF071}" type="presParOf" srcId="{57E31A15-9433-4740-B57A-4E74C9311D75}" destId="{5E63C260-883A-4F07-8D3B-CCE51CA6449C}" srcOrd="0" destOrd="0" presId="urn:microsoft.com/office/officeart/2008/layout/HorizontalMultiLevelHierarchy"/>
    <dgm:cxn modelId="{08A8BEF9-C9F4-4113-B209-E44D325EFBBB}" type="presParOf" srcId="{57E31A15-9433-4740-B57A-4E74C9311D75}" destId="{7930F1FE-5A58-4961-A106-8CF43621BF09}" srcOrd="1" destOrd="0" presId="urn:microsoft.com/office/officeart/2008/layout/HorizontalMultiLevelHierarchy"/>
    <dgm:cxn modelId="{7F1643D6-8DA5-41C6-BFDD-C43F481D180B}" type="presParOf" srcId="{7930F1FE-5A58-4961-A106-8CF43621BF09}" destId="{BA937C85-6619-4846-ADD9-30A9CBA8A7FC}" srcOrd="0" destOrd="0" presId="urn:microsoft.com/office/officeart/2008/layout/HorizontalMultiLevelHierarchy"/>
    <dgm:cxn modelId="{4B1D3D18-5BC0-47DB-BC71-326A92F024DE}" type="presParOf" srcId="{BA937C85-6619-4846-ADD9-30A9CBA8A7FC}" destId="{B35CAAF1-80FF-4CAE-BB73-024C79386B8C}" srcOrd="0" destOrd="0" presId="urn:microsoft.com/office/officeart/2008/layout/HorizontalMultiLevelHierarchy"/>
    <dgm:cxn modelId="{7DCA9C8D-B6BF-41D1-BBCC-6417A80850C8}" type="presParOf" srcId="{7930F1FE-5A58-4961-A106-8CF43621BF09}" destId="{43435BC5-0B0E-4208-8D73-2D9A079A7479}" srcOrd="1" destOrd="0" presId="urn:microsoft.com/office/officeart/2008/layout/HorizontalMultiLevelHierarchy"/>
    <dgm:cxn modelId="{58B100CC-159C-427D-A90A-D6BD3E5C645F}" type="presParOf" srcId="{43435BC5-0B0E-4208-8D73-2D9A079A7479}" destId="{C89C641E-E264-46AC-A825-F6E6902B06C5}" srcOrd="0" destOrd="0" presId="urn:microsoft.com/office/officeart/2008/layout/HorizontalMultiLevelHierarchy"/>
    <dgm:cxn modelId="{9BD716C3-9623-4A41-8326-F8F16E6A3A79}" type="presParOf" srcId="{43435BC5-0B0E-4208-8D73-2D9A079A7479}" destId="{6BA53E90-D7FC-41D5-9C98-DE20B4D13170}" srcOrd="1" destOrd="0" presId="urn:microsoft.com/office/officeart/2008/layout/HorizontalMultiLevelHierarchy"/>
    <dgm:cxn modelId="{ADC04C6A-78FF-4C34-8719-C06CFC46B829}" type="presParOf" srcId="{6BA53E90-D7FC-41D5-9C98-DE20B4D13170}" destId="{EF9C3C8B-AFA9-433F-B57A-7D84E744631F}" srcOrd="0" destOrd="0" presId="urn:microsoft.com/office/officeart/2008/layout/HorizontalMultiLevelHierarchy"/>
    <dgm:cxn modelId="{227ABB8A-766A-416B-BE06-37B57469D55E}" type="presParOf" srcId="{EF9C3C8B-AFA9-433F-B57A-7D84E744631F}" destId="{D0D2B798-3495-40B4-BB1F-86FB84939FA6}" srcOrd="0" destOrd="0" presId="urn:microsoft.com/office/officeart/2008/layout/HorizontalMultiLevelHierarchy"/>
    <dgm:cxn modelId="{88B45A20-471B-4CD1-B567-A4FD40BB2B06}" type="presParOf" srcId="{6BA53E90-D7FC-41D5-9C98-DE20B4D13170}" destId="{797ECDE6-9B79-4457-BFD4-6B343E28EC9A}" srcOrd="1" destOrd="0" presId="urn:microsoft.com/office/officeart/2008/layout/HorizontalMultiLevelHierarchy"/>
    <dgm:cxn modelId="{23BB279D-155E-458C-9D03-DF147E889A96}" type="presParOf" srcId="{797ECDE6-9B79-4457-BFD4-6B343E28EC9A}" destId="{380C5043-BE1D-4AB1-9D1A-10F35E1F496B}" srcOrd="0" destOrd="0" presId="urn:microsoft.com/office/officeart/2008/layout/HorizontalMultiLevelHierarchy"/>
    <dgm:cxn modelId="{BD85E382-95FF-4F9B-B76A-8CE5D4FE3AE2}" type="presParOf" srcId="{797ECDE6-9B79-4457-BFD4-6B343E28EC9A}" destId="{52CB8211-EB50-48CA-8CDF-AF6A5F7AFAD1}" srcOrd="1" destOrd="0" presId="urn:microsoft.com/office/officeart/2008/layout/HorizontalMultiLevelHierarchy"/>
    <dgm:cxn modelId="{A96F8F9F-0E3C-466B-87C9-03AB7430E715}" type="presParOf" srcId="{7930F1FE-5A58-4961-A106-8CF43621BF09}" destId="{70FA910F-0A5F-4219-99F8-08E0A45FC39F}" srcOrd="2" destOrd="0" presId="urn:microsoft.com/office/officeart/2008/layout/HorizontalMultiLevelHierarchy"/>
    <dgm:cxn modelId="{D002562E-77F0-4A9F-9E5C-5AF82EE6E800}" type="presParOf" srcId="{70FA910F-0A5F-4219-99F8-08E0A45FC39F}" destId="{77334012-423D-4C51-B5A6-CD9F69231A8E}" srcOrd="0" destOrd="0" presId="urn:microsoft.com/office/officeart/2008/layout/HorizontalMultiLevelHierarchy"/>
    <dgm:cxn modelId="{914C2B6E-C182-40AF-A415-C2273FD903DB}" type="presParOf" srcId="{7930F1FE-5A58-4961-A106-8CF43621BF09}" destId="{932E6D79-D115-4C5A-B8AF-911A62C54B24}" srcOrd="3" destOrd="0" presId="urn:microsoft.com/office/officeart/2008/layout/HorizontalMultiLevelHierarchy"/>
    <dgm:cxn modelId="{7472323A-B6F8-4C9A-AED6-A68671CF79C5}" type="presParOf" srcId="{932E6D79-D115-4C5A-B8AF-911A62C54B24}" destId="{1C5F78D5-4632-4B4F-B8CE-038A76F0EB6D}" srcOrd="0" destOrd="0" presId="urn:microsoft.com/office/officeart/2008/layout/HorizontalMultiLevelHierarchy"/>
    <dgm:cxn modelId="{8087549F-13A7-4BC4-B854-E591061FD080}" type="presParOf" srcId="{932E6D79-D115-4C5A-B8AF-911A62C54B24}" destId="{4491997D-D2B4-4CA8-9EE8-799F1825A5D2}" srcOrd="1" destOrd="0" presId="urn:microsoft.com/office/officeart/2008/layout/HorizontalMultiLevelHierarchy"/>
    <dgm:cxn modelId="{31D390E5-72D4-4604-AD80-21EF3F48F60E}" type="presParOf" srcId="{4491997D-D2B4-4CA8-9EE8-799F1825A5D2}" destId="{B45677F2-44F7-4E88-9800-1EBCBE2AD408}" srcOrd="0" destOrd="0" presId="urn:microsoft.com/office/officeart/2008/layout/HorizontalMultiLevelHierarchy"/>
    <dgm:cxn modelId="{758EA646-9A96-471F-995C-59F33654FFB7}" type="presParOf" srcId="{B45677F2-44F7-4E88-9800-1EBCBE2AD408}" destId="{27963F07-C97F-40AA-87E7-AE14C5D44713}" srcOrd="0" destOrd="0" presId="urn:microsoft.com/office/officeart/2008/layout/HorizontalMultiLevelHierarchy"/>
    <dgm:cxn modelId="{5AC457E9-9C83-422C-8085-79059814744C}" type="presParOf" srcId="{4491997D-D2B4-4CA8-9EE8-799F1825A5D2}" destId="{EC14CE2B-7009-4CA3-AB7E-CCBABAF62786}" srcOrd="1" destOrd="0" presId="urn:microsoft.com/office/officeart/2008/layout/HorizontalMultiLevelHierarchy"/>
    <dgm:cxn modelId="{CE9B465A-7D6F-4AAA-9082-083CA3652685}" type="presParOf" srcId="{EC14CE2B-7009-4CA3-AB7E-CCBABAF62786}" destId="{F12DD37D-8C28-4933-B6FB-CFA6B69D9935}" srcOrd="0" destOrd="0" presId="urn:microsoft.com/office/officeart/2008/layout/HorizontalMultiLevelHierarchy"/>
    <dgm:cxn modelId="{E5071E15-8570-48FA-B0E0-F74D4C03419A}" type="presParOf" srcId="{EC14CE2B-7009-4CA3-AB7E-CCBABAF62786}" destId="{210DCAB1-51C1-4ACB-9187-632F885A117C}" srcOrd="1" destOrd="0" presId="urn:microsoft.com/office/officeart/2008/layout/HorizontalMultiLevelHierarchy"/>
    <dgm:cxn modelId="{4F3FD982-19F5-4911-916E-25CDE548D434}" type="presParOf" srcId="{210DCAB1-51C1-4ACB-9187-632F885A117C}" destId="{1C5F32C9-83D9-45D6-A111-9C6DEEE4E72F}" srcOrd="0" destOrd="0" presId="urn:microsoft.com/office/officeart/2008/layout/HorizontalMultiLevelHierarchy"/>
    <dgm:cxn modelId="{7EE2FB20-47FC-47A2-838F-5DF82ACB4773}" type="presParOf" srcId="{1C5F32C9-83D9-45D6-A111-9C6DEEE4E72F}" destId="{B60C3F99-178B-4B23-BDAC-376ED4F8D809}" srcOrd="0" destOrd="0" presId="urn:microsoft.com/office/officeart/2008/layout/HorizontalMultiLevelHierarchy"/>
    <dgm:cxn modelId="{709A5EA5-8104-41DE-BA76-CCCC2C3C6B56}" type="presParOf" srcId="{210DCAB1-51C1-4ACB-9187-632F885A117C}" destId="{17CFB74C-B8BA-4AB0-A0B2-07C2A6857A31}" srcOrd="1" destOrd="0" presId="urn:microsoft.com/office/officeart/2008/layout/HorizontalMultiLevelHierarchy"/>
    <dgm:cxn modelId="{81E8A5AC-01AE-4F10-A2B1-174B23F2C37C}" type="presParOf" srcId="{17CFB74C-B8BA-4AB0-A0B2-07C2A6857A31}" destId="{2F3CFB22-D900-4B62-A500-08FBE1752540}" srcOrd="0" destOrd="0" presId="urn:microsoft.com/office/officeart/2008/layout/HorizontalMultiLevelHierarchy"/>
    <dgm:cxn modelId="{E3035D97-818F-42BA-ACE5-56D10D4CF092}" type="presParOf" srcId="{17CFB74C-B8BA-4AB0-A0B2-07C2A6857A31}" destId="{51FFD824-92B9-44B2-817E-3D191AED32DD}" srcOrd="1" destOrd="0" presId="urn:microsoft.com/office/officeart/2008/layout/HorizontalMultiLevelHierarchy"/>
    <dgm:cxn modelId="{9EB56B06-835F-445A-9E29-0E0A4C558AE7}" type="presParOf" srcId="{4491997D-D2B4-4CA8-9EE8-799F1825A5D2}" destId="{20299C46-EB1A-4626-A688-625F9A03DB72}" srcOrd="2" destOrd="0" presId="urn:microsoft.com/office/officeart/2008/layout/HorizontalMultiLevelHierarchy"/>
    <dgm:cxn modelId="{74BF6DF1-DAD0-41E6-830C-0D37B5FEAFBE}" type="presParOf" srcId="{20299C46-EB1A-4626-A688-625F9A03DB72}" destId="{884A4914-3FD6-4ED4-8ABC-1506D2C968BB}" srcOrd="0" destOrd="0" presId="urn:microsoft.com/office/officeart/2008/layout/HorizontalMultiLevelHierarchy"/>
    <dgm:cxn modelId="{61FC5E07-8BC7-487A-A31F-47DE6CFCC01C}" type="presParOf" srcId="{4491997D-D2B4-4CA8-9EE8-799F1825A5D2}" destId="{C3275665-0A0B-4484-96B3-0E9576BD2134}" srcOrd="3" destOrd="0" presId="urn:microsoft.com/office/officeart/2008/layout/HorizontalMultiLevelHierarchy"/>
    <dgm:cxn modelId="{17A0017E-4DA4-4E9B-9A2D-6FE97D23F164}" type="presParOf" srcId="{C3275665-0A0B-4484-96B3-0E9576BD2134}" destId="{248213F5-452C-4993-907C-B6DC810EE0B6}" srcOrd="0" destOrd="0" presId="urn:microsoft.com/office/officeart/2008/layout/HorizontalMultiLevelHierarchy"/>
    <dgm:cxn modelId="{FFE138CA-AB7E-4941-8798-A7E6947C4C8E}" type="presParOf" srcId="{C3275665-0A0B-4484-96B3-0E9576BD2134}" destId="{F971E4CE-B251-41DD-A2E9-1951E66E8317}" srcOrd="1" destOrd="0" presId="urn:microsoft.com/office/officeart/2008/layout/HorizontalMultiLevelHierarchy"/>
    <dgm:cxn modelId="{96B6544F-2BB2-4B89-AE94-FB31A776284A}" type="presParOf" srcId="{4491997D-D2B4-4CA8-9EE8-799F1825A5D2}" destId="{3C8B1737-A257-4D92-AFE6-BA548386A9FE}" srcOrd="4" destOrd="0" presId="urn:microsoft.com/office/officeart/2008/layout/HorizontalMultiLevelHierarchy"/>
    <dgm:cxn modelId="{AA943FB1-9C9C-4256-B3BA-94B47DB35F29}" type="presParOf" srcId="{3C8B1737-A257-4D92-AFE6-BA548386A9FE}" destId="{277B726C-237A-4654-8F13-7E73B05D7C71}" srcOrd="0" destOrd="0" presId="urn:microsoft.com/office/officeart/2008/layout/HorizontalMultiLevelHierarchy"/>
    <dgm:cxn modelId="{12D30923-E491-48B1-AD0F-CD0B5101934A}" type="presParOf" srcId="{4491997D-D2B4-4CA8-9EE8-799F1825A5D2}" destId="{D5957880-E135-4350-9AC1-A16FF42D099B}" srcOrd="5" destOrd="0" presId="urn:microsoft.com/office/officeart/2008/layout/HorizontalMultiLevelHierarchy"/>
    <dgm:cxn modelId="{0EB8E588-5EA9-40B1-948A-730CC391E9D3}" type="presParOf" srcId="{D5957880-E135-4350-9AC1-A16FF42D099B}" destId="{A8D050DE-4D7B-4575-9BB7-C047CA667DF9}" srcOrd="0" destOrd="0" presId="urn:microsoft.com/office/officeart/2008/layout/HorizontalMultiLevelHierarchy"/>
    <dgm:cxn modelId="{67D56565-A3DE-4B18-B708-5BBE1D66A355}" type="presParOf" srcId="{D5957880-E135-4350-9AC1-A16FF42D099B}" destId="{0E8943BB-60CC-423C-BF03-B1BC39034C6B}" srcOrd="1" destOrd="0" presId="urn:microsoft.com/office/officeart/2008/layout/HorizontalMultiLevelHierarchy"/>
    <dgm:cxn modelId="{DA0A7C79-D907-4B91-B59D-BE9C206AABE9}" type="presParOf" srcId="{7930F1FE-5A58-4961-A106-8CF43621BF09}" destId="{B43046B2-CF90-40C6-8B98-5A275EEC23A1}" srcOrd="4" destOrd="0" presId="urn:microsoft.com/office/officeart/2008/layout/HorizontalMultiLevelHierarchy"/>
    <dgm:cxn modelId="{47F5A01F-7CFD-48A9-8E66-F9C6C0FA759D}" type="presParOf" srcId="{B43046B2-CF90-40C6-8B98-5A275EEC23A1}" destId="{636FA42D-2E63-4D2A-ACA0-BB881137623B}" srcOrd="0" destOrd="0" presId="urn:microsoft.com/office/officeart/2008/layout/HorizontalMultiLevelHierarchy"/>
    <dgm:cxn modelId="{B5C88681-1C15-4157-946C-E40EED7CB95C}" type="presParOf" srcId="{7930F1FE-5A58-4961-A106-8CF43621BF09}" destId="{267FDAD8-279F-43D6-AC06-9874F195E727}" srcOrd="5" destOrd="0" presId="urn:microsoft.com/office/officeart/2008/layout/HorizontalMultiLevelHierarchy"/>
    <dgm:cxn modelId="{239277A4-F823-4F91-B89B-7BF7A7D0D662}" type="presParOf" srcId="{267FDAD8-279F-43D6-AC06-9874F195E727}" destId="{C6F6F9EF-9E20-43D1-999B-C7915F70B502}" srcOrd="0" destOrd="0" presId="urn:microsoft.com/office/officeart/2008/layout/HorizontalMultiLevelHierarchy"/>
    <dgm:cxn modelId="{AFA0540B-8F99-4469-9EE8-D29E9082FCAA}" type="presParOf" srcId="{267FDAD8-279F-43D6-AC06-9874F195E727}" destId="{66CC11B0-1EB9-4E9D-BA6B-824BC9C87015}" srcOrd="1" destOrd="0" presId="urn:microsoft.com/office/officeart/2008/layout/HorizontalMultiLevelHierarchy"/>
    <dgm:cxn modelId="{C8E879F4-A236-4427-9115-43B4B2E5075E}" type="presParOf" srcId="{7930F1FE-5A58-4961-A106-8CF43621BF09}" destId="{7332F40B-28F3-4139-9B4B-6062B9A4F1D9}" srcOrd="6" destOrd="0" presId="urn:microsoft.com/office/officeart/2008/layout/HorizontalMultiLevelHierarchy"/>
    <dgm:cxn modelId="{83F0E7EA-7B2D-490E-8CC6-6EFA7310DC4E}" type="presParOf" srcId="{7332F40B-28F3-4139-9B4B-6062B9A4F1D9}" destId="{8CBCEE32-7AFE-432E-8A15-90A18079E883}" srcOrd="0" destOrd="0" presId="urn:microsoft.com/office/officeart/2008/layout/HorizontalMultiLevelHierarchy"/>
    <dgm:cxn modelId="{83B84946-85E7-4627-B8A7-8B41D9837B95}" type="presParOf" srcId="{7930F1FE-5A58-4961-A106-8CF43621BF09}" destId="{E86E3FF7-B221-4600-B949-BD6FE7287D7A}" srcOrd="7" destOrd="0" presId="urn:microsoft.com/office/officeart/2008/layout/HorizontalMultiLevelHierarchy"/>
    <dgm:cxn modelId="{3A4FC3D5-8D1B-49E1-9268-A39815DDE226}" type="presParOf" srcId="{E86E3FF7-B221-4600-B949-BD6FE7287D7A}" destId="{AD95ABBB-5C29-4864-B34E-4825224E7E3C}" srcOrd="0" destOrd="0" presId="urn:microsoft.com/office/officeart/2008/layout/HorizontalMultiLevelHierarchy"/>
    <dgm:cxn modelId="{22C3E41F-F280-45BE-AE80-D4C5FD12AB0E}" type="presParOf" srcId="{E86E3FF7-B221-4600-B949-BD6FE7287D7A}" destId="{DCBA78DA-5252-4C64-BF2C-38F2DDA00FF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7E275-9BFD-4E2A-8124-77895C16825F}">
      <dsp:nvSpPr>
        <dsp:cNvPr id="0" name=""/>
        <dsp:cNvSpPr/>
      </dsp:nvSpPr>
      <dsp:spPr>
        <a:xfrm>
          <a:off x="4445" y="2461751"/>
          <a:ext cx="1378131" cy="1098198"/>
        </a:xfrm>
        <a:prstGeom prst="roundRect">
          <a:avLst>
            <a:gd name="adj" fmla="val 10000"/>
          </a:avLst>
        </a:prstGeom>
        <a:solidFill>
          <a:schemeClr val="accent6">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FF00"/>
              </a:solidFill>
            </a:rPr>
            <a:t>经典模式 </a:t>
          </a:r>
          <a:r>
            <a:rPr lang="en-US" altLang="zh-CN" sz="1800" kern="1200" dirty="0" smtClean="0">
              <a:solidFill>
                <a:srgbClr val="FFFF00"/>
              </a:solidFill>
            </a:rPr>
            <a:t>OpenX/DTP</a:t>
          </a:r>
        </a:p>
        <a:p>
          <a:pPr lvl="0" algn="ctr" defTabSz="800100">
            <a:lnSpc>
              <a:spcPct val="90000"/>
            </a:lnSpc>
            <a:spcBef>
              <a:spcPct val="0"/>
            </a:spcBef>
            <a:spcAft>
              <a:spcPct val="35000"/>
            </a:spcAft>
          </a:pPr>
          <a:r>
            <a:rPr lang="en-US" altLang="zh-CN" sz="1800" kern="1200" dirty="0" smtClean="0">
              <a:solidFill>
                <a:srgbClr val="FFFF00"/>
              </a:solidFill>
            </a:rPr>
            <a:t>GTS</a:t>
          </a:r>
          <a:endParaRPr lang="zh-CN" altLang="en-US" sz="1800" kern="1200" dirty="0">
            <a:solidFill>
              <a:srgbClr val="FFFF00"/>
            </a:solidFill>
          </a:endParaRPr>
        </a:p>
      </dsp:txBody>
      <dsp:txXfrm>
        <a:off x="36610" y="2493916"/>
        <a:ext cx="1313801" cy="1033868"/>
      </dsp:txXfrm>
    </dsp:sp>
    <dsp:sp modelId="{82E78427-7809-4233-9979-A6C0517F0E2B}">
      <dsp:nvSpPr>
        <dsp:cNvPr id="0" name=""/>
        <dsp:cNvSpPr/>
      </dsp:nvSpPr>
      <dsp:spPr>
        <a:xfrm rot="10800000">
          <a:off x="1532566" y="2821992"/>
          <a:ext cx="267812" cy="377717"/>
        </a:xfrm>
        <a:prstGeom prst="rightArrow">
          <a:avLst>
            <a:gd name="adj1" fmla="val 60000"/>
            <a:gd name="adj2" fmla="val 50000"/>
          </a:avLst>
        </a:prstGeom>
        <a:solidFill>
          <a:schemeClr val="accent6">
            <a:shade val="9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12910" y="2897535"/>
        <a:ext cx="187468" cy="226631"/>
      </dsp:txXfrm>
    </dsp:sp>
    <dsp:sp modelId="{338E3EDD-9933-4555-9DD5-AF110C1EC678}">
      <dsp:nvSpPr>
        <dsp:cNvPr id="0" name=""/>
        <dsp:cNvSpPr/>
      </dsp:nvSpPr>
      <dsp:spPr>
        <a:xfrm>
          <a:off x="1933829" y="2461751"/>
          <a:ext cx="1378131" cy="1098198"/>
        </a:xfrm>
        <a:prstGeom prst="roundRect">
          <a:avLst>
            <a:gd name="adj" fmla="val 10000"/>
          </a:avLst>
        </a:prstGeom>
        <a:solidFill>
          <a:schemeClr val="accent6">
            <a:shade val="80000"/>
            <a:hueOff val="80320"/>
            <a:satOff val="-3227"/>
            <a:lumOff val="690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0000"/>
              </a:solidFill>
            </a:rPr>
            <a:t>可靠事件驱动模式</a:t>
          </a:r>
          <a:endParaRPr lang="zh-CN" altLang="en-US" sz="1800" kern="1200" dirty="0">
            <a:solidFill>
              <a:srgbClr val="FF0000"/>
            </a:solidFill>
          </a:endParaRPr>
        </a:p>
      </dsp:txBody>
      <dsp:txXfrm>
        <a:off x="1965994" y="2493916"/>
        <a:ext cx="1313801" cy="1033868"/>
      </dsp:txXfrm>
    </dsp:sp>
    <dsp:sp modelId="{4C7F7508-EE76-4090-8646-8DD723EC8E99}">
      <dsp:nvSpPr>
        <dsp:cNvPr id="0" name=""/>
        <dsp:cNvSpPr/>
      </dsp:nvSpPr>
      <dsp:spPr>
        <a:xfrm>
          <a:off x="3449774" y="2839962"/>
          <a:ext cx="292163" cy="341776"/>
        </a:xfrm>
        <a:prstGeom prst="rightArrow">
          <a:avLst>
            <a:gd name="adj1" fmla="val 60000"/>
            <a:gd name="adj2" fmla="val 50000"/>
          </a:avLst>
        </a:prstGeom>
        <a:solidFill>
          <a:schemeClr val="accent6">
            <a:shade val="90000"/>
            <a:hueOff val="107129"/>
            <a:satOff val="-4218"/>
            <a:lumOff val="8394"/>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449774" y="2908317"/>
        <a:ext cx="204514" cy="205066"/>
      </dsp:txXfrm>
    </dsp:sp>
    <dsp:sp modelId="{934DD6AE-56AC-480C-BEB1-CBF0F72C2379}">
      <dsp:nvSpPr>
        <dsp:cNvPr id="0" name=""/>
        <dsp:cNvSpPr/>
      </dsp:nvSpPr>
      <dsp:spPr>
        <a:xfrm>
          <a:off x="3863214" y="2461751"/>
          <a:ext cx="1378131" cy="1098198"/>
        </a:xfrm>
        <a:prstGeom prst="roundRect">
          <a:avLst>
            <a:gd name="adj" fmla="val 10000"/>
          </a:avLst>
        </a:prstGeom>
        <a:solidFill>
          <a:schemeClr val="accent6">
            <a:shade val="80000"/>
            <a:hueOff val="160640"/>
            <a:satOff val="-6455"/>
            <a:lumOff val="138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TCC</a:t>
          </a:r>
          <a:r>
            <a:rPr lang="zh-CN" altLang="en-US" sz="1800" kern="1200" dirty="0" smtClean="0"/>
            <a:t>方式</a:t>
          </a:r>
          <a:endParaRPr lang="en-US" altLang="zh-CN" sz="1800" kern="1200" dirty="0" smtClean="0"/>
        </a:p>
      </dsp:txBody>
      <dsp:txXfrm>
        <a:off x="3895379" y="2493916"/>
        <a:ext cx="1313801" cy="1033868"/>
      </dsp:txXfrm>
    </dsp:sp>
    <dsp:sp modelId="{8714DEA4-B2D6-4C81-B590-EB4AEE0EC01F}">
      <dsp:nvSpPr>
        <dsp:cNvPr id="0" name=""/>
        <dsp:cNvSpPr/>
      </dsp:nvSpPr>
      <dsp:spPr>
        <a:xfrm>
          <a:off x="5379158" y="2839962"/>
          <a:ext cx="292163" cy="341776"/>
        </a:xfrm>
        <a:prstGeom prst="rightArrow">
          <a:avLst>
            <a:gd name="adj1" fmla="val 60000"/>
            <a:gd name="adj2" fmla="val 50000"/>
          </a:avLst>
        </a:prstGeom>
        <a:solidFill>
          <a:schemeClr val="accent6">
            <a:shade val="90000"/>
            <a:hueOff val="214258"/>
            <a:satOff val="-8435"/>
            <a:lumOff val="16789"/>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379158" y="2908317"/>
        <a:ext cx="204514" cy="205066"/>
      </dsp:txXfrm>
    </dsp:sp>
    <dsp:sp modelId="{7EFC7899-34EE-41CD-A985-436313FE66F8}">
      <dsp:nvSpPr>
        <dsp:cNvPr id="0" name=""/>
        <dsp:cNvSpPr/>
      </dsp:nvSpPr>
      <dsp:spPr>
        <a:xfrm>
          <a:off x="5792598" y="2461751"/>
          <a:ext cx="1378131" cy="1098198"/>
        </a:xfrm>
        <a:prstGeom prst="roundRect">
          <a:avLst>
            <a:gd name="adj" fmla="val 10000"/>
          </a:avLst>
        </a:prstGeom>
        <a:solidFill>
          <a:schemeClr val="accent6">
            <a:shade val="80000"/>
            <a:hueOff val="240960"/>
            <a:satOff val="-9682"/>
            <a:lumOff val="2072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补偿方式</a:t>
          </a:r>
          <a:endParaRPr lang="zh-CN" altLang="en-US" sz="1800" kern="1200" dirty="0"/>
        </a:p>
      </dsp:txBody>
      <dsp:txXfrm>
        <a:off x="5824763" y="2493916"/>
        <a:ext cx="1313801" cy="1033868"/>
      </dsp:txXfrm>
    </dsp:sp>
    <dsp:sp modelId="{921C5DDB-214C-48BE-B786-CA009CD5775F}">
      <dsp:nvSpPr>
        <dsp:cNvPr id="0" name=""/>
        <dsp:cNvSpPr/>
      </dsp:nvSpPr>
      <dsp:spPr>
        <a:xfrm>
          <a:off x="7308543" y="2839962"/>
          <a:ext cx="292163" cy="341776"/>
        </a:xfrm>
        <a:prstGeom prst="rightArrow">
          <a:avLst>
            <a:gd name="adj1" fmla="val 60000"/>
            <a:gd name="adj2" fmla="val 50000"/>
          </a:avLst>
        </a:prstGeom>
        <a:solidFill>
          <a:schemeClr val="accent6">
            <a:shade val="90000"/>
            <a:hueOff val="321387"/>
            <a:satOff val="-12653"/>
            <a:lumOff val="25183"/>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308543" y="2908317"/>
        <a:ext cx="204514" cy="205066"/>
      </dsp:txXfrm>
    </dsp:sp>
    <dsp:sp modelId="{E3CEF69D-5287-4562-8193-C85500AEA362}">
      <dsp:nvSpPr>
        <dsp:cNvPr id="0" name=""/>
        <dsp:cNvSpPr/>
      </dsp:nvSpPr>
      <dsp:spPr>
        <a:xfrm>
          <a:off x="7721982" y="2461751"/>
          <a:ext cx="1378131" cy="1098198"/>
        </a:xfrm>
        <a:prstGeom prst="roundRect">
          <a:avLst>
            <a:gd name="adj" fmla="val 10000"/>
          </a:avLst>
        </a:prstGeom>
        <a:solidFill>
          <a:schemeClr val="accent6">
            <a:shade val="80000"/>
            <a:hueOff val="321280"/>
            <a:satOff val="-12909"/>
            <a:lumOff val="2762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Event Sourcing </a:t>
          </a:r>
        </a:p>
        <a:p>
          <a:pPr lvl="0" algn="ctr" defTabSz="800100">
            <a:lnSpc>
              <a:spcPct val="90000"/>
            </a:lnSpc>
            <a:spcBef>
              <a:spcPct val="0"/>
            </a:spcBef>
            <a:spcAft>
              <a:spcPct val="35000"/>
            </a:spcAft>
          </a:pPr>
          <a:r>
            <a:rPr lang="zh-CN" altLang="en-US" sz="1800" kern="1200" dirty="0" smtClean="0"/>
            <a:t>事件源模式</a:t>
          </a:r>
          <a:endParaRPr lang="zh-CN" altLang="en-US" sz="1800" kern="1200" dirty="0"/>
        </a:p>
      </dsp:txBody>
      <dsp:txXfrm>
        <a:off x="7754147" y="2493916"/>
        <a:ext cx="1313801" cy="1033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2F40B-28F3-4139-9B4B-6062B9A4F1D9}">
      <dsp:nvSpPr>
        <dsp:cNvPr id="0" name=""/>
        <dsp:cNvSpPr/>
      </dsp:nvSpPr>
      <dsp:spPr>
        <a:xfrm>
          <a:off x="2278392" y="3486493"/>
          <a:ext cx="301659" cy="1276714"/>
        </a:xfrm>
        <a:custGeom>
          <a:avLst/>
          <a:gdLst/>
          <a:ahLst/>
          <a:cxnLst/>
          <a:rect l="0" t="0" r="0" b="0"/>
          <a:pathLst>
            <a:path>
              <a:moveTo>
                <a:pt x="0" y="0"/>
              </a:moveTo>
              <a:lnTo>
                <a:pt x="150829" y="0"/>
              </a:lnTo>
              <a:lnTo>
                <a:pt x="150829" y="1276714"/>
              </a:lnTo>
              <a:lnTo>
                <a:pt x="301659" y="12767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96425" y="4092054"/>
        <a:ext cx="65593" cy="65593"/>
      </dsp:txXfrm>
    </dsp:sp>
    <dsp:sp modelId="{B43046B2-CF90-40C6-8B98-5A275EEC23A1}">
      <dsp:nvSpPr>
        <dsp:cNvPr id="0" name=""/>
        <dsp:cNvSpPr/>
      </dsp:nvSpPr>
      <dsp:spPr>
        <a:xfrm>
          <a:off x="2278392" y="3486493"/>
          <a:ext cx="301659" cy="701905"/>
        </a:xfrm>
        <a:custGeom>
          <a:avLst/>
          <a:gdLst/>
          <a:ahLst/>
          <a:cxnLst/>
          <a:rect l="0" t="0" r="0" b="0"/>
          <a:pathLst>
            <a:path>
              <a:moveTo>
                <a:pt x="0" y="0"/>
              </a:moveTo>
              <a:lnTo>
                <a:pt x="150829" y="0"/>
              </a:lnTo>
              <a:lnTo>
                <a:pt x="150829" y="701905"/>
              </a:lnTo>
              <a:lnTo>
                <a:pt x="301659" y="7019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10122" y="3818346"/>
        <a:ext cx="38199" cy="38199"/>
      </dsp:txXfrm>
    </dsp:sp>
    <dsp:sp modelId="{3C8B1737-A257-4D92-AFE6-BA548386A9FE}">
      <dsp:nvSpPr>
        <dsp:cNvPr id="0" name=""/>
        <dsp:cNvSpPr/>
      </dsp:nvSpPr>
      <dsp:spPr>
        <a:xfrm>
          <a:off x="4088349" y="3613590"/>
          <a:ext cx="301659" cy="574808"/>
        </a:xfrm>
        <a:custGeom>
          <a:avLst/>
          <a:gdLst/>
          <a:ahLst/>
          <a:cxnLst/>
          <a:rect l="0" t="0" r="0" b="0"/>
          <a:pathLst>
            <a:path>
              <a:moveTo>
                <a:pt x="0" y="0"/>
              </a:moveTo>
              <a:lnTo>
                <a:pt x="150829" y="0"/>
              </a:lnTo>
              <a:lnTo>
                <a:pt x="150829" y="574808"/>
              </a:lnTo>
              <a:lnTo>
                <a:pt x="301659" y="5748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22950" y="3884766"/>
        <a:ext cx="32457" cy="32457"/>
      </dsp:txXfrm>
    </dsp:sp>
    <dsp:sp modelId="{20299C46-EB1A-4626-A688-625F9A03DB72}">
      <dsp:nvSpPr>
        <dsp:cNvPr id="0" name=""/>
        <dsp:cNvSpPr/>
      </dsp:nvSpPr>
      <dsp:spPr>
        <a:xfrm>
          <a:off x="4088349" y="3567870"/>
          <a:ext cx="301659" cy="91440"/>
        </a:xfrm>
        <a:custGeom>
          <a:avLst/>
          <a:gdLst/>
          <a:ahLst/>
          <a:cxnLst/>
          <a:rect l="0" t="0" r="0" b="0"/>
          <a:pathLst>
            <a:path>
              <a:moveTo>
                <a:pt x="0" y="45720"/>
              </a:moveTo>
              <a:lnTo>
                <a:pt x="30165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31637" y="3606049"/>
        <a:ext cx="15082" cy="15082"/>
      </dsp:txXfrm>
    </dsp:sp>
    <dsp:sp modelId="{1C5F32C9-83D9-45D6-A111-9C6DEEE4E72F}">
      <dsp:nvSpPr>
        <dsp:cNvPr id="0" name=""/>
        <dsp:cNvSpPr/>
      </dsp:nvSpPr>
      <dsp:spPr>
        <a:xfrm>
          <a:off x="5898307" y="2993062"/>
          <a:ext cx="222368" cy="91440"/>
        </a:xfrm>
        <a:custGeom>
          <a:avLst/>
          <a:gdLst/>
          <a:ahLst/>
          <a:cxnLst/>
          <a:rect l="0" t="0" r="0" b="0"/>
          <a:pathLst>
            <a:path>
              <a:moveTo>
                <a:pt x="0" y="45720"/>
              </a:moveTo>
              <a:lnTo>
                <a:pt x="111184" y="45720"/>
              </a:lnTo>
              <a:lnTo>
                <a:pt x="111184" y="83970"/>
              </a:lnTo>
              <a:lnTo>
                <a:pt x="222368" y="8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03850" y="3033141"/>
        <a:ext cx="11281" cy="11281"/>
      </dsp:txXfrm>
    </dsp:sp>
    <dsp:sp modelId="{B45677F2-44F7-4E88-9800-1EBCBE2AD408}">
      <dsp:nvSpPr>
        <dsp:cNvPr id="0" name=""/>
        <dsp:cNvSpPr/>
      </dsp:nvSpPr>
      <dsp:spPr>
        <a:xfrm>
          <a:off x="4088349" y="3038782"/>
          <a:ext cx="301659" cy="574808"/>
        </a:xfrm>
        <a:custGeom>
          <a:avLst/>
          <a:gdLst/>
          <a:ahLst/>
          <a:cxnLst/>
          <a:rect l="0" t="0" r="0" b="0"/>
          <a:pathLst>
            <a:path>
              <a:moveTo>
                <a:pt x="0" y="574808"/>
              </a:moveTo>
              <a:lnTo>
                <a:pt x="150829" y="574808"/>
              </a:lnTo>
              <a:lnTo>
                <a:pt x="150829" y="0"/>
              </a:lnTo>
              <a:lnTo>
                <a:pt x="3016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22950" y="3309957"/>
        <a:ext cx="32457" cy="32457"/>
      </dsp:txXfrm>
    </dsp:sp>
    <dsp:sp modelId="{70FA910F-0A5F-4219-99F8-08E0A45FC39F}">
      <dsp:nvSpPr>
        <dsp:cNvPr id="0" name=""/>
        <dsp:cNvSpPr/>
      </dsp:nvSpPr>
      <dsp:spPr>
        <a:xfrm>
          <a:off x="2278392" y="3486493"/>
          <a:ext cx="301659" cy="127097"/>
        </a:xfrm>
        <a:custGeom>
          <a:avLst/>
          <a:gdLst/>
          <a:ahLst/>
          <a:cxnLst/>
          <a:rect l="0" t="0" r="0" b="0"/>
          <a:pathLst>
            <a:path>
              <a:moveTo>
                <a:pt x="0" y="0"/>
              </a:moveTo>
              <a:lnTo>
                <a:pt x="150829" y="0"/>
              </a:lnTo>
              <a:lnTo>
                <a:pt x="150829" y="127097"/>
              </a:lnTo>
              <a:lnTo>
                <a:pt x="301659" y="1270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21038" y="3541858"/>
        <a:ext cx="16367" cy="16367"/>
      </dsp:txXfrm>
    </dsp:sp>
    <dsp:sp modelId="{EF9C3C8B-AFA9-433F-B57A-7D84E744631F}">
      <dsp:nvSpPr>
        <dsp:cNvPr id="0" name=""/>
        <dsp:cNvSpPr/>
      </dsp:nvSpPr>
      <dsp:spPr>
        <a:xfrm>
          <a:off x="4088349" y="2164059"/>
          <a:ext cx="301659" cy="91440"/>
        </a:xfrm>
        <a:custGeom>
          <a:avLst/>
          <a:gdLst/>
          <a:ahLst/>
          <a:cxnLst/>
          <a:rect l="0" t="0" r="0" b="0"/>
          <a:pathLst>
            <a:path>
              <a:moveTo>
                <a:pt x="0" y="45720"/>
              </a:moveTo>
              <a:lnTo>
                <a:pt x="30165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31637" y="2202237"/>
        <a:ext cx="15082" cy="15082"/>
      </dsp:txXfrm>
    </dsp:sp>
    <dsp:sp modelId="{BA937C85-6619-4846-ADD9-30A9CBA8A7FC}">
      <dsp:nvSpPr>
        <dsp:cNvPr id="0" name=""/>
        <dsp:cNvSpPr/>
      </dsp:nvSpPr>
      <dsp:spPr>
        <a:xfrm>
          <a:off x="2278392" y="2209779"/>
          <a:ext cx="301659" cy="1276714"/>
        </a:xfrm>
        <a:custGeom>
          <a:avLst/>
          <a:gdLst/>
          <a:ahLst/>
          <a:cxnLst/>
          <a:rect l="0" t="0" r="0" b="0"/>
          <a:pathLst>
            <a:path>
              <a:moveTo>
                <a:pt x="0" y="1276714"/>
              </a:moveTo>
              <a:lnTo>
                <a:pt x="150829" y="1276714"/>
              </a:lnTo>
              <a:lnTo>
                <a:pt x="150829" y="0"/>
              </a:lnTo>
              <a:lnTo>
                <a:pt x="3016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396425" y="2815339"/>
        <a:ext cx="65593" cy="65593"/>
      </dsp:txXfrm>
    </dsp:sp>
    <dsp:sp modelId="{EFF642DA-6BB8-4E0E-9289-A59641F726CF}">
      <dsp:nvSpPr>
        <dsp:cNvPr id="0" name=""/>
        <dsp:cNvSpPr/>
      </dsp:nvSpPr>
      <dsp:spPr>
        <a:xfrm>
          <a:off x="468434" y="2417029"/>
          <a:ext cx="301659" cy="1069463"/>
        </a:xfrm>
        <a:custGeom>
          <a:avLst/>
          <a:gdLst/>
          <a:ahLst/>
          <a:cxnLst/>
          <a:rect l="0" t="0" r="0" b="0"/>
          <a:pathLst>
            <a:path>
              <a:moveTo>
                <a:pt x="0" y="0"/>
              </a:moveTo>
              <a:lnTo>
                <a:pt x="150829" y="0"/>
              </a:lnTo>
              <a:lnTo>
                <a:pt x="150829" y="1069463"/>
              </a:lnTo>
              <a:lnTo>
                <a:pt x="301659" y="10694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91484" y="2923981"/>
        <a:ext cx="55559" cy="55559"/>
      </dsp:txXfrm>
    </dsp:sp>
    <dsp:sp modelId="{BD349AD5-B03E-48BC-A800-C816CAB87248}">
      <dsp:nvSpPr>
        <dsp:cNvPr id="0" name=""/>
        <dsp:cNvSpPr/>
      </dsp:nvSpPr>
      <dsp:spPr>
        <a:xfrm>
          <a:off x="2278392" y="1347566"/>
          <a:ext cx="301659" cy="287404"/>
        </a:xfrm>
        <a:custGeom>
          <a:avLst/>
          <a:gdLst/>
          <a:ahLst/>
          <a:cxnLst/>
          <a:rect l="0" t="0" r="0" b="0"/>
          <a:pathLst>
            <a:path>
              <a:moveTo>
                <a:pt x="0" y="0"/>
              </a:moveTo>
              <a:lnTo>
                <a:pt x="150829" y="0"/>
              </a:lnTo>
              <a:lnTo>
                <a:pt x="150829" y="287404"/>
              </a:lnTo>
              <a:lnTo>
                <a:pt x="301659" y="2874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18805" y="1480852"/>
        <a:ext cx="20832" cy="20832"/>
      </dsp:txXfrm>
    </dsp:sp>
    <dsp:sp modelId="{EA2B31B6-299A-488D-B7BA-55E68D2A1385}">
      <dsp:nvSpPr>
        <dsp:cNvPr id="0" name=""/>
        <dsp:cNvSpPr/>
      </dsp:nvSpPr>
      <dsp:spPr>
        <a:xfrm>
          <a:off x="2278392" y="1060161"/>
          <a:ext cx="301659" cy="287404"/>
        </a:xfrm>
        <a:custGeom>
          <a:avLst/>
          <a:gdLst/>
          <a:ahLst/>
          <a:cxnLst/>
          <a:rect l="0" t="0" r="0" b="0"/>
          <a:pathLst>
            <a:path>
              <a:moveTo>
                <a:pt x="0" y="287404"/>
              </a:moveTo>
              <a:lnTo>
                <a:pt x="150829" y="287404"/>
              </a:lnTo>
              <a:lnTo>
                <a:pt x="150829" y="0"/>
              </a:lnTo>
              <a:lnTo>
                <a:pt x="3016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18805" y="1193447"/>
        <a:ext cx="20832" cy="20832"/>
      </dsp:txXfrm>
    </dsp:sp>
    <dsp:sp modelId="{89C49CFF-1E26-45C2-B072-4B33379AE3A5}">
      <dsp:nvSpPr>
        <dsp:cNvPr id="0" name=""/>
        <dsp:cNvSpPr/>
      </dsp:nvSpPr>
      <dsp:spPr>
        <a:xfrm>
          <a:off x="468434" y="1347566"/>
          <a:ext cx="301659" cy="1069463"/>
        </a:xfrm>
        <a:custGeom>
          <a:avLst/>
          <a:gdLst/>
          <a:ahLst/>
          <a:cxnLst/>
          <a:rect l="0" t="0" r="0" b="0"/>
          <a:pathLst>
            <a:path>
              <a:moveTo>
                <a:pt x="0" y="1069463"/>
              </a:moveTo>
              <a:lnTo>
                <a:pt x="150829" y="1069463"/>
              </a:lnTo>
              <a:lnTo>
                <a:pt x="150829" y="0"/>
              </a:lnTo>
              <a:lnTo>
                <a:pt x="30165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91484" y="1854518"/>
        <a:ext cx="55559" cy="55559"/>
      </dsp:txXfrm>
    </dsp:sp>
    <dsp:sp modelId="{CB45C014-141F-415A-A495-F154A2B50C43}">
      <dsp:nvSpPr>
        <dsp:cNvPr id="0" name=""/>
        <dsp:cNvSpPr/>
      </dsp:nvSpPr>
      <dsp:spPr>
        <a:xfrm rot="16200000">
          <a:off x="-971612" y="2187106"/>
          <a:ext cx="242024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分布式事务解决方案</a:t>
          </a:r>
          <a:endParaRPr lang="zh-CN" altLang="en-US" sz="1800" kern="1200" dirty="0"/>
        </a:p>
      </dsp:txBody>
      <dsp:txXfrm>
        <a:off x="-971612" y="2187106"/>
        <a:ext cx="2420247" cy="459846"/>
      </dsp:txXfrm>
    </dsp:sp>
    <dsp:sp modelId="{E35EA8C5-AA09-41CF-A00D-8972B2DF879D}">
      <dsp:nvSpPr>
        <dsp:cNvPr id="0" name=""/>
        <dsp:cNvSpPr/>
      </dsp:nvSpPr>
      <dsp:spPr>
        <a:xfrm>
          <a:off x="770094" y="1117642"/>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单体架构</a:t>
          </a:r>
          <a:endParaRPr lang="en-US" altLang="zh-CN" sz="1100" kern="1200" dirty="0" smtClean="0"/>
        </a:p>
        <a:p>
          <a:pPr lvl="0" algn="ctr" defTabSz="488950">
            <a:lnSpc>
              <a:spcPct val="90000"/>
            </a:lnSpc>
            <a:spcBef>
              <a:spcPct val="0"/>
            </a:spcBef>
            <a:spcAft>
              <a:spcPct val="35000"/>
            </a:spcAft>
          </a:pPr>
          <a:r>
            <a:rPr lang="zh-CN" altLang="en-US" sz="1100" kern="1200" dirty="0" smtClean="0"/>
            <a:t>用数据库解决</a:t>
          </a:r>
          <a:endParaRPr lang="zh-CN" altLang="en-US" sz="1100" kern="1200" dirty="0"/>
        </a:p>
      </dsp:txBody>
      <dsp:txXfrm>
        <a:off x="770094" y="1117642"/>
        <a:ext cx="1508297" cy="459846"/>
      </dsp:txXfrm>
    </dsp:sp>
    <dsp:sp modelId="{8945B5F2-DBC2-4342-8644-F44B940FDEA9}">
      <dsp:nvSpPr>
        <dsp:cNvPr id="0" name=""/>
        <dsp:cNvSpPr/>
      </dsp:nvSpPr>
      <dsp:spPr>
        <a:xfrm>
          <a:off x="2580051" y="830238"/>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阿里的 </a:t>
          </a:r>
          <a:r>
            <a:rPr lang="en-US" altLang="zh-CN" sz="1100" kern="1200" dirty="0" err="1" smtClean="0"/>
            <a:t>OceanDase</a:t>
          </a:r>
          <a:endParaRPr lang="zh-CN" altLang="en-US" sz="1100" kern="1200" dirty="0"/>
        </a:p>
      </dsp:txBody>
      <dsp:txXfrm>
        <a:off x="2580051" y="830238"/>
        <a:ext cx="1508297" cy="459846"/>
      </dsp:txXfrm>
    </dsp:sp>
    <dsp:sp modelId="{C49E1CC1-B9BD-43F3-9C23-3AE8F00B055C}">
      <dsp:nvSpPr>
        <dsp:cNvPr id="0" name=""/>
        <dsp:cNvSpPr/>
      </dsp:nvSpPr>
      <dsp:spPr>
        <a:xfrm>
          <a:off x="2580051" y="1405047"/>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谷歌的 </a:t>
          </a:r>
          <a:r>
            <a:rPr lang="en-US" altLang="zh-CN" sz="1100" kern="1200" dirty="0" smtClean="0"/>
            <a:t>Spanner</a:t>
          </a:r>
          <a:endParaRPr lang="zh-CN" altLang="en-US" sz="1100" kern="1200" dirty="0"/>
        </a:p>
      </dsp:txBody>
      <dsp:txXfrm>
        <a:off x="2580051" y="1405047"/>
        <a:ext cx="1508297" cy="459846"/>
      </dsp:txXfrm>
    </dsp:sp>
    <dsp:sp modelId="{5E63C260-883A-4F07-8D3B-CCE51CA6449C}">
      <dsp:nvSpPr>
        <dsp:cNvPr id="0" name=""/>
        <dsp:cNvSpPr/>
      </dsp:nvSpPr>
      <dsp:spPr>
        <a:xfrm>
          <a:off x="770094" y="3256570"/>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微服务</a:t>
          </a:r>
          <a:r>
            <a:rPr lang="en-US" altLang="zh-CN" sz="1100" kern="1200" dirty="0" smtClean="0"/>
            <a:t>/SOA</a:t>
          </a:r>
        </a:p>
        <a:p>
          <a:pPr lvl="0" algn="ctr" defTabSz="488950">
            <a:lnSpc>
              <a:spcPct val="90000"/>
            </a:lnSpc>
            <a:spcBef>
              <a:spcPct val="0"/>
            </a:spcBef>
            <a:spcAft>
              <a:spcPct val="35000"/>
            </a:spcAft>
          </a:pPr>
          <a:r>
            <a:rPr lang="zh-CN" altLang="en-US" sz="1100" kern="1200" dirty="0" smtClean="0"/>
            <a:t>应用系统解决</a:t>
          </a:r>
          <a:endParaRPr lang="zh-CN" altLang="en-US" sz="1100" kern="1200" dirty="0"/>
        </a:p>
      </dsp:txBody>
      <dsp:txXfrm>
        <a:off x="770094" y="3256570"/>
        <a:ext cx="1508297" cy="459846"/>
      </dsp:txXfrm>
    </dsp:sp>
    <dsp:sp modelId="{C89C641E-E264-46AC-A825-F6E6902B06C5}">
      <dsp:nvSpPr>
        <dsp:cNvPr id="0" name=""/>
        <dsp:cNvSpPr/>
      </dsp:nvSpPr>
      <dsp:spPr>
        <a:xfrm>
          <a:off x="2580051" y="1979855"/>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新方案</a:t>
          </a:r>
          <a:endParaRPr lang="zh-CN" altLang="en-US" sz="1100" kern="1200" dirty="0"/>
        </a:p>
      </dsp:txBody>
      <dsp:txXfrm>
        <a:off x="2580051" y="1979855"/>
        <a:ext cx="1508297" cy="459846"/>
      </dsp:txXfrm>
    </dsp:sp>
    <dsp:sp modelId="{380C5043-BE1D-4AB1-9D1A-10F35E1F496B}">
      <dsp:nvSpPr>
        <dsp:cNvPr id="0" name=""/>
        <dsp:cNvSpPr/>
      </dsp:nvSpPr>
      <dsp:spPr>
        <a:xfrm>
          <a:off x="4390009" y="1979855"/>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“事件源”架构模式</a:t>
          </a:r>
          <a:endParaRPr lang="en-US" altLang="zh-CN" sz="1100" kern="1200" dirty="0" smtClean="0"/>
        </a:p>
        <a:p>
          <a:pPr lvl="0" algn="ctr" defTabSz="488950">
            <a:lnSpc>
              <a:spcPct val="90000"/>
            </a:lnSpc>
            <a:spcBef>
              <a:spcPct val="0"/>
            </a:spcBef>
            <a:spcAft>
              <a:spcPct val="35000"/>
            </a:spcAft>
          </a:pPr>
          <a:r>
            <a:rPr lang="en-US" altLang="zh-CN" sz="1100" kern="1200" dirty="0" smtClean="0"/>
            <a:t>Event Sourcing</a:t>
          </a:r>
          <a:endParaRPr lang="zh-CN" altLang="en-US" sz="1100" kern="1200" dirty="0"/>
        </a:p>
      </dsp:txBody>
      <dsp:txXfrm>
        <a:off x="4390009" y="1979855"/>
        <a:ext cx="1508297" cy="459846"/>
      </dsp:txXfrm>
    </dsp:sp>
    <dsp:sp modelId="{1C5F78D5-4632-4B4F-B8CE-038A76F0EB6D}">
      <dsp:nvSpPr>
        <dsp:cNvPr id="0" name=""/>
        <dsp:cNvSpPr/>
      </dsp:nvSpPr>
      <dsp:spPr>
        <a:xfrm>
          <a:off x="2580051" y="3383667"/>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最终一致</a:t>
          </a:r>
          <a:endParaRPr lang="zh-CN" altLang="en-US" sz="1100" kern="1200" dirty="0"/>
        </a:p>
      </dsp:txBody>
      <dsp:txXfrm>
        <a:off x="2580051" y="3383667"/>
        <a:ext cx="1508297" cy="459846"/>
      </dsp:txXfrm>
    </dsp:sp>
    <dsp:sp modelId="{F12DD37D-8C28-4933-B6FB-CFA6B69D9935}">
      <dsp:nvSpPr>
        <dsp:cNvPr id="0" name=""/>
        <dsp:cNvSpPr/>
      </dsp:nvSpPr>
      <dsp:spPr>
        <a:xfrm>
          <a:off x="4390009" y="2808858"/>
          <a:ext cx="1508297" cy="459846"/>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0" kern="1200" dirty="0" smtClean="0">
              <a:solidFill>
                <a:srgbClr val="FF0000"/>
              </a:solidFill>
            </a:rPr>
            <a:t>可靠消息事件驱动</a:t>
          </a:r>
          <a:endParaRPr lang="zh-CN" altLang="en-US" sz="1100" b="0" kern="1200" dirty="0">
            <a:solidFill>
              <a:srgbClr val="FF0000"/>
            </a:solidFill>
          </a:endParaRPr>
        </a:p>
      </dsp:txBody>
      <dsp:txXfrm>
        <a:off x="4390009" y="2808858"/>
        <a:ext cx="1508297" cy="459846"/>
      </dsp:txXfrm>
    </dsp:sp>
    <dsp:sp modelId="{2F3CFB22-D900-4B62-A500-08FBE1752540}">
      <dsp:nvSpPr>
        <dsp:cNvPr id="0" name=""/>
        <dsp:cNvSpPr/>
      </dsp:nvSpPr>
      <dsp:spPr>
        <a:xfrm>
          <a:off x="6120675" y="2592914"/>
          <a:ext cx="2288389" cy="9682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实验：</a:t>
          </a:r>
          <a:endParaRPr lang="en-US" altLang="zh-CN" sz="1200" kern="1200" dirty="0" smtClean="0"/>
        </a:p>
        <a:p>
          <a:pPr lvl="0" algn="ctr" defTabSz="533400">
            <a:lnSpc>
              <a:spcPct val="90000"/>
            </a:lnSpc>
            <a:spcBef>
              <a:spcPct val="0"/>
            </a:spcBef>
            <a:spcAft>
              <a:spcPct val="35000"/>
            </a:spcAft>
          </a:pPr>
          <a:r>
            <a:rPr lang="zh-CN" altLang="en-US" sz="1200" kern="1200" dirty="0" smtClean="0"/>
            <a:t>用 </a:t>
          </a:r>
          <a:r>
            <a:rPr lang="en-US" altLang="zh-CN" sz="1200" kern="1200" dirty="0" smtClean="0"/>
            <a:t>JTA </a:t>
          </a:r>
          <a:r>
            <a:rPr lang="zh-CN" altLang="en-US" sz="1200" kern="1200" dirty="0" smtClean="0"/>
            <a:t>实现</a:t>
          </a:r>
          <a:r>
            <a:rPr lang="en-US" altLang="zh-CN" sz="1200" kern="1200" dirty="0" smtClean="0"/>
            <a:t>DB</a:t>
          </a:r>
          <a:r>
            <a:rPr lang="zh-CN" altLang="en-US" sz="1200" kern="1200" dirty="0" smtClean="0"/>
            <a:t>、</a:t>
          </a:r>
          <a:r>
            <a:rPr lang="en-US" altLang="zh-CN" sz="1200" kern="1200" dirty="0" smtClean="0"/>
            <a:t>JMS</a:t>
          </a:r>
          <a:r>
            <a:rPr lang="zh-CN" altLang="en-US" sz="1200" kern="1200" dirty="0" smtClean="0"/>
            <a:t>原子操作</a:t>
          </a:r>
          <a:endParaRPr lang="en-US" altLang="zh-CN" sz="1200" kern="1200" dirty="0" smtClean="0"/>
        </a:p>
        <a:p>
          <a:pPr lvl="0" algn="ctr" defTabSz="533400">
            <a:lnSpc>
              <a:spcPct val="90000"/>
            </a:lnSpc>
            <a:spcBef>
              <a:spcPct val="0"/>
            </a:spcBef>
            <a:spcAft>
              <a:spcPct val="35000"/>
            </a:spcAft>
          </a:pPr>
          <a:r>
            <a:rPr lang="zh-CN" altLang="en-US" sz="1200" kern="1200" dirty="0" smtClean="0"/>
            <a:t>需要自己实现 </a:t>
          </a:r>
          <a:r>
            <a:rPr lang="en-US" altLang="zh-CN" sz="1200" kern="1200" dirty="0" err="1" smtClean="0"/>
            <a:t>rabbitmq</a:t>
          </a:r>
          <a:r>
            <a:rPr lang="en-US" altLang="zh-CN" sz="1200" kern="1200" dirty="0" smtClean="0"/>
            <a:t> </a:t>
          </a:r>
          <a:r>
            <a:rPr lang="zh-CN" altLang="en-US" sz="1200" kern="1200" dirty="0" smtClean="0"/>
            <a:t>的 </a:t>
          </a:r>
          <a:r>
            <a:rPr lang="en-US" altLang="zh-CN" sz="1200" kern="1200" dirty="0" smtClean="0"/>
            <a:t>XA</a:t>
          </a:r>
          <a:endParaRPr lang="zh-CN" altLang="en-US" sz="1200" kern="1200" dirty="0"/>
        </a:p>
      </dsp:txBody>
      <dsp:txXfrm>
        <a:off x="6120675" y="2592914"/>
        <a:ext cx="2288389" cy="968235"/>
      </dsp:txXfrm>
    </dsp:sp>
    <dsp:sp modelId="{248213F5-452C-4993-907C-B6DC810EE0B6}">
      <dsp:nvSpPr>
        <dsp:cNvPr id="0" name=""/>
        <dsp:cNvSpPr/>
      </dsp:nvSpPr>
      <dsp:spPr>
        <a:xfrm>
          <a:off x="4390009" y="3383667"/>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t>TCC (Try Confirm Cancel)</a:t>
          </a:r>
          <a:endParaRPr lang="zh-CN" altLang="en-US" sz="1100" kern="1200" dirty="0"/>
        </a:p>
      </dsp:txBody>
      <dsp:txXfrm>
        <a:off x="4390009" y="3383667"/>
        <a:ext cx="1508297" cy="459846"/>
      </dsp:txXfrm>
    </dsp:sp>
    <dsp:sp modelId="{A8D050DE-4D7B-4575-9BB7-C047CA667DF9}">
      <dsp:nvSpPr>
        <dsp:cNvPr id="0" name=""/>
        <dsp:cNvSpPr/>
      </dsp:nvSpPr>
      <dsp:spPr>
        <a:xfrm>
          <a:off x="4390009" y="3958475"/>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补偿机制</a:t>
          </a:r>
          <a:endParaRPr lang="zh-CN" altLang="en-US" sz="1100" kern="1200" dirty="0"/>
        </a:p>
      </dsp:txBody>
      <dsp:txXfrm>
        <a:off x="4390009" y="3958475"/>
        <a:ext cx="1508297" cy="459846"/>
      </dsp:txXfrm>
    </dsp:sp>
    <dsp:sp modelId="{C6F6F9EF-9E20-43D1-999B-C7915F70B502}">
      <dsp:nvSpPr>
        <dsp:cNvPr id="0" name=""/>
        <dsp:cNvSpPr/>
      </dsp:nvSpPr>
      <dsp:spPr>
        <a:xfrm>
          <a:off x="2580051" y="3958475"/>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淘宝 </a:t>
          </a:r>
          <a:r>
            <a:rPr lang="en-US" altLang="zh-CN" sz="1100" kern="1200" dirty="0" smtClean="0"/>
            <a:t>GTS </a:t>
          </a:r>
        </a:p>
        <a:p>
          <a:pPr lvl="0" algn="ctr" defTabSz="488950">
            <a:lnSpc>
              <a:spcPct val="90000"/>
            </a:lnSpc>
            <a:spcBef>
              <a:spcPct val="0"/>
            </a:spcBef>
            <a:spcAft>
              <a:spcPct val="35000"/>
            </a:spcAft>
          </a:pPr>
          <a:r>
            <a:rPr lang="zh-CN" altLang="en-US" sz="1100" kern="1200" dirty="0" smtClean="0"/>
            <a:t>只是服务，不开源</a:t>
          </a:r>
          <a:endParaRPr lang="zh-CN" altLang="en-US" sz="1100" kern="1200" dirty="0"/>
        </a:p>
      </dsp:txBody>
      <dsp:txXfrm>
        <a:off x="2580051" y="3958475"/>
        <a:ext cx="1508297" cy="459846"/>
      </dsp:txXfrm>
    </dsp:sp>
    <dsp:sp modelId="{AD95ABBB-5C29-4864-B34E-4825224E7E3C}">
      <dsp:nvSpPr>
        <dsp:cNvPr id="0" name=""/>
        <dsp:cNvSpPr/>
      </dsp:nvSpPr>
      <dsp:spPr>
        <a:xfrm>
          <a:off x="2580051" y="4533284"/>
          <a:ext cx="1508297" cy="459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err="1" smtClean="0"/>
            <a:t>OpenXA</a:t>
          </a:r>
          <a:endParaRPr lang="zh-CN" altLang="en-US" sz="1100" kern="1200" dirty="0"/>
        </a:p>
      </dsp:txBody>
      <dsp:txXfrm>
        <a:off x="2580051" y="4533284"/>
        <a:ext cx="1508297" cy="4598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10327" cy="342260"/>
          </a:xfrm>
          <a:prstGeom prst="rect">
            <a:avLst/>
          </a:prstGeom>
        </p:spPr>
        <p:txBody>
          <a:bodyPr vert="horz" lIns="96014" tIns="48008" rIns="96014" bIns="48008" rtlCol="0"/>
          <a:lstStyle>
            <a:lvl1pPr algn="l" eaLnBrk="1" hangingPunct="1">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5633771" y="0"/>
            <a:ext cx="4311915" cy="342260"/>
          </a:xfrm>
          <a:prstGeom prst="rect">
            <a:avLst/>
          </a:prstGeom>
        </p:spPr>
        <p:txBody>
          <a:bodyPr vert="horz" lIns="96014" tIns="48008" rIns="96014" bIns="48008" rtlCol="0"/>
          <a:lstStyle>
            <a:lvl1pPr algn="r" eaLnBrk="1" hangingPunct="1">
              <a:defRPr sz="1300">
                <a:latin typeface="Arial" charset="0"/>
              </a:defRPr>
            </a:lvl1pPr>
          </a:lstStyle>
          <a:p>
            <a:pPr>
              <a:defRPr/>
            </a:pPr>
            <a:fld id="{D92BD5CE-5CAC-4AE9-BC15-2A8954DDF5C8}" type="datetimeFigureOut">
              <a:rPr lang="zh-CN" altLang="en-US"/>
              <a:pPr>
                <a:defRPr/>
              </a:pPr>
              <a:t>2017/4/12</a:t>
            </a:fld>
            <a:endParaRPr lang="zh-CN" altLang="en-US"/>
          </a:p>
        </p:txBody>
      </p:sp>
      <p:sp>
        <p:nvSpPr>
          <p:cNvPr id="4" name="页脚占位符 3"/>
          <p:cNvSpPr>
            <a:spLocks noGrp="1"/>
          </p:cNvSpPr>
          <p:nvPr>
            <p:ph type="ftr" sz="quarter" idx="2"/>
          </p:nvPr>
        </p:nvSpPr>
        <p:spPr>
          <a:xfrm>
            <a:off x="1" y="6514141"/>
            <a:ext cx="4310327" cy="342260"/>
          </a:xfrm>
          <a:prstGeom prst="rect">
            <a:avLst/>
          </a:prstGeom>
        </p:spPr>
        <p:txBody>
          <a:bodyPr vert="horz" lIns="96014" tIns="48008" rIns="96014" bIns="48008" rtlCol="0" anchor="b"/>
          <a:lstStyle>
            <a:lvl1pPr algn="l" eaLnBrk="1" hangingPunct="1">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3771" y="6514141"/>
            <a:ext cx="4311915" cy="342260"/>
          </a:xfrm>
          <a:prstGeom prst="rect">
            <a:avLst/>
          </a:prstGeom>
        </p:spPr>
        <p:txBody>
          <a:bodyPr vert="horz" wrap="square" lIns="96014" tIns="48008" rIns="96014" bIns="48008" numCol="1" anchor="b" anchorCtr="0" compatLnSpc="1">
            <a:prstTxWarp prst="textNoShape">
              <a:avLst/>
            </a:prstTxWarp>
          </a:bodyPr>
          <a:lstStyle>
            <a:lvl1pPr algn="r" eaLnBrk="1" hangingPunct="1">
              <a:defRPr sz="1300"/>
            </a:lvl1pPr>
          </a:lstStyle>
          <a:p>
            <a:fld id="{4B65CDBD-340C-4A99-AABA-C63CB79FD4B2}"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4310327" cy="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014" tIns="48008" rIns="96014" bIns="48008" numCol="1" anchor="t" anchorCtr="0" compatLnSpc="1">
            <a:prstTxWarp prst="textNoShape">
              <a:avLst/>
            </a:prstTxWarp>
          </a:bodyPr>
          <a:lstStyle>
            <a:lvl1pPr eaLnBrk="1" hangingPunct="1">
              <a:defRPr sz="1300">
                <a:latin typeface="Arial" charset="0"/>
              </a:defRPr>
            </a:lvl1pPr>
          </a:lstStyle>
          <a:p>
            <a:pPr>
              <a:defRPr/>
            </a:pPr>
            <a:endParaRPr lang="en-US" altLang="zh-CN"/>
          </a:p>
        </p:txBody>
      </p:sp>
      <p:sp>
        <p:nvSpPr>
          <p:cNvPr id="10243" name="Rectangle 3"/>
          <p:cNvSpPr>
            <a:spLocks noGrp="1" noChangeArrowheads="1"/>
          </p:cNvSpPr>
          <p:nvPr>
            <p:ph type="dt" idx="1"/>
          </p:nvPr>
        </p:nvSpPr>
        <p:spPr bwMode="auto">
          <a:xfrm>
            <a:off x="5633771" y="0"/>
            <a:ext cx="4311915" cy="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014" tIns="48008" rIns="96014" bIns="48008" numCol="1" anchor="t" anchorCtr="0" compatLnSpc="1">
            <a:prstTxWarp prst="textNoShape">
              <a:avLst/>
            </a:prstTxWarp>
          </a:bodyPr>
          <a:lstStyle>
            <a:lvl1pPr algn="r" eaLnBrk="1" hangingPunct="1">
              <a:defRPr sz="1300">
                <a:latin typeface="Arial"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2689225" y="515938"/>
            <a:ext cx="4568825" cy="2570162"/>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94569" y="3257871"/>
            <a:ext cx="7958138" cy="308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014" tIns="48008" rIns="96014" bIns="48008"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1" y="6514141"/>
            <a:ext cx="4310327" cy="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014" tIns="48008" rIns="96014" bIns="48008" numCol="1" anchor="b" anchorCtr="0" compatLnSpc="1">
            <a:prstTxWarp prst="textNoShape">
              <a:avLst/>
            </a:prstTxWarp>
          </a:bodyPr>
          <a:lstStyle>
            <a:lvl1pPr eaLnBrk="1" hangingPunct="1">
              <a:defRPr sz="130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5633771" y="6514141"/>
            <a:ext cx="4311915" cy="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014" tIns="48008" rIns="96014" bIns="48008" numCol="1" anchor="b" anchorCtr="0" compatLnSpc="1">
            <a:prstTxWarp prst="textNoShape">
              <a:avLst/>
            </a:prstTxWarp>
          </a:bodyPr>
          <a:lstStyle>
            <a:lvl1pPr algn="r" eaLnBrk="1" hangingPunct="1">
              <a:defRPr sz="1300"/>
            </a:lvl1pPr>
          </a:lstStyle>
          <a:p>
            <a:fld id="{B9049096-3A39-4E72-9D24-7327E560F1D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914400" y="2130428"/>
            <a:ext cx="103632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lvl1pPr>
          </a:lstStyle>
          <a:p>
            <a:r>
              <a:rPr lang="zh-CN" altLang="en-US" dirty="0"/>
              <a:t>单击此处编辑母版标题样式</a:t>
            </a:r>
          </a:p>
        </p:txBody>
      </p:sp>
      <p:sp>
        <p:nvSpPr>
          <p:cNvPr id="7171" name="Rectangle 3"/>
          <p:cNvSpPr>
            <a:spLocks noGrp="1" noChangeArrowheads="1"/>
          </p:cNvSpPr>
          <p:nvPr>
            <p:ph type="subTitle" idx="1"/>
          </p:nvPr>
        </p:nvSpPr>
        <p:spPr>
          <a:xfrm>
            <a:off x="1828800" y="3886200"/>
            <a:ext cx="8534400" cy="1752600"/>
          </a:xfrm>
          <a:prstGeom prst="rect">
            <a:avLst/>
          </a:prstGeom>
        </p:spPr>
        <p:txBody>
          <a:bodyPr/>
          <a:lstStyle>
            <a:lvl1pPr marL="0" indent="0" algn="ctr">
              <a:buFontTx/>
              <a:buNone/>
              <a:defRPr/>
            </a:lvl1pPr>
          </a:lstStyle>
          <a:p>
            <a:r>
              <a:rPr lang="zh-CN" altLang="en-US" dirty="0"/>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EFB3EFDF-A870-46B7-AE94-6713C9D4C060}" type="slidenum">
              <a:rPr lang="en-US" altLang="zh-CN"/>
              <a:pPr>
                <a:defRPr/>
              </a:pPr>
              <a:t>‹#›</a:t>
            </a:fld>
            <a:endParaRPr lang="en-US" altLang="zh-CN"/>
          </a:p>
        </p:txBody>
      </p:sp>
      <p:sp>
        <p:nvSpPr>
          <p:cNvPr id="2" name="矩形 1"/>
          <p:cNvSpPr/>
          <p:nvPr userDrawn="1"/>
        </p:nvSpPr>
        <p:spPr>
          <a:xfrm>
            <a:off x="9192344" y="5949280"/>
            <a:ext cx="29996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35240FB3-49F7-4735-A27B-4899DB47BCB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0"/>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766311C4-579C-4FD2-8211-3702C103893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40"/>
            <a:ext cx="109728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AADCE585-F79F-4A52-8AF4-15319EE4CB81}"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971402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1808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xfrm>
            <a:off x="5283200" y="6477000"/>
            <a:ext cx="2844800" cy="381000"/>
          </a:xfrm>
          <a:prstGeom prst="rect">
            <a:avLst/>
          </a:prstGeom>
        </p:spPr>
        <p:txBody>
          <a:bodyPr/>
          <a:lstStyle>
            <a:lvl1pPr>
              <a:defRPr>
                <a:latin typeface="Arial" charset="0"/>
                <a:ea typeface="宋体" pitchFamily="2" charset="-122"/>
              </a:defRPr>
            </a:lvl1pPr>
          </a:lstStyle>
          <a:p>
            <a:pPr>
              <a:defRPr/>
            </a:pPr>
            <a:r>
              <a:rPr lang="en-US" altLang="zh-CN"/>
              <a:t>                   </a:t>
            </a:r>
            <a:fld id="{D7D77641-B81A-4544-AE46-7C03F0214573}" type="slidenum">
              <a:rPr lang="en-US" altLang="zh-CN"/>
              <a:pPr>
                <a:defRPr/>
              </a:pPr>
              <a:t>‹#›</a:t>
            </a:fld>
            <a:endParaRPr lang="en-US" altLang="zh-CN"/>
          </a:p>
        </p:txBody>
      </p:sp>
    </p:spTree>
    <p:extLst>
      <p:ext uri="{BB962C8B-B14F-4D97-AF65-F5344CB8AC3E}">
        <p14:creationId xmlns:p14="http://schemas.microsoft.com/office/powerpoint/2010/main" val="2119621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E6172828-703C-4634-A727-D333C8579E66}" type="slidenum">
              <a:rPr lang="en-US" altLang="zh-CN"/>
              <a:pPr>
                <a:defRPr/>
              </a:pPr>
              <a:t>‹#›</a:t>
            </a:fld>
            <a:endParaRPr lang="en-US" altLang="zh-CN"/>
          </a:p>
        </p:txBody>
      </p:sp>
    </p:spTree>
    <p:extLst>
      <p:ext uri="{BB962C8B-B14F-4D97-AF65-F5344CB8AC3E}">
        <p14:creationId xmlns:p14="http://schemas.microsoft.com/office/powerpoint/2010/main" val="19896367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xfrm>
            <a:off x="5283200" y="6477000"/>
            <a:ext cx="2844800" cy="381000"/>
          </a:xfrm>
          <a:prstGeom prst="rect">
            <a:avLst/>
          </a:prstGeom>
        </p:spPr>
        <p:txBody>
          <a:bodyPr/>
          <a:lstStyle>
            <a:lvl1pPr>
              <a:defRPr>
                <a:latin typeface="Arial" charset="0"/>
                <a:ea typeface="宋体" pitchFamily="2" charset="-122"/>
              </a:defRPr>
            </a:lvl1pPr>
          </a:lstStyle>
          <a:p>
            <a:pPr>
              <a:defRPr/>
            </a:pPr>
            <a:r>
              <a:rPr lang="en-US" altLang="zh-CN"/>
              <a:t>                   </a:t>
            </a:r>
            <a:fld id="{D7D77641-B81A-4544-AE46-7C03F0214573}" type="slidenum">
              <a:rPr lang="en-US" altLang="zh-CN"/>
              <a:pPr>
                <a:defRPr/>
              </a:pPr>
              <a:t>‹#›</a:t>
            </a:fld>
            <a:endParaRPr lang="en-US" altLang="zh-CN"/>
          </a:p>
        </p:txBody>
      </p:sp>
    </p:spTree>
    <p:extLst>
      <p:ext uri="{BB962C8B-B14F-4D97-AF65-F5344CB8AC3E}">
        <p14:creationId xmlns:p14="http://schemas.microsoft.com/office/powerpoint/2010/main" val="27442593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79517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552965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26883BF3-A98D-4EEA-9047-7820BF72442D}"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8961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05029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7548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05045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E6172828-703C-4634-A727-D333C8579E66}" type="slidenum">
              <a:rPr lang="en-US" altLang="zh-CN" smtClean="0"/>
              <a:pPr>
                <a:defRPr/>
              </a:pPr>
              <a:t>‹#›</a:t>
            </a:fld>
            <a:endParaRPr lang="en-US" altLang="zh-CN"/>
          </a:p>
        </p:txBody>
      </p:sp>
    </p:spTree>
    <p:extLst>
      <p:ext uri="{BB962C8B-B14F-4D97-AF65-F5344CB8AC3E}">
        <p14:creationId xmlns:p14="http://schemas.microsoft.com/office/powerpoint/2010/main" val="34666175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737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6268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759888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71414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xfrm>
            <a:off x="5283200" y="6477000"/>
            <a:ext cx="2844800" cy="381000"/>
          </a:xfrm>
          <a:prstGeom prst="rect">
            <a:avLst/>
          </a:prstGeom>
        </p:spPr>
        <p:txBody>
          <a:bodyPr/>
          <a:lstStyle>
            <a:lvl1pPr>
              <a:defRPr>
                <a:latin typeface="Arial" charset="0"/>
                <a:ea typeface="宋体" pitchFamily="2" charset="-122"/>
              </a:defRPr>
            </a:lvl1pPr>
          </a:lstStyle>
          <a:p>
            <a:pPr>
              <a:defRPr/>
            </a:pPr>
            <a:r>
              <a:rPr lang="en-US" altLang="zh-CN"/>
              <a:t>                   </a:t>
            </a:r>
            <a:fld id="{D7D77641-B81A-4544-AE46-7C03F0214573}" type="slidenum">
              <a:rPr lang="en-US" altLang="zh-CN"/>
              <a:pPr>
                <a:defRPr/>
              </a:pPr>
              <a:t>‹#›</a:t>
            </a:fld>
            <a:endParaRPr lang="en-US" altLang="zh-CN"/>
          </a:p>
        </p:txBody>
      </p:sp>
    </p:spTree>
    <p:extLst>
      <p:ext uri="{BB962C8B-B14F-4D97-AF65-F5344CB8AC3E}">
        <p14:creationId xmlns:p14="http://schemas.microsoft.com/office/powerpoint/2010/main" val="3295459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566B5376-83D8-4C8A-9287-285C3278293E}"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8"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9"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E6FA264A-7F12-4E09-AD14-7F4A61B49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59DC9B9F-AD68-434F-AB73-5F3AD19705D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xfrm>
            <a:off x="5283200" y="6477000"/>
            <a:ext cx="2844800" cy="381000"/>
          </a:xfrm>
          <a:prstGeom prst="rect">
            <a:avLst/>
          </a:prstGeom>
        </p:spPr>
        <p:txBody>
          <a:bodyPr/>
          <a:lstStyle>
            <a:lvl1pPr>
              <a:defRPr>
                <a:latin typeface="Arial" charset="0"/>
                <a:ea typeface="宋体" pitchFamily="2" charset="-122"/>
              </a:defRPr>
            </a:lvl1pPr>
          </a:lstStyle>
          <a:p>
            <a:pPr>
              <a:defRPr/>
            </a:pPr>
            <a:r>
              <a:rPr lang="en-US" altLang="zh-CN"/>
              <a:t>                   </a:t>
            </a:r>
            <a:fld id="{D7D77641-B81A-4544-AE46-7C03F0214573}"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E6172828-703C-4634-A727-D333C8579E66}"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BED94044-E2E4-47AE-83E9-E15E75358D3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5225"/>
            <a:ext cx="2844800" cy="476250"/>
          </a:xfrm>
          <a:prstGeom prst="rect">
            <a:avLst/>
          </a:prstGeom>
        </p:spPr>
        <p:txBody>
          <a:bodyPr/>
          <a:lstStyle>
            <a:lvl1pPr>
              <a:defRPr>
                <a:latin typeface="Arial" charset="0"/>
                <a:ea typeface="宋体" pitchFamily="2" charset="-122"/>
              </a:defRPr>
            </a:lvl1pPr>
          </a:lstStyle>
          <a:p>
            <a:pPr>
              <a:defRPr/>
            </a:pPr>
            <a:fld id="{BB28CFF1-B770-4EB7-999C-3C3C3252AB4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620689"/>
            <a:ext cx="12192000" cy="72008"/>
          </a:xfrm>
          <a:prstGeom prst="rect">
            <a:avLst/>
          </a:prstGeom>
          <a:solidFill>
            <a:srgbClr val="034EBD"/>
          </a:solidFill>
          <a:ln>
            <a:solidFill>
              <a:schemeClr val="accent2">
                <a:lumMod val="40000"/>
                <a:lumOff val="6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 name="Line 8"/>
          <p:cNvSpPr>
            <a:spLocks noChangeShapeType="1"/>
          </p:cNvSpPr>
          <p:nvPr/>
        </p:nvSpPr>
        <p:spPr bwMode="auto">
          <a:xfrm>
            <a:off x="9312000" y="6076950"/>
            <a:ext cx="28800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latin typeface="Arial" charset="0"/>
            </a:endParaRPr>
          </a:p>
        </p:txBody>
      </p:sp>
      <p:sp>
        <p:nvSpPr>
          <p:cNvPr id="13" name="TextBox 12"/>
          <p:cNvSpPr txBox="1"/>
          <p:nvPr/>
        </p:nvSpPr>
        <p:spPr>
          <a:xfrm>
            <a:off x="9839859" y="6076950"/>
            <a:ext cx="1824282" cy="338554"/>
          </a:xfrm>
          <a:prstGeom prst="rect">
            <a:avLst/>
          </a:prstGeom>
          <a:noFill/>
        </p:spPr>
        <p:txBody>
          <a:bodyPr wrap="none">
            <a:spAutoFit/>
          </a:bodyPr>
          <a:lstStyle/>
          <a:p>
            <a:pPr>
              <a:defRPr/>
            </a:pPr>
            <a:r>
              <a:rPr lang="en-US" altLang="zh-CN" sz="1600" dirty="0" smtClean="0">
                <a:latin typeface="Times New Roman" panose="02020603050405020304" pitchFamily="18" charset="0"/>
                <a:cs typeface="Times New Roman" panose="02020603050405020304" pitchFamily="18" charset="0"/>
              </a:rPr>
              <a:t>www</a:t>
            </a:r>
            <a:r>
              <a:rPr lang="en-US" altLang="zh-CN" sz="1600" dirty="0" smtClean="0">
                <a:solidFill>
                  <a:srgbClr val="034EBD"/>
                </a:solidFill>
                <a:latin typeface="Times New Roman" panose="02020603050405020304" pitchFamily="18" charset="0"/>
                <a:cs typeface="Times New Roman" panose="02020603050405020304" pitchFamily="18" charset="0"/>
              </a:rPr>
              <a:t>.</a:t>
            </a:r>
            <a:r>
              <a:rPr lang="en-US" altLang="zh-CN" sz="1600" b="1" dirty="0" smtClean="0">
                <a:solidFill>
                  <a:srgbClr val="034EBD"/>
                </a:solidFill>
                <a:latin typeface="Times New Roman" panose="02020603050405020304" pitchFamily="18" charset="0"/>
                <a:cs typeface="Times New Roman" panose="02020603050405020304" pitchFamily="18" charset="0"/>
              </a:rPr>
              <a:t>QDFAE</a:t>
            </a:r>
            <a:r>
              <a:rPr lang="en-US" altLang="zh-CN" sz="1600" dirty="0" smtClean="0">
                <a:latin typeface="Times New Roman" panose="02020603050405020304" pitchFamily="18" charset="0"/>
                <a:cs typeface="Times New Roman" panose="02020603050405020304" pitchFamily="18" charset="0"/>
              </a:rPr>
              <a:t>.com</a:t>
            </a:r>
            <a:endParaRPr lang="zh-CN" altLang="en-US" sz="1600" dirty="0">
              <a:latin typeface="Times New Roman" panose="02020603050405020304" pitchFamily="18" charset="0"/>
              <a:cs typeface="Times New Roman" panose="02020603050405020304" pitchFamily="18" charset="0"/>
            </a:endParaRPr>
          </a:p>
        </p:txBody>
      </p:sp>
      <p:sp>
        <p:nvSpPr>
          <p:cNvPr id="2" name="矩形 1"/>
          <p:cNvSpPr/>
          <p:nvPr userDrawn="1"/>
        </p:nvSpPr>
        <p:spPr>
          <a:xfrm>
            <a:off x="9192344" y="5949280"/>
            <a:ext cx="29996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954" r:id="rId1"/>
    <p:sldLayoutId id="2147483956" r:id="rId2"/>
    <p:sldLayoutId id="2147483957" r:id="rId3"/>
    <p:sldLayoutId id="2147483958" r:id="rId4"/>
    <p:sldLayoutId id="2147483959" r:id="rId5"/>
    <p:sldLayoutId id="2147483955" r:id="rId6"/>
    <p:sldLayoutId id="2147483960" r:id="rId7"/>
    <p:sldLayoutId id="2147483961" r:id="rId8"/>
    <p:sldLayoutId id="2147483962" r:id="rId9"/>
    <p:sldLayoutId id="2147483963" r:id="rId10"/>
    <p:sldLayoutId id="2147483964" r:id="rId11"/>
    <p:sldLayoutId id="2147483965" r:id="rId12"/>
    <p:sldLayoutId id="2147483966"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楷体_GB2312" pitchFamily="49" charset="-122"/>
        </a:defRPr>
      </a:lvl2pPr>
      <a:lvl3pPr algn="ctr" rtl="0" eaLnBrk="0" fontAlgn="base" hangingPunct="0">
        <a:spcBef>
          <a:spcPct val="0"/>
        </a:spcBef>
        <a:spcAft>
          <a:spcPct val="0"/>
        </a:spcAft>
        <a:defRPr sz="3200" b="1">
          <a:solidFill>
            <a:schemeClr val="tx2"/>
          </a:solidFill>
          <a:latin typeface="Arial" charset="0"/>
          <a:ea typeface="楷体_GB2312" pitchFamily="49" charset="-122"/>
        </a:defRPr>
      </a:lvl3pPr>
      <a:lvl4pPr algn="ctr" rtl="0" eaLnBrk="0" fontAlgn="base" hangingPunct="0">
        <a:spcBef>
          <a:spcPct val="0"/>
        </a:spcBef>
        <a:spcAft>
          <a:spcPct val="0"/>
        </a:spcAft>
        <a:defRPr sz="3200" b="1">
          <a:solidFill>
            <a:schemeClr val="tx2"/>
          </a:solidFill>
          <a:latin typeface="Arial" charset="0"/>
          <a:ea typeface="楷体_GB2312" pitchFamily="49" charset="-122"/>
        </a:defRPr>
      </a:lvl4pPr>
      <a:lvl5pPr algn="ctr" rtl="0" eaLnBrk="0" fontAlgn="base" hangingPunct="0">
        <a:spcBef>
          <a:spcPct val="0"/>
        </a:spcBef>
        <a:spcAft>
          <a:spcPct val="0"/>
        </a:spcAft>
        <a:defRPr sz="3200" b="1">
          <a:solidFill>
            <a:schemeClr val="tx2"/>
          </a:solidFill>
          <a:latin typeface="Arial" charset="0"/>
          <a:ea typeface="楷体_GB2312" pitchFamily="49" charset="-122"/>
        </a:defRPr>
      </a:lvl5pPr>
      <a:lvl6pPr marL="457200" algn="ctr" rtl="0" fontAlgn="base">
        <a:spcBef>
          <a:spcPct val="0"/>
        </a:spcBef>
        <a:spcAft>
          <a:spcPct val="0"/>
        </a:spcAft>
        <a:defRPr sz="3200" b="1">
          <a:solidFill>
            <a:schemeClr val="tx2"/>
          </a:solidFill>
          <a:latin typeface="Arial" charset="0"/>
          <a:ea typeface="楷体_GB2312" pitchFamily="49" charset="-122"/>
        </a:defRPr>
      </a:lvl6pPr>
      <a:lvl7pPr marL="914400" algn="ctr" rtl="0" fontAlgn="base">
        <a:spcBef>
          <a:spcPct val="0"/>
        </a:spcBef>
        <a:spcAft>
          <a:spcPct val="0"/>
        </a:spcAft>
        <a:defRPr sz="3200" b="1">
          <a:solidFill>
            <a:schemeClr val="tx2"/>
          </a:solidFill>
          <a:latin typeface="Arial" charset="0"/>
          <a:ea typeface="楷体_GB2312" pitchFamily="49" charset="-122"/>
        </a:defRPr>
      </a:lvl7pPr>
      <a:lvl8pPr marL="1371600" algn="ctr" rtl="0" fontAlgn="base">
        <a:spcBef>
          <a:spcPct val="0"/>
        </a:spcBef>
        <a:spcAft>
          <a:spcPct val="0"/>
        </a:spcAft>
        <a:defRPr sz="3200" b="1">
          <a:solidFill>
            <a:schemeClr val="tx2"/>
          </a:solidFill>
          <a:latin typeface="Arial" charset="0"/>
          <a:ea typeface="楷体_GB2312" pitchFamily="49" charset="-122"/>
        </a:defRPr>
      </a:lvl8pPr>
      <a:lvl9pPr marL="1828800" algn="ctr" rtl="0" fontAlgn="base">
        <a:spcBef>
          <a:spcPct val="0"/>
        </a:spcBef>
        <a:spcAft>
          <a:spcPct val="0"/>
        </a:spcAft>
        <a:defRPr sz="3200" b="1">
          <a:solidFill>
            <a:schemeClr val="tx2"/>
          </a:solidFill>
          <a:latin typeface="Arial" charset="0"/>
          <a:ea typeface="楷体_GB2312"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8"/>
          <p:cNvSpPr>
            <a:spLocks noChangeShapeType="1"/>
          </p:cNvSpPr>
          <p:nvPr userDrawn="1"/>
        </p:nvSpPr>
        <p:spPr bwMode="auto">
          <a:xfrm>
            <a:off x="9312000" y="6076950"/>
            <a:ext cx="28800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latin typeface="Arial" charset="0"/>
            </a:endParaRPr>
          </a:p>
        </p:txBody>
      </p:sp>
      <p:sp>
        <p:nvSpPr>
          <p:cNvPr id="8" name="TextBox 12"/>
          <p:cNvSpPr txBox="1"/>
          <p:nvPr userDrawn="1"/>
        </p:nvSpPr>
        <p:spPr>
          <a:xfrm>
            <a:off x="10225618" y="6242051"/>
            <a:ext cx="1225015" cy="246221"/>
          </a:xfrm>
          <a:prstGeom prst="rect">
            <a:avLst/>
          </a:prstGeom>
          <a:noFill/>
        </p:spPr>
        <p:txBody>
          <a:bodyPr wrap="none">
            <a:spAutoFit/>
          </a:bodyPr>
          <a:lstStyle/>
          <a:p>
            <a:pPr>
              <a:defRPr/>
            </a:pPr>
            <a:r>
              <a:rPr lang="en-US" altLang="zh-CN" sz="1000" dirty="0" err="1" smtClean="0">
                <a:latin typeface="Arial" charset="0"/>
              </a:rPr>
              <a:t>www</a:t>
            </a:r>
            <a:r>
              <a:rPr lang="en-US" altLang="zh-CN" sz="1000" dirty="0" err="1" smtClean="0">
                <a:solidFill>
                  <a:srgbClr val="034EBD"/>
                </a:solidFill>
                <a:latin typeface="Arial" charset="0"/>
              </a:rPr>
              <a:t>.</a:t>
            </a:r>
            <a:r>
              <a:rPr lang="en-US" altLang="zh-CN" sz="1000" b="1" dirty="0" err="1" smtClean="0">
                <a:solidFill>
                  <a:srgbClr val="034EBD"/>
                </a:solidFill>
                <a:latin typeface="Arial" charset="0"/>
              </a:rPr>
              <a:t>QDFAE</a:t>
            </a:r>
            <a:r>
              <a:rPr lang="en-US" altLang="zh-CN" sz="1000" dirty="0" err="1" smtClean="0">
                <a:latin typeface="Arial" charset="0"/>
              </a:rPr>
              <a:t>.com</a:t>
            </a:r>
            <a:endParaRPr lang="zh-CN" altLang="en-US" sz="1000" dirty="0">
              <a:latin typeface="Arial" charset="0"/>
            </a:endParaRPr>
          </a:p>
        </p:txBody>
      </p:sp>
      <p:sp>
        <p:nvSpPr>
          <p:cNvPr id="10" name="矩形 9"/>
          <p:cNvSpPr/>
          <p:nvPr userDrawn="1"/>
        </p:nvSpPr>
        <p:spPr>
          <a:xfrm>
            <a:off x="0" y="692696"/>
            <a:ext cx="12192000" cy="72008"/>
          </a:xfrm>
          <a:prstGeom prst="rect">
            <a:avLst/>
          </a:prstGeom>
          <a:gradFill>
            <a:gsLst>
              <a:gs pos="0">
                <a:srgbClr val="8BA5D9"/>
              </a:gs>
              <a:gs pos="50000">
                <a:srgbClr val="517ECF"/>
              </a:gs>
              <a:gs pos="100000">
                <a:srgbClr val="2F62BF"/>
              </a:gs>
            </a:gsLst>
          </a:gradFill>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矩形 4"/>
          <p:cNvSpPr/>
          <p:nvPr userDrawn="1"/>
        </p:nvSpPr>
        <p:spPr>
          <a:xfrm>
            <a:off x="9192344" y="5949280"/>
            <a:ext cx="29996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Tree>
    <p:extLst>
      <p:ext uri="{BB962C8B-B14F-4D97-AF65-F5344CB8AC3E}">
        <p14:creationId xmlns:p14="http://schemas.microsoft.com/office/powerpoint/2010/main" val="613410067"/>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1" r:id="rId3"/>
    <p:sldLayoutId id="2147483988"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Line 8"/>
          <p:cNvSpPr>
            <a:spLocks noChangeShapeType="1"/>
          </p:cNvSpPr>
          <p:nvPr userDrawn="1"/>
        </p:nvSpPr>
        <p:spPr bwMode="auto">
          <a:xfrm>
            <a:off x="9312000" y="6076950"/>
            <a:ext cx="28800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latin typeface="Arial" charset="0"/>
            </a:endParaRPr>
          </a:p>
        </p:txBody>
      </p:sp>
      <p:sp>
        <p:nvSpPr>
          <p:cNvPr id="8" name="TextBox 12"/>
          <p:cNvSpPr txBox="1"/>
          <p:nvPr userDrawn="1"/>
        </p:nvSpPr>
        <p:spPr>
          <a:xfrm>
            <a:off x="10225618" y="6242051"/>
            <a:ext cx="1225015" cy="246221"/>
          </a:xfrm>
          <a:prstGeom prst="rect">
            <a:avLst/>
          </a:prstGeom>
          <a:noFill/>
        </p:spPr>
        <p:txBody>
          <a:bodyPr wrap="none">
            <a:spAutoFit/>
          </a:bodyPr>
          <a:lstStyle/>
          <a:p>
            <a:pPr>
              <a:defRPr/>
            </a:pPr>
            <a:r>
              <a:rPr lang="en-US" altLang="zh-CN" sz="1000" dirty="0" err="1" smtClean="0">
                <a:latin typeface="Arial" charset="0"/>
              </a:rPr>
              <a:t>www</a:t>
            </a:r>
            <a:r>
              <a:rPr lang="en-US" altLang="zh-CN" sz="1000" dirty="0" err="1" smtClean="0">
                <a:solidFill>
                  <a:srgbClr val="034EBD"/>
                </a:solidFill>
                <a:latin typeface="Arial" charset="0"/>
              </a:rPr>
              <a:t>.</a:t>
            </a:r>
            <a:r>
              <a:rPr lang="en-US" altLang="zh-CN" sz="1000" b="1" dirty="0" err="1" smtClean="0">
                <a:solidFill>
                  <a:srgbClr val="034EBD"/>
                </a:solidFill>
                <a:latin typeface="Arial" charset="0"/>
              </a:rPr>
              <a:t>QDFAE</a:t>
            </a:r>
            <a:r>
              <a:rPr lang="en-US" altLang="zh-CN" sz="1000" dirty="0" err="1" smtClean="0">
                <a:latin typeface="Arial" charset="0"/>
              </a:rPr>
              <a:t>.com</a:t>
            </a:r>
            <a:endParaRPr lang="zh-CN" altLang="en-US" sz="1000" dirty="0">
              <a:latin typeface="Arial" charset="0"/>
            </a:endParaRPr>
          </a:p>
        </p:txBody>
      </p:sp>
      <p:sp>
        <p:nvSpPr>
          <p:cNvPr id="9" name="矩形 8"/>
          <p:cNvSpPr/>
          <p:nvPr userDrawn="1"/>
        </p:nvSpPr>
        <p:spPr>
          <a:xfrm>
            <a:off x="0" y="692696"/>
            <a:ext cx="12192000" cy="72008"/>
          </a:xfrm>
          <a:prstGeom prst="rect">
            <a:avLst/>
          </a:prstGeom>
          <a:gradFill>
            <a:gsLst>
              <a:gs pos="0">
                <a:srgbClr val="8BA5D9"/>
              </a:gs>
              <a:gs pos="50000">
                <a:srgbClr val="517ECF"/>
              </a:gs>
              <a:gs pos="100000">
                <a:srgbClr val="2F62BF"/>
              </a:gs>
            </a:gsLst>
          </a:gradFill>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0" name="矩形 9"/>
          <p:cNvSpPr/>
          <p:nvPr userDrawn="1"/>
        </p:nvSpPr>
        <p:spPr>
          <a:xfrm>
            <a:off x="9192344" y="5949280"/>
            <a:ext cx="29996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Tree>
    <p:extLst>
      <p:ext uri="{BB962C8B-B14F-4D97-AF65-F5344CB8AC3E}">
        <p14:creationId xmlns:p14="http://schemas.microsoft.com/office/powerpoint/2010/main" val="812817049"/>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elp.aliyun.com/document_detail/48726.html?spm=5176.doc48763.6.539.54lHm9" TargetMode="Externa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未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 y="1506638"/>
            <a:ext cx="12192001" cy="4847417"/>
          </a:xfrm>
          <a:prstGeom prst="rect">
            <a:avLst/>
          </a:prstGeom>
          <a:noFill/>
          <a:extLst>
            <a:ext uri="{909E8E84-426E-40DD-AFC4-6F175D3DCCD1}">
              <a14:hiddenFill xmlns:a14="http://schemas.microsoft.com/office/drawing/2010/main">
                <a:solidFill>
                  <a:srgbClr val="FFFFFF"/>
                </a:solidFill>
              </a14:hiddenFill>
            </a:ext>
          </a:extLst>
        </p:spPr>
      </p:pic>
      <p:sp>
        <p:nvSpPr>
          <p:cNvPr id="14339" name="Rectangle 7"/>
          <p:cNvSpPr>
            <a:spLocks noChangeArrowheads="1"/>
          </p:cNvSpPr>
          <p:nvPr/>
        </p:nvSpPr>
        <p:spPr bwMode="auto">
          <a:xfrm>
            <a:off x="2001218" y="1652608"/>
            <a:ext cx="8343253" cy="1569660"/>
          </a:xfrm>
          <a:prstGeom prst="rect">
            <a:avLst/>
          </a:prstGeom>
          <a:noFill/>
          <a:ln w="9525">
            <a:noFill/>
            <a:miter lim="800000"/>
            <a:headEnd/>
            <a:tailEnd/>
          </a:ln>
        </p:spPr>
        <p:txBody>
          <a:bodyPr wrap="square" anchor="ctr">
            <a:spAutoFit/>
          </a:bodyPr>
          <a:lstStyle/>
          <a:p>
            <a:pPr algn="ctr"/>
            <a:r>
              <a:rPr lang="zh-CN" altLang="en-US" sz="4800" b="1" dirty="0" smtClean="0">
                <a:latin typeface="微软雅黑" pitchFamily="34" charset="-122"/>
                <a:ea typeface="微软雅黑" pitchFamily="34" charset="-122"/>
              </a:rPr>
              <a:t>微</a:t>
            </a:r>
            <a:r>
              <a:rPr lang="zh-CN" altLang="en-US" sz="4800" b="1" dirty="0" smtClean="0">
                <a:latin typeface="微软雅黑" pitchFamily="34" charset="-122"/>
                <a:ea typeface="微软雅黑" pitchFamily="34" charset="-122"/>
              </a:rPr>
              <a:t>服务分布式事务</a:t>
            </a:r>
            <a:endParaRPr lang="en-US" altLang="zh-CN" sz="4800" b="1" dirty="0" smtClean="0">
              <a:latin typeface="微软雅黑" pitchFamily="34" charset="-122"/>
              <a:ea typeface="微软雅黑" pitchFamily="34" charset="-122"/>
            </a:endParaRPr>
          </a:p>
          <a:p>
            <a:pPr algn="ctr"/>
            <a:r>
              <a:rPr lang="zh-CN" altLang="en-US" sz="4800" b="1" dirty="0">
                <a:latin typeface="微软雅黑" pitchFamily="34" charset="-122"/>
                <a:ea typeface="微软雅黑" pitchFamily="34" charset="-122"/>
              </a:rPr>
              <a:t>解决</a:t>
            </a:r>
            <a:r>
              <a:rPr lang="zh-CN" altLang="en-US" sz="4800" b="1" dirty="0" smtClean="0">
                <a:latin typeface="微软雅黑" pitchFamily="34" charset="-122"/>
                <a:ea typeface="微软雅黑" pitchFamily="34" charset="-122"/>
              </a:rPr>
              <a:t>方案</a:t>
            </a:r>
            <a:endParaRPr lang="en-US" altLang="zh-CN" sz="4800" b="1" dirty="0" smtClean="0">
              <a:latin typeface="微软雅黑" pitchFamily="34" charset="-122"/>
              <a:ea typeface="微软雅黑" pitchFamily="34" charset="-122"/>
            </a:endParaRPr>
          </a:p>
        </p:txBody>
      </p:sp>
      <p:sp>
        <p:nvSpPr>
          <p:cNvPr id="5" name="Rectangle 3"/>
          <p:cNvSpPr txBox="1">
            <a:spLocks noChangeArrowheads="1"/>
          </p:cNvSpPr>
          <p:nvPr/>
        </p:nvSpPr>
        <p:spPr bwMode="auto">
          <a:xfrm>
            <a:off x="3287688" y="4437112"/>
            <a:ext cx="5534025" cy="1728787"/>
          </a:xfrm>
          <a:prstGeom prst="rect">
            <a:avLst/>
          </a:prstGeom>
          <a:noFill/>
          <a:ln>
            <a:miter lim="800000"/>
            <a:headEnd/>
            <a:tailEnd/>
          </a:ln>
        </p:spPr>
        <p:txBody>
          <a:bodyPr anchor="ctr"/>
          <a:lstStyle/>
          <a:p>
            <a:pPr algn="ctr" eaLnBrk="1" hangingPunct="1">
              <a:spcBef>
                <a:spcPts val="600"/>
              </a:spcBef>
              <a:spcAft>
                <a:spcPts val="600"/>
              </a:spcAft>
              <a:defRPr/>
            </a:pPr>
            <a:r>
              <a:rPr lang="zh-CN" altLang="en-US" sz="1600" b="1" kern="0" dirty="0">
                <a:latin typeface="微软雅黑" pitchFamily="34" charset="-122"/>
                <a:ea typeface="微软雅黑" pitchFamily="34" charset="-122"/>
                <a:cs typeface="Arial" charset="0"/>
              </a:rPr>
              <a:t>信</a:t>
            </a:r>
            <a:r>
              <a:rPr lang="zh-CN" altLang="en-US" sz="1600" b="1" kern="0" dirty="0" smtClean="0">
                <a:latin typeface="微软雅黑" pitchFamily="34" charset="-122"/>
                <a:ea typeface="微软雅黑" pitchFamily="34" charset="-122"/>
                <a:cs typeface="Arial" charset="0"/>
              </a:rPr>
              <a:t>息技术产品部</a:t>
            </a:r>
            <a:r>
              <a:rPr lang="en-US" altLang="zh-CN" sz="1600" b="1" kern="0" dirty="0" smtClean="0">
                <a:latin typeface="微软雅黑" pitchFamily="34" charset="-122"/>
                <a:ea typeface="微软雅黑" pitchFamily="34" charset="-122"/>
                <a:cs typeface="Arial" charset="0"/>
              </a:rPr>
              <a:t/>
            </a:r>
            <a:br>
              <a:rPr lang="en-US" altLang="zh-CN" sz="1600" b="1" kern="0" dirty="0" smtClean="0">
                <a:latin typeface="微软雅黑" pitchFamily="34" charset="-122"/>
                <a:ea typeface="微软雅黑" pitchFamily="34" charset="-122"/>
                <a:cs typeface="Arial" charset="0"/>
              </a:rPr>
            </a:br>
            <a:endParaRPr lang="en-US" altLang="zh-CN" sz="1600" b="1" kern="0" dirty="0" smtClean="0">
              <a:latin typeface="微软雅黑" pitchFamily="34" charset="-122"/>
              <a:ea typeface="微软雅黑" pitchFamily="34" charset="-122"/>
              <a:cs typeface="Arial" charset="0"/>
            </a:endParaRPr>
          </a:p>
          <a:p>
            <a:pPr algn="ctr" eaLnBrk="1" hangingPunct="1">
              <a:spcBef>
                <a:spcPts val="600"/>
              </a:spcBef>
              <a:spcAft>
                <a:spcPts val="600"/>
              </a:spcAft>
              <a:defRPr/>
            </a:pPr>
            <a:r>
              <a:rPr lang="en-US" altLang="zh-CN" sz="1600" b="1" kern="0" dirty="0" smtClean="0">
                <a:latin typeface="微软雅黑" pitchFamily="34" charset="-122"/>
                <a:ea typeface="微软雅黑" pitchFamily="34" charset="-122"/>
                <a:cs typeface="Arial" charset="0"/>
              </a:rPr>
              <a:t>2017</a:t>
            </a:r>
            <a:r>
              <a:rPr lang="zh-CN" altLang="en-US" sz="1600" b="1" kern="0" dirty="0" smtClean="0">
                <a:latin typeface="微软雅黑" pitchFamily="34" charset="-122"/>
                <a:ea typeface="微软雅黑" pitchFamily="34" charset="-122"/>
                <a:cs typeface="Arial" charset="0"/>
              </a:rPr>
              <a:t>年</a:t>
            </a:r>
            <a:r>
              <a:rPr lang="en-US" altLang="zh-CN" sz="1600" b="1" kern="0" dirty="0">
                <a:latin typeface="微软雅黑" pitchFamily="34" charset="-122"/>
                <a:ea typeface="微软雅黑" pitchFamily="34" charset="-122"/>
                <a:cs typeface="Arial" charset="0"/>
              </a:rPr>
              <a:t>4</a:t>
            </a:r>
            <a:r>
              <a:rPr lang="zh-CN" altLang="en-US" sz="1600" b="1" kern="0" dirty="0" smtClean="0">
                <a:latin typeface="微软雅黑" pitchFamily="34" charset="-122"/>
                <a:ea typeface="微软雅黑" pitchFamily="34" charset="-122"/>
                <a:cs typeface="Arial" charset="0"/>
              </a:rPr>
              <a:t>月 杨波</a:t>
            </a:r>
            <a:endParaRPr lang="zh-CN" altLang="zh-CN" sz="1600" b="1" kern="0" dirty="0">
              <a:latin typeface="微软雅黑" pitchFamily="34" charset="-122"/>
              <a:ea typeface="微软雅黑" pitchFamily="34" charset="-122"/>
              <a:cs typeface="Arial" charset="0"/>
            </a:endParaRPr>
          </a:p>
        </p:txBody>
      </p:sp>
      <p:sp>
        <p:nvSpPr>
          <p:cNvPr id="6" name="文本框 5"/>
          <p:cNvSpPr txBox="1"/>
          <p:nvPr/>
        </p:nvSpPr>
        <p:spPr>
          <a:xfrm>
            <a:off x="1415480" y="620688"/>
            <a:ext cx="2376264" cy="369332"/>
          </a:xfrm>
          <a:prstGeom prst="rect">
            <a:avLst/>
          </a:prstGeom>
          <a:solidFill>
            <a:schemeClr val="bg1"/>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200456" y="589910"/>
            <a:ext cx="1152128" cy="400110"/>
          </a:xfrm>
          <a:prstGeom prst="rect">
            <a:avLst/>
          </a:prstGeom>
          <a:solidFill>
            <a:schemeClr val="bg1"/>
          </a:solidFill>
        </p:spPr>
        <p:txBody>
          <a:bodyPr wrap="square" rtlCol="0">
            <a:spAutoFit/>
          </a:bodyPr>
          <a:lstStyle/>
          <a:p>
            <a:r>
              <a:rPr lang="en-US" altLang="zh-CN" sz="2000" b="1" dirty="0" smtClean="0">
                <a:solidFill>
                  <a:schemeClr val="tx2"/>
                </a:solidFill>
                <a:latin typeface="微软雅黑" panose="020B0503020204020204" pitchFamily="34" charset="-122"/>
                <a:ea typeface="微软雅黑" panose="020B0503020204020204" pitchFamily="34" charset="-122"/>
              </a:rPr>
              <a:t>QDFAE</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6852" y="404664"/>
            <a:ext cx="2182884" cy="5326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9</a:t>
            </a:fld>
            <a:endParaRPr lang="en-US" altLang="zh-CN"/>
          </a:p>
        </p:txBody>
      </p:sp>
      <p:sp>
        <p:nvSpPr>
          <p:cNvPr id="4" name="文本框 3"/>
          <p:cNvSpPr txBox="1"/>
          <p:nvPr/>
        </p:nvSpPr>
        <p:spPr>
          <a:xfrm>
            <a:off x="191344" y="188640"/>
            <a:ext cx="2954655" cy="369332"/>
          </a:xfrm>
          <a:prstGeom prst="rect">
            <a:avLst/>
          </a:prstGeom>
          <a:noFill/>
        </p:spPr>
        <p:txBody>
          <a:bodyPr wrap="none" rtlCol="0">
            <a:spAutoFit/>
          </a:bodyPr>
          <a:lstStyle/>
          <a:p>
            <a:r>
              <a:rPr lang="zh-CN" altLang="en-US" dirty="0" smtClean="0"/>
              <a:t>实现最终一致性的多种方案</a:t>
            </a:r>
            <a:endParaRPr lang="zh-CN" altLang="en-US" dirty="0"/>
          </a:p>
        </p:txBody>
      </p:sp>
      <p:sp>
        <p:nvSpPr>
          <p:cNvPr id="5" name="文本框 4"/>
          <p:cNvSpPr txBox="1"/>
          <p:nvPr/>
        </p:nvSpPr>
        <p:spPr>
          <a:xfrm>
            <a:off x="2495600" y="2852936"/>
            <a:ext cx="6861109" cy="523220"/>
          </a:xfrm>
          <a:prstGeom prst="rect">
            <a:avLst/>
          </a:prstGeom>
          <a:noFill/>
        </p:spPr>
        <p:txBody>
          <a:bodyPr wrap="none" rtlCol="0">
            <a:spAutoFit/>
          </a:bodyPr>
          <a:lstStyle/>
          <a:p>
            <a:r>
              <a:rPr lang="zh-CN" altLang="en-US" sz="2800" dirty="0">
                <a:solidFill>
                  <a:srgbClr val="FF0000"/>
                </a:solidFill>
              </a:rPr>
              <a:t>可靠事件模式</a:t>
            </a:r>
            <a:r>
              <a:rPr lang="zh-CN" altLang="en-US" sz="2800" dirty="0" smtClean="0">
                <a:solidFill>
                  <a:srgbClr val="FF0000"/>
                </a:solidFill>
              </a:rPr>
              <a:t>、</a:t>
            </a:r>
            <a:r>
              <a:rPr lang="en-US" altLang="zh-CN" sz="2800" dirty="0">
                <a:solidFill>
                  <a:srgbClr val="FF0000"/>
                </a:solidFill>
              </a:rPr>
              <a:t> </a:t>
            </a:r>
            <a:r>
              <a:rPr lang="en-US" altLang="zh-CN" sz="2800" dirty="0">
                <a:solidFill>
                  <a:srgbClr val="00B050"/>
                </a:solidFill>
              </a:rPr>
              <a:t>TCC </a:t>
            </a:r>
            <a:r>
              <a:rPr lang="zh-CN" altLang="en-US" sz="2800" dirty="0" smtClean="0">
                <a:solidFill>
                  <a:srgbClr val="00B050"/>
                </a:solidFill>
              </a:rPr>
              <a:t>模式</a:t>
            </a:r>
            <a:r>
              <a:rPr lang="zh-CN" altLang="en-US" sz="2800" dirty="0"/>
              <a:t>、</a:t>
            </a:r>
            <a:r>
              <a:rPr lang="zh-CN" altLang="en-US" sz="2800" dirty="0" smtClean="0"/>
              <a:t>业务</a:t>
            </a:r>
            <a:r>
              <a:rPr lang="zh-CN" altLang="en-US" sz="2800" dirty="0"/>
              <a:t>补偿</a:t>
            </a:r>
            <a:r>
              <a:rPr lang="zh-CN" altLang="en-US" sz="2800" dirty="0" smtClean="0"/>
              <a:t>模式</a:t>
            </a:r>
            <a:endParaRPr lang="en-US" altLang="zh-CN" sz="2800" dirty="0" smtClean="0"/>
          </a:p>
        </p:txBody>
      </p:sp>
    </p:spTree>
    <p:extLst>
      <p:ext uri="{BB962C8B-B14F-4D97-AF65-F5344CB8AC3E}">
        <p14:creationId xmlns:p14="http://schemas.microsoft.com/office/powerpoint/2010/main" val="324730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10</a:t>
            </a:fld>
            <a:endParaRPr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1340768"/>
            <a:ext cx="5715000" cy="2895600"/>
          </a:xfrm>
          <a:prstGeom prst="rect">
            <a:avLst/>
          </a:prstGeom>
        </p:spPr>
      </p:pic>
      <p:sp>
        <p:nvSpPr>
          <p:cNvPr id="5" name="文本框 4"/>
          <p:cNvSpPr txBox="1"/>
          <p:nvPr/>
        </p:nvSpPr>
        <p:spPr>
          <a:xfrm>
            <a:off x="191344" y="188640"/>
            <a:ext cx="2864887" cy="369332"/>
          </a:xfrm>
          <a:prstGeom prst="rect">
            <a:avLst/>
          </a:prstGeom>
          <a:noFill/>
        </p:spPr>
        <p:txBody>
          <a:bodyPr wrap="none" rtlCol="0">
            <a:spAutoFit/>
          </a:bodyPr>
          <a:lstStyle/>
          <a:p>
            <a:r>
              <a:rPr lang="zh-CN" altLang="en-US" dirty="0" smtClean="0"/>
              <a:t>可靠消息</a:t>
            </a:r>
            <a:r>
              <a:rPr lang="en-US" altLang="zh-CN" dirty="0" smtClean="0"/>
              <a:t>-</a:t>
            </a:r>
            <a:r>
              <a:rPr lang="zh-CN" altLang="en-US" dirty="0" smtClean="0"/>
              <a:t>外部事件表</a:t>
            </a:r>
            <a:r>
              <a:rPr lang="en-US" altLang="zh-CN" dirty="0" smtClean="0"/>
              <a:t>-</a:t>
            </a:r>
            <a:r>
              <a:rPr lang="zh-CN" altLang="en-US" dirty="0" smtClean="0"/>
              <a:t>方案</a:t>
            </a:r>
            <a:endParaRPr lang="zh-CN" altLang="en-US" dirty="0"/>
          </a:p>
        </p:txBody>
      </p:sp>
      <p:sp>
        <p:nvSpPr>
          <p:cNvPr id="6" name="矩形 5"/>
          <p:cNvSpPr/>
          <p:nvPr/>
        </p:nvSpPr>
        <p:spPr>
          <a:xfrm>
            <a:off x="1127448" y="4699900"/>
            <a:ext cx="9431107" cy="1815882"/>
          </a:xfrm>
          <a:prstGeom prst="rect">
            <a:avLst/>
          </a:prstGeom>
        </p:spPr>
        <p:txBody>
          <a:bodyPr wrap="square">
            <a:spAutoFit/>
          </a:bodyPr>
          <a:lstStyle/>
          <a:p>
            <a:pPr>
              <a:buFont typeface="+mj-lt"/>
              <a:buAutoNum type="arabicPeriod"/>
            </a:pPr>
            <a:r>
              <a:rPr lang="zh-CN" altLang="en-US" sz="1400" dirty="0">
                <a:solidFill>
                  <a:srgbClr val="666666"/>
                </a:solidFill>
                <a:latin typeface="Microsoft Yahei" panose="020B0503020204020204" pitchFamily="34" charset="-122"/>
                <a:ea typeface="Microsoft Yahei" panose="020B0503020204020204" pitchFamily="34" charset="-122"/>
              </a:rPr>
              <a:t>业务服务在事务提交前，通过实时事件服务向事件系统请求发送事件，事件系统只记录事件并不真正发送</a:t>
            </a:r>
            <a:r>
              <a:rPr lang="zh-CN" altLang="en-US" sz="1400" dirty="0" smtClean="0">
                <a:solidFill>
                  <a:srgbClr val="666666"/>
                </a:solidFill>
                <a:latin typeface="Microsoft Yahei" panose="020B0503020204020204" pitchFamily="34" charset="-122"/>
                <a:ea typeface="Microsoft Yahei" panose="020B0503020204020204" pitchFamily="34" charset="-122"/>
              </a:rPr>
              <a:t>。</a:t>
            </a:r>
            <a:endParaRPr lang="en-US" altLang="zh-CN" sz="1400" dirty="0" smtClean="0">
              <a:solidFill>
                <a:srgbClr val="666666"/>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1400" dirty="0">
              <a:solidFill>
                <a:srgbClr val="666666"/>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1400" dirty="0">
                <a:solidFill>
                  <a:srgbClr val="666666"/>
                </a:solidFill>
                <a:latin typeface="Microsoft Yahei" panose="020B0503020204020204" pitchFamily="34" charset="-122"/>
                <a:ea typeface="Microsoft Yahei" panose="020B0503020204020204" pitchFamily="34" charset="-122"/>
              </a:rPr>
              <a:t>业务服务在提交后，通过实时事件服务向事件系统确认发送，事件得到确认后事件系统才真正发布事件到消息代理</a:t>
            </a:r>
            <a:r>
              <a:rPr lang="zh-CN" altLang="en-US" sz="1400" dirty="0" smtClean="0">
                <a:solidFill>
                  <a:srgbClr val="666666"/>
                </a:solidFill>
                <a:latin typeface="Microsoft Yahei" panose="020B0503020204020204" pitchFamily="34" charset="-122"/>
                <a:ea typeface="Microsoft Yahei" panose="020B0503020204020204" pitchFamily="34" charset="-122"/>
              </a:rPr>
              <a:t>。</a:t>
            </a:r>
            <a:endParaRPr lang="en-US" altLang="zh-CN" sz="1400" dirty="0" smtClean="0">
              <a:solidFill>
                <a:srgbClr val="666666"/>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1400" dirty="0">
              <a:solidFill>
                <a:srgbClr val="666666"/>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1400" dirty="0">
                <a:solidFill>
                  <a:srgbClr val="666666"/>
                </a:solidFill>
                <a:latin typeface="Microsoft Yahei" panose="020B0503020204020204" pitchFamily="34" charset="-122"/>
                <a:ea typeface="Microsoft Yahei" panose="020B0503020204020204" pitchFamily="34" charset="-122"/>
              </a:rPr>
              <a:t>业务服务在业务回滚时，通过实时事件向事件系统取消事件</a:t>
            </a:r>
            <a:r>
              <a:rPr lang="zh-CN" altLang="en-US" sz="1400" dirty="0" smtClean="0">
                <a:solidFill>
                  <a:srgbClr val="666666"/>
                </a:solidFill>
                <a:latin typeface="Microsoft Yahei" panose="020B0503020204020204" pitchFamily="34" charset="-122"/>
                <a:ea typeface="Microsoft Yahei" panose="020B0503020204020204" pitchFamily="34" charset="-122"/>
              </a:rPr>
              <a:t>。</a:t>
            </a:r>
            <a:endParaRPr lang="en-US" altLang="zh-CN" sz="1400" dirty="0" smtClean="0">
              <a:solidFill>
                <a:srgbClr val="666666"/>
              </a:solidFill>
              <a:latin typeface="Microsoft Yahei" panose="020B0503020204020204" pitchFamily="34" charset="-122"/>
              <a:ea typeface="Microsoft Yahei" panose="020B0503020204020204" pitchFamily="34" charset="-122"/>
            </a:endParaRPr>
          </a:p>
          <a:p>
            <a:pPr>
              <a:buFont typeface="+mj-lt"/>
              <a:buAutoNum type="arabicPeriod"/>
            </a:pPr>
            <a:endParaRPr lang="zh-CN" altLang="en-US" sz="1400" dirty="0">
              <a:solidFill>
                <a:srgbClr val="666666"/>
              </a:solidFill>
              <a:latin typeface="Microsoft Yahei" panose="020B0503020204020204" pitchFamily="34" charset="-122"/>
              <a:ea typeface="Microsoft Yahei" panose="020B0503020204020204" pitchFamily="34" charset="-122"/>
            </a:endParaRPr>
          </a:p>
          <a:p>
            <a:pPr>
              <a:buFont typeface="+mj-lt"/>
              <a:buAutoNum type="arabicPeriod"/>
            </a:pPr>
            <a:r>
              <a:rPr lang="zh-CN" altLang="en-US" sz="1400" dirty="0">
                <a:solidFill>
                  <a:srgbClr val="666666"/>
                </a:solidFill>
                <a:latin typeface="Microsoft Yahei" panose="020B0503020204020204" pitchFamily="34" charset="-122"/>
                <a:ea typeface="Microsoft Yahei" panose="020B0503020204020204" pitchFamily="34" charset="-122"/>
              </a:rPr>
              <a:t>如果业务服务在发送确认或取消之前停止服务了怎么办呢</a:t>
            </a:r>
            <a:r>
              <a:rPr lang="en-US" altLang="zh-CN" sz="1400" dirty="0">
                <a:solidFill>
                  <a:srgbClr val="666666"/>
                </a:solidFill>
                <a:latin typeface="Microsoft Yahei" panose="020B0503020204020204" pitchFamily="34" charset="-122"/>
                <a:ea typeface="Microsoft Yahei" panose="020B0503020204020204" pitchFamily="34" charset="-122"/>
              </a:rPr>
              <a:t>?</a:t>
            </a:r>
            <a:r>
              <a:rPr lang="zh-CN" altLang="en-US" sz="1400" dirty="0">
                <a:solidFill>
                  <a:srgbClr val="666666"/>
                </a:solidFill>
                <a:latin typeface="Microsoft Yahei" panose="020B0503020204020204" pitchFamily="34" charset="-122"/>
                <a:ea typeface="Microsoft Yahei" panose="020B0503020204020204" pitchFamily="34" charset="-122"/>
              </a:rPr>
              <a:t>事件系统的事件恢复服务会定期找到未确认发送的事件向业务服务查询状态，根据业务服务返回的状态决定事件是要发布还是取消。</a:t>
            </a:r>
            <a:endParaRPr lang="zh-CN" altLang="en-US" sz="1400" b="0" i="0" dirty="0">
              <a:solidFill>
                <a:srgbClr val="666666"/>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08069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11</a:t>
            </a:fld>
            <a:endParaRPr lang="en-US" altLang="zh-CN"/>
          </a:p>
        </p:txBody>
      </p:sp>
      <p:sp>
        <p:nvSpPr>
          <p:cNvPr id="4" name="矩形 3"/>
          <p:cNvSpPr/>
          <p:nvPr/>
        </p:nvSpPr>
        <p:spPr>
          <a:xfrm>
            <a:off x="2855640" y="2204864"/>
            <a:ext cx="3480440" cy="369332"/>
          </a:xfrm>
          <a:prstGeom prst="rect">
            <a:avLst/>
          </a:prstGeom>
        </p:spPr>
        <p:txBody>
          <a:bodyPr wrap="none">
            <a:spAutoFit/>
          </a:bodyPr>
          <a:lstStyle/>
          <a:p>
            <a:r>
              <a:rPr lang="zh-CN" altLang="en-US" b="1" dirty="0" smtClean="0"/>
              <a:t>幂</a:t>
            </a:r>
            <a:r>
              <a:rPr lang="zh-CN" altLang="en-US" b="1" dirty="0"/>
              <a:t>等性的事件需要考虑执行顺序</a:t>
            </a:r>
            <a:r>
              <a:rPr lang="zh-CN" altLang="en-US" dirty="0"/>
              <a:t> </a:t>
            </a:r>
          </a:p>
        </p:txBody>
      </p:sp>
      <p:sp>
        <p:nvSpPr>
          <p:cNvPr id="5" name="矩形 4"/>
          <p:cNvSpPr/>
          <p:nvPr/>
        </p:nvSpPr>
        <p:spPr>
          <a:xfrm>
            <a:off x="2855640" y="2852936"/>
            <a:ext cx="1172116" cy="369332"/>
          </a:xfrm>
          <a:prstGeom prst="rect">
            <a:avLst/>
          </a:prstGeom>
        </p:spPr>
        <p:txBody>
          <a:bodyPr wrap="none">
            <a:spAutoFit/>
          </a:bodyPr>
          <a:lstStyle/>
          <a:p>
            <a:r>
              <a:rPr lang="zh-CN" altLang="en-US" b="1" dirty="0"/>
              <a:t>重复处理</a:t>
            </a:r>
            <a:r>
              <a:rPr lang="zh-CN" altLang="en-US" dirty="0"/>
              <a:t> </a:t>
            </a:r>
          </a:p>
        </p:txBody>
      </p:sp>
      <p:sp>
        <p:nvSpPr>
          <p:cNvPr id="6" name="矩形 5"/>
          <p:cNvSpPr/>
          <p:nvPr/>
        </p:nvSpPr>
        <p:spPr>
          <a:xfrm>
            <a:off x="2855640" y="3501008"/>
            <a:ext cx="1569660" cy="369332"/>
          </a:xfrm>
          <a:prstGeom prst="rect">
            <a:avLst/>
          </a:prstGeom>
        </p:spPr>
        <p:txBody>
          <a:bodyPr wrap="none">
            <a:spAutoFit/>
          </a:bodyPr>
          <a:lstStyle/>
          <a:p>
            <a:r>
              <a:rPr lang="zh-CN" altLang="en-US" b="1" dirty="0" smtClean="0"/>
              <a:t>消息处理日志</a:t>
            </a:r>
            <a:endParaRPr lang="zh-CN" altLang="en-US" dirty="0"/>
          </a:p>
        </p:txBody>
      </p:sp>
      <p:sp>
        <p:nvSpPr>
          <p:cNvPr id="7" name="矩形 6"/>
          <p:cNvSpPr/>
          <p:nvPr/>
        </p:nvSpPr>
        <p:spPr>
          <a:xfrm>
            <a:off x="2855640" y="4156266"/>
            <a:ext cx="646331" cy="369332"/>
          </a:xfrm>
          <a:prstGeom prst="rect">
            <a:avLst/>
          </a:prstGeom>
        </p:spPr>
        <p:txBody>
          <a:bodyPr wrap="none">
            <a:spAutoFit/>
          </a:bodyPr>
          <a:lstStyle/>
          <a:p>
            <a:r>
              <a:rPr lang="zh-CN" altLang="en-US" b="1" dirty="0" smtClean="0"/>
              <a:t>对账</a:t>
            </a:r>
            <a:endParaRPr lang="zh-CN" altLang="en-US" dirty="0"/>
          </a:p>
        </p:txBody>
      </p:sp>
      <p:sp>
        <p:nvSpPr>
          <p:cNvPr id="8" name="文本框 7"/>
          <p:cNvSpPr txBox="1"/>
          <p:nvPr/>
        </p:nvSpPr>
        <p:spPr>
          <a:xfrm>
            <a:off x="191344" y="188640"/>
            <a:ext cx="3493264" cy="369332"/>
          </a:xfrm>
          <a:prstGeom prst="rect">
            <a:avLst/>
          </a:prstGeom>
          <a:noFill/>
        </p:spPr>
        <p:txBody>
          <a:bodyPr wrap="none" rtlCol="0">
            <a:spAutoFit/>
          </a:bodyPr>
          <a:lstStyle/>
          <a:p>
            <a:r>
              <a:rPr lang="zh-CN" altLang="en-US" dirty="0" smtClean="0"/>
              <a:t>可靠消息</a:t>
            </a:r>
            <a:r>
              <a:rPr lang="en-US" altLang="zh-CN" dirty="0" smtClean="0"/>
              <a:t>-</a:t>
            </a:r>
            <a:r>
              <a:rPr lang="zh-CN" altLang="en-US" dirty="0" smtClean="0"/>
              <a:t>实现时需要考虑的问题</a:t>
            </a:r>
            <a:endParaRPr lang="zh-CN" altLang="en-US" dirty="0"/>
          </a:p>
        </p:txBody>
      </p:sp>
    </p:spTree>
    <p:extLst>
      <p:ext uri="{BB962C8B-B14F-4D97-AF65-F5344CB8AC3E}">
        <p14:creationId xmlns:p14="http://schemas.microsoft.com/office/powerpoint/2010/main" val="1930974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12</a:t>
            </a:fld>
            <a:endParaRPr lang="en-US" altLang="zh-CN"/>
          </a:p>
        </p:txBody>
      </p:sp>
      <p:pic>
        <p:nvPicPr>
          <p:cNvPr id="4" name="图片 3"/>
          <p:cNvPicPr>
            <a:picLocks noChangeAspect="1"/>
          </p:cNvPicPr>
          <p:nvPr/>
        </p:nvPicPr>
        <p:blipFill>
          <a:blip r:embed="rId2"/>
          <a:stretch>
            <a:fillRect/>
          </a:stretch>
        </p:blipFill>
        <p:spPr>
          <a:xfrm>
            <a:off x="2063552" y="1196752"/>
            <a:ext cx="7315919" cy="4813974"/>
          </a:xfrm>
          <a:prstGeom prst="rect">
            <a:avLst/>
          </a:prstGeom>
        </p:spPr>
      </p:pic>
      <p:sp>
        <p:nvSpPr>
          <p:cNvPr id="5" name="文本框 4"/>
          <p:cNvSpPr txBox="1"/>
          <p:nvPr/>
        </p:nvSpPr>
        <p:spPr>
          <a:xfrm>
            <a:off x="263352" y="260648"/>
            <a:ext cx="1569660" cy="369332"/>
          </a:xfrm>
          <a:prstGeom prst="rect">
            <a:avLst/>
          </a:prstGeom>
          <a:noFill/>
        </p:spPr>
        <p:txBody>
          <a:bodyPr wrap="none" rtlCol="0">
            <a:spAutoFit/>
          </a:bodyPr>
          <a:lstStyle/>
          <a:p>
            <a:r>
              <a:rPr lang="zh-CN" altLang="en-US" dirty="0" smtClean="0"/>
              <a:t>经典事务模式</a:t>
            </a:r>
            <a:endParaRPr lang="zh-CN" altLang="en-US" dirty="0"/>
          </a:p>
        </p:txBody>
      </p:sp>
    </p:spTree>
    <p:extLst>
      <p:ext uri="{BB962C8B-B14F-4D97-AF65-F5344CB8AC3E}">
        <p14:creationId xmlns:p14="http://schemas.microsoft.com/office/powerpoint/2010/main" val="1468828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13</a:t>
            </a:fld>
            <a:endParaRPr lang="en-US" altLang="zh-CN"/>
          </a:p>
        </p:txBody>
      </p:sp>
      <p:sp>
        <p:nvSpPr>
          <p:cNvPr id="4" name="矩形 3"/>
          <p:cNvSpPr/>
          <p:nvPr/>
        </p:nvSpPr>
        <p:spPr>
          <a:xfrm>
            <a:off x="1408554" y="1052736"/>
            <a:ext cx="8648779" cy="1754326"/>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全局</a:t>
            </a:r>
            <a:r>
              <a:rPr lang="zh-CN" altLang="en-US" sz="5400" b="0" cap="none" spc="0" dirty="0" smtClean="0">
                <a:ln w="0"/>
                <a:solidFill>
                  <a:schemeClr val="accent1"/>
                </a:solidFill>
                <a:effectLst>
                  <a:outerShdw blurRad="38100" dist="25400" dir="5400000" algn="ctr" rotWithShape="0">
                    <a:srgbClr val="6E747A">
                      <a:alpha val="43000"/>
                    </a:srgbClr>
                  </a:outerShdw>
                </a:effectLst>
              </a:rPr>
              <a:t>事务服务</a:t>
            </a:r>
            <a:endParaRPr lang="en-US" altLang="zh-CN" sz="5400" b="0" cap="none" spc="0" dirty="0" smtClean="0">
              <a:ln w="0"/>
              <a:solidFill>
                <a:schemeClr val="accent1"/>
              </a:solidFill>
              <a:effectLst>
                <a:outerShdw blurRad="38100" dist="25400" dir="5400000" algn="ctr" rotWithShape="0">
                  <a:srgbClr val="6E747A">
                    <a:alpha val="43000"/>
                  </a:srgbClr>
                </a:outerShdw>
              </a:effectLst>
            </a:endParaRPr>
          </a:p>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 </a:t>
            </a:r>
            <a:r>
              <a:rPr lang="en-US" altLang="zh-CN" sz="5400" b="0" cap="none" spc="0" dirty="0" smtClean="0">
                <a:ln w="0"/>
                <a:solidFill>
                  <a:schemeClr val="accent1"/>
                </a:solidFill>
                <a:effectLst>
                  <a:outerShdw blurRad="38100" dist="25400" dir="5400000" algn="ctr" rotWithShape="0">
                    <a:srgbClr val="6E747A">
                      <a:alpha val="43000"/>
                    </a:srgbClr>
                  </a:outerShdw>
                </a:effectLst>
              </a:rPr>
              <a:t>Global Transaction Service</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1199456" y="2940044"/>
            <a:ext cx="432048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跨</a:t>
            </a:r>
            <a:r>
              <a:rPr lang="zh-CN" altLang="en-US" dirty="0" smtClean="0"/>
              <a:t>服务（跨域事务）的调用</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单域</a:t>
            </a:r>
            <a:r>
              <a:rPr lang="zh-CN" altLang="en-US" dirty="0"/>
              <a:t>服务</a:t>
            </a:r>
            <a:endParaRPr lang="en-US" altLang="zh-CN" dirty="0"/>
          </a:p>
        </p:txBody>
      </p:sp>
      <p:sp>
        <p:nvSpPr>
          <p:cNvPr id="6" name="文本框 5"/>
          <p:cNvSpPr txBox="1"/>
          <p:nvPr/>
        </p:nvSpPr>
        <p:spPr>
          <a:xfrm>
            <a:off x="1199456" y="4168676"/>
            <a:ext cx="3313728" cy="2308324"/>
          </a:xfrm>
          <a:prstGeom prst="rect">
            <a:avLst/>
          </a:prstGeom>
          <a:noFill/>
        </p:spPr>
        <p:txBody>
          <a:bodyPr wrap="none" rtlCol="0">
            <a:spAutoFit/>
          </a:bodyPr>
          <a:lstStyle/>
          <a:p>
            <a:r>
              <a:rPr lang="zh-CN" altLang="en-US" dirty="0" smtClean="0"/>
              <a:t>包括三个子问题</a:t>
            </a:r>
            <a:r>
              <a:rPr lang="zh-CN" altLang="en-US" dirty="0" smtClean="0"/>
              <a:t>：</a:t>
            </a:r>
            <a:endParaRPr lang="en-US" altLang="zh-CN" dirty="0" smtClean="0"/>
          </a:p>
          <a:p>
            <a:endParaRPr lang="en-US" altLang="zh-CN" dirty="0" smtClean="0"/>
          </a:p>
          <a:p>
            <a:r>
              <a:rPr lang="en-US" altLang="zh-CN" dirty="0" smtClean="0">
                <a:solidFill>
                  <a:srgbClr val="FF0000"/>
                </a:solidFill>
              </a:rPr>
              <a:t>1</a:t>
            </a:r>
            <a:r>
              <a:rPr lang="zh-CN" altLang="en-US" dirty="0" smtClean="0">
                <a:solidFill>
                  <a:srgbClr val="FF0000"/>
                </a:solidFill>
              </a:rPr>
              <a:t>、</a:t>
            </a:r>
            <a:r>
              <a:rPr lang="zh-CN" altLang="en-US" dirty="0">
                <a:solidFill>
                  <a:srgbClr val="FF0000"/>
                </a:solidFill>
              </a:rPr>
              <a:t>跨数据库的分布式事务</a:t>
            </a:r>
          </a:p>
          <a:p>
            <a:endParaRPr lang="zh-CN" altLang="en-US" dirty="0">
              <a:solidFill>
                <a:srgbClr val="FF0000"/>
              </a:solidFill>
            </a:endParaRPr>
          </a:p>
          <a:p>
            <a:r>
              <a:rPr lang="en-US" altLang="zh-CN" dirty="0" smtClean="0">
                <a:solidFill>
                  <a:srgbClr val="FF0000"/>
                </a:solidFill>
              </a:rPr>
              <a:t>2</a:t>
            </a:r>
            <a:r>
              <a:rPr lang="zh-CN" altLang="en-US" dirty="0" smtClean="0">
                <a:solidFill>
                  <a:srgbClr val="FF0000"/>
                </a:solidFill>
              </a:rPr>
              <a:t>、</a:t>
            </a:r>
            <a:r>
              <a:rPr lang="zh-CN" altLang="en-US" dirty="0">
                <a:solidFill>
                  <a:srgbClr val="FF0000"/>
                </a:solidFill>
              </a:rPr>
              <a:t>跨服务</a:t>
            </a:r>
            <a:r>
              <a:rPr lang="zh-CN" altLang="en-US" dirty="0" smtClean="0">
                <a:solidFill>
                  <a:srgbClr val="FF0000"/>
                </a:solidFill>
              </a:rPr>
              <a:t>的分布式事务</a:t>
            </a:r>
            <a:endParaRPr lang="en-US" altLang="zh-CN" dirty="0">
              <a:solidFill>
                <a:srgbClr val="FF0000"/>
              </a:solidFill>
            </a:endParaRPr>
          </a:p>
          <a:p>
            <a:endParaRPr lang="en-US" altLang="zh-CN" dirty="0" smtClean="0"/>
          </a:p>
          <a:p>
            <a:r>
              <a:rPr lang="en-US" altLang="zh-CN" dirty="0" smtClean="0"/>
              <a:t>3</a:t>
            </a:r>
            <a:r>
              <a:rPr lang="zh-CN" altLang="en-US" dirty="0" smtClean="0"/>
              <a:t>、</a:t>
            </a:r>
            <a:r>
              <a:rPr lang="zh-CN" altLang="en-US" dirty="0" smtClean="0"/>
              <a:t>跨数据库和消息队列的</a:t>
            </a:r>
            <a:r>
              <a:rPr lang="zh-CN" altLang="en-US" dirty="0" smtClean="0"/>
              <a:t>事务</a:t>
            </a:r>
            <a:endParaRPr lang="en-US" altLang="zh-CN" dirty="0" smtClean="0"/>
          </a:p>
          <a:p>
            <a:endParaRPr lang="en-US" altLang="zh-CN" dirty="0" smtClean="0"/>
          </a:p>
        </p:txBody>
      </p:sp>
      <p:sp>
        <p:nvSpPr>
          <p:cNvPr id="7" name="文本框 6"/>
          <p:cNvSpPr txBox="1"/>
          <p:nvPr/>
        </p:nvSpPr>
        <p:spPr>
          <a:xfrm>
            <a:off x="263352" y="260648"/>
            <a:ext cx="4673074" cy="369332"/>
          </a:xfrm>
          <a:prstGeom prst="rect">
            <a:avLst/>
          </a:prstGeom>
          <a:noFill/>
        </p:spPr>
        <p:txBody>
          <a:bodyPr wrap="none" rtlCol="0">
            <a:spAutoFit/>
          </a:bodyPr>
          <a:lstStyle/>
          <a:p>
            <a:r>
              <a:rPr lang="zh-CN" altLang="en-US" dirty="0" smtClean="0"/>
              <a:t>经典模式 </a:t>
            </a:r>
            <a:r>
              <a:rPr lang="en-US" altLang="zh-CN" dirty="0" smtClean="0"/>
              <a:t>– GTS</a:t>
            </a:r>
            <a:r>
              <a:rPr lang="zh-CN" altLang="en-US" dirty="0" smtClean="0"/>
              <a:t>技术方案 （</a:t>
            </a:r>
            <a:r>
              <a:rPr lang="zh-CN" altLang="en-US" dirty="0" smtClean="0">
                <a:solidFill>
                  <a:srgbClr val="FF0000"/>
                </a:solidFill>
              </a:rPr>
              <a:t>概念验证阶段</a:t>
            </a:r>
            <a:r>
              <a:rPr lang="zh-CN" altLang="en-US" dirty="0" smtClean="0"/>
              <a:t>）</a:t>
            </a:r>
            <a:endParaRPr lang="zh-CN" altLang="en-US" dirty="0"/>
          </a:p>
        </p:txBody>
      </p:sp>
      <p:sp>
        <p:nvSpPr>
          <p:cNvPr id="2" name="文本框 1"/>
          <p:cNvSpPr txBox="1"/>
          <p:nvPr/>
        </p:nvSpPr>
        <p:spPr>
          <a:xfrm>
            <a:off x="5750455" y="2940044"/>
            <a:ext cx="2262158" cy="369332"/>
          </a:xfrm>
          <a:prstGeom prst="rect">
            <a:avLst/>
          </a:prstGeom>
          <a:noFill/>
        </p:spPr>
        <p:txBody>
          <a:bodyPr wrap="none" rtlCol="0">
            <a:spAutoFit/>
          </a:bodyPr>
          <a:lstStyle/>
          <a:p>
            <a:r>
              <a:rPr lang="zh-CN" altLang="en-US" dirty="0" smtClean="0">
                <a:hlinkClick r:id="rId2"/>
              </a:rPr>
              <a:t>阿</a:t>
            </a:r>
            <a:r>
              <a:rPr lang="zh-CN" altLang="en-US" dirty="0">
                <a:hlinkClick r:id="rId2"/>
              </a:rPr>
              <a:t>里云全局事务</a:t>
            </a:r>
            <a:r>
              <a:rPr lang="zh-CN" altLang="en-US" dirty="0" smtClean="0">
                <a:hlinkClick r:id="rId2"/>
              </a:rPr>
              <a:t>服务</a:t>
            </a:r>
            <a:endParaRPr lang="en-US" altLang="zh-CN" dirty="0" smtClean="0"/>
          </a:p>
        </p:txBody>
      </p:sp>
      <p:pic>
        <p:nvPicPr>
          <p:cNvPr id="8" name="图片 7"/>
          <p:cNvPicPr>
            <a:picLocks noChangeAspect="1"/>
          </p:cNvPicPr>
          <p:nvPr/>
        </p:nvPicPr>
        <p:blipFill>
          <a:blip r:embed="rId3"/>
          <a:stretch>
            <a:fillRect/>
          </a:stretch>
        </p:blipFill>
        <p:spPr>
          <a:xfrm>
            <a:off x="5750455" y="3442358"/>
            <a:ext cx="5009744" cy="1532964"/>
          </a:xfrm>
          <a:prstGeom prst="rect">
            <a:avLst/>
          </a:prstGeom>
        </p:spPr>
      </p:pic>
    </p:spTree>
    <p:extLst>
      <p:ext uri="{BB962C8B-B14F-4D97-AF65-F5344CB8AC3E}">
        <p14:creationId xmlns:p14="http://schemas.microsoft.com/office/powerpoint/2010/main" val="3440685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14</a:t>
            </a:fld>
            <a:endParaRPr lang="en-US" altLang="zh-CN"/>
          </a:p>
        </p:txBody>
      </p:sp>
      <p:pic>
        <p:nvPicPr>
          <p:cNvPr id="4" name="图片 3"/>
          <p:cNvPicPr>
            <a:picLocks noChangeAspect="1"/>
          </p:cNvPicPr>
          <p:nvPr/>
        </p:nvPicPr>
        <p:blipFill>
          <a:blip r:embed="rId2"/>
          <a:stretch>
            <a:fillRect/>
          </a:stretch>
        </p:blipFill>
        <p:spPr>
          <a:xfrm>
            <a:off x="1127448" y="836712"/>
            <a:ext cx="8877300" cy="5600700"/>
          </a:xfrm>
          <a:prstGeom prst="rect">
            <a:avLst/>
          </a:prstGeom>
        </p:spPr>
      </p:pic>
      <p:sp>
        <p:nvSpPr>
          <p:cNvPr id="6" name="文本框 5"/>
          <p:cNvSpPr txBox="1"/>
          <p:nvPr/>
        </p:nvSpPr>
        <p:spPr>
          <a:xfrm>
            <a:off x="263352" y="260648"/>
            <a:ext cx="2287806" cy="369332"/>
          </a:xfrm>
          <a:prstGeom prst="rect">
            <a:avLst/>
          </a:prstGeom>
          <a:noFill/>
        </p:spPr>
        <p:txBody>
          <a:bodyPr wrap="none" rtlCol="0">
            <a:spAutoFit/>
          </a:bodyPr>
          <a:lstStyle/>
          <a:p>
            <a:r>
              <a:rPr lang="zh-CN" altLang="en-US" dirty="0" smtClean="0"/>
              <a:t>经典模式 </a:t>
            </a:r>
            <a:r>
              <a:rPr lang="en-US" altLang="zh-CN" dirty="0" smtClean="0"/>
              <a:t>– DTP</a:t>
            </a:r>
            <a:r>
              <a:rPr lang="zh-CN" altLang="en-US" dirty="0" smtClean="0"/>
              <a:t>方案</a:t>
            </a:r>
            <a:endParaRPr lang="zh-CN" altLang="en-US" dirty="0"/>
          </a:p>
        </p:txBody>
      </p:sp>
    </p:spTree>
    <p:extLst>
      <p:ext uri="{BB962C8B-B14F-4D97-AF65-F5344CB8AC3E}">
        <p14:creationId xmlns:p14="http://schemas.microsoft.com/office/powerpoint/2010/main" val="1300629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15</a:t>
            </a:fld>
            <a:endParaRPr lang="en-US" altLang="zh-CN"/>
          </a:p>
        </p:txBody>
      </p:sp>
      <p:sp>
        <p:nvSpPr>
          <p:cNvPr id="4" name="文本框 3"/>
          <p:cNvSpPr txBox="1"/>
          <p:nvPr/>
        </p:nvSpPr>
        <p:spPr>
          <a:xfrm>
            <a:off x="119336" y="116632"/>
            <a:ext cx="3570208" cy="461665"/>
          </a:xfrm>
          <a:prstGeom prst="rect">
            <a:avLst/>
          </a:prstGeom>
          <a:noFill/>
        </p:spPr>
        <p:txBody>
          <a:bodyPr wrap="none" rtlCol="0">
            <a:spAutoFit/>
          </a:bodyPr>
          <a:lstStyle/>
          <a:p>
            <a:r>
              <a:rPr lang="zh-CN" altLang="en-US" sz="2400" b="1" dirty="0" smtClean="0"/>
              <a:t>目前</a:t>
            </a:r>
            <a:r>
              <a:rPr lang="zh-CN" altLang="en-US" sz="2400" b="1" dirty="0" smtClean="0"/>
              <a:t>业界的一些解决</a:t>
            </a:r>
            <a:r>
              <a:rPr lang="zh-CN" altLang="en-US" sz="2400" b="1" dirty="0" smtClean="0"/>
              <a:t>方案</a:t>
            </a:r>
            <a:endParaRPr lang="zh-CN" altLang="en-US" sz="2400" b="1" dirty="0"/>
          </a:p>
        </p:txBody>
      </p:sp>
      <p:sp>
        <p:nvSpPr>
          <p:cNvPr id="2" name="文本框 1"/>
          <p:cNvSpPr txBox="1"/>
          <p:nvPr/>
        </p:nvSpPr>
        <p:spPr>
          <a:xfrm>
            <a:off x="8544272" y="2800029"/>
            <a:ext cx="184731" cy="646331"/>
          </a:xfrm>
          <a:prstGeom prst="rect">
            <a:avLst/>
          </a:prstGeom>
          <a:noFill/>
        </p:spPr>
        <p:txBody>
          <a:bodyPr wrap="none" rtlCol="0">
            <a:spAutoFit/>
          </a:bodyPr>
          <a:lstStyle/>
          <a:p>
            <a:endParaRPr lang="en-US" altLang="zh-CN" dirty="0"/>
          </a:p>
          <a:p>
            <a:endParaRPr lang="en-US" altLang="zh-CN" dirty="0"/>
          </a:p>
        </p:txBody>
      </p:sp>
      <p:graphicFrame>
        <p:nvGraphicFramePr>
          <p:cNvPr id="9" name="图示 8"/>
          <p:cNvGraphicFramePr/>
          <p:nvPr>
            <p:extLst>
              <p:ext uri="{D42A27DB-BD31-4B8C-83A1-F6EECF244321}">
                <p14:modId xmlns:p14="http://schemas.microsoft.com/office/powerpoint/2010/main" val="1514281472"/>
              </p:ext>
            </p:extLst>
          </p:nvPr>
        </p:nvGraphicFramePr>
        <p:xfrm>
          <a:off x="1775520" y="404664"/>
          <a:ext cx="8496944" cy="5823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368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2079" y="1988840"/>
            <a:ext cx="12176026" cy="302433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0" name="Rectangle 5"/>
          <p:cNvSpPr>
            <a:spLocks noChangeArrowheads="1"/>
          </p:cNvSpPr>
          <p:nvPr>
            <p:custDataLst>
              <p:tags r:id="rId2"/>
            </p:custDataLst>
          </p:nvPr>
        </p:nvSpPr>
        <p:spPr bwMode="auto">
          <a:xfrm>
            <a:off x="2683372" y="2223866"/>
            <a:ext cx="6598518" cy="2554287"/>
          </a:xfrm>
          <a:prstGeom prst="rect">
            <a:avLst/>
          </a:prstGeom>
          <a:noFill/>
          <a:ln>
            <a:noFill/>
          </a:ln>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zh-CN" altLang="zh-CN" sz="16600" dirty="0">
                <a:solidFill>
                  <a:schemeClr val="accent1">
                    <a:lumMod val="40000"/>
                    <a:lumOff val="60000"/>
                  </a:schemeClr>
                </a:solidFill>
                <a:latin typeface="Impact" panose="020B0806030902050204" pitchFamily="34" charset="0"/>
                <a:ea typeface="+mn-ea"/>
              </a:rPr>
              <a:t>THANKS</a:t>
            </a:r>
            <a:endParaRPr lang="zh-CN" altLang="zh-CN" dirty="0" smtClean="0">
              <a:solidFill>
                <a:schemeClr val="accent1">
                  <a:lumMod val="40000"/>
                  <a:lumOff val="60000"/>
                </a:schemeClr>
              </a:solidFill>
              <a:ea typeface="+mn-ea"/>
            </a:endParaRPr>
          </a:p>
        </p:txBody>
      </p:sp>
      <p:sp>
        <p:nvSpPr>
          <p:cNvPr id="9" name="KSO_Shape"/>
          <p:cNvSpPr>
            <a:spLocks/>
          </p:cNvSpPr>
          <p:nvPr>
            <p:custDataLst>
              <p:tags r:id="rId3"/>
            </p:custDataLst>
          </p:nvPr>
        </p:nvSpPr>
        <p:spPr bwMode="auto">
          <a:xfrm>
            <a:off x="9188946" y="2187353"/>
            <a:ext cx="428063" cy="519113"/>
          </a:xfrm>
          <a:custGeom>
            <a:avLst/>
            <a:gdLst>
              <a:gd name="T0" fmla="*/ 371445 w 968375"/>
              <a:gd name="T1" fmla="*/ 4170766 h 1170887"/>
              <a:gd name="T2" fmla="*/ 1792630 w 968375"/>
              <a:gd name="T3" fmla="*/ 4800430 h 1170887"/>
              <a:gd name="T4" fmla="*/ 3197663 w 968375"/>
              <a:gd name="T5" fmla="*/ 4203058 h 1170887"/>
              <a:gd name="T6" fmla="*/ 3407611 w 968375"/>
              <a:gd name="T7" fmla="*/ 4299927 h 1170887"/>
              <a:gd name="T8" fmla="*/ 1792630 w 968375"/>
              <a:gd name="T9" fmla="*/ 5042605 h 1170887"/>
              <a:gd name="T10" fmla="*/ 145346 w 968375"/>
              <a:gd name="T11" fmla="*/ 4267639 h 1170887"/>
              <a:gd name="T12" fmla="*/ 371445 w 968375"/>
              <a:gd name="T13" fmla="*/ 4170766 h 1170887"/>
              <a:gd name="T14" fmla="*/ 3746756 w 968375"/>
              <a:gd name="T15" fmla="*/ 2669270 h 1170887"/>
              <a:gd name="T16" fmla="*/ 4166650 w 968375"/>
              <a:gd name="T17" fmla="*/ 3185913 h 1170887"/>
              <a:gd name="T18" fmla="*/ 3633706 w 968375"/>
              <a:gd name="T19" fmla="*/ 3718701 h 1170887"/>
              <a:gd name="T20" fmla="*/ 3439911 w 968375"/>
              <a:gd name="T21" fmla="*/ 3686415 h 1170887"/>
              <a:gd name="T22" fmla="*/ 3569109 w 968375"/>
              <a:gd name="T23" fmla="*/ 3476526 h 1170887"/>
              <a:gd name="T24" fmla="*/ 3633706 w 968375"/>
              <a:gd name="T25" fmla="*/ 3492671 h 1170887"/>
              <a:gd name="T26" fmla="*/ 3924402 w 968375"/>
              <a:gd name="T27" fmla="*/ 3185913 h 1170887"/>
              <a:gd name="T28" fmla="*/ 3730608 w 968375"/>
              <a:gd name="T29" fmla="*/ 2911445 h 1170887"/>
              <a:gd name="T30" fmla="*/ 3746756 w 968375"/>
              <a:gd name="T31" fmla="*/ 2669270 h 1170887"/>
              <a:gd name="T32" fmla="*/ 3536810 w 968375"/>
              <a:gd name="T33" fmla="*/ 2314074 h 1170887"/>
              <a:gd name="T34" fmla="*/ 3569109 w 968375"/>
              <a:gd name="T35" fmla="*/ 2636978 h 1170887"/>
              <a:gd name="T36" fmla="*/ 1792630 w 968375"/>
              <a:gd name="T37" fmla="*/ 4412946 h 1170887"/>
              <a:gd name="T38" fmla="*/ 0 w 968375"/>
              <a:gd name="T39" fmla="*/ 2636978 h 1170887"/>
              <a:gd name="T40" fmla="*/ 32302 w 968375"/>
              <a:gd name="T41" fmla="*/ 2346365 h 1170887"/>
              <a:gd name="T42" fmla="*/ 1792630 w 968375"/>
              <a:gd name="T43" fmla="*/ 3266639 h 1170887"/>
              <a:gd name="T44" fmla="*/ 3536810 w 968375"/>
              <a:gd name="T45" fmla="*/ 2346365 h 1170887"/>
              <a:gd name="T46" fmla="*/ 3536810 w 968375"/>
              <a:gd name="T47" fmla="*/ 2314074 h 1170887"/>
              <a:gd name="T48" fmla="*/ 1792630 w 968375"/>
              <a:gd name="T49" fmla="*/ 1603686 h 1170887"/>
              <a:gd name="T50" fmla="*/ 3343009 w 968375"/>
              <a:gd name="T51" fmla="*/ 2346365 h 1170887"/>
              <a:gd name="T52" fmla="*/ 3326861 w 968375"/>
              <a:gd name="T53" fmla="*/ 2459381 h 1170887"/>
              <a:gd name="T54" fmla="*/ 1792630 w 968375"/>
              <a:gd name="T55" fmla="*/ 1942738 h 1170887"/>
              <a:gd name="T56" fmla="*/ 242248 w 968375"/>
              <a:gd name="T57" fmla="*/ 2459381 h 1170887"/>
              <a:gd name="T58" fmla="*/ 226095 w 968375"/>
              <a:gd name="T59" fmla="*/ 2346365 h 1170887"/>
              <a:gd name="T60" fmla="*/ 1792630 w 968375"/>
              <a:gd name="T61" fmla="*/ 1603686 h 1170887"/>
              <a:gd name="T62" fmla="*/ 2340261 w 968375"/>
              <a:gd name="T63" fmla="*/ 267425 h 1170887"/>
              <a:gd name="T64" fmla="*/ 2384732 w 968375"/>
              <a:gd name="T65" fmla="*/ 1604557 h 1170887"/>
              <a:gd name="T66" fmla="*/ 2340261 w 968375"/>
              <a:gd name="T67" fmla="*/ 267425 h 1170887"/>
              <a:gd name="T68" fmla="*/ 1183916 w 968375"/>
              <a:gd name="T69" fmla="*/ 178285 h 1170887"/>
              <a:gd name="T70" fmla="*/ 1228390 w 968375"/>
              <a:gd name="T71" fmla="*/ 1515418 h 1170887"/>
              <a:gd name="T72" fmla="*/ 1183916 w 968375"/>
              <a:gd name="T73" fmla="*/ 178285 h 1170887"/>
              <a:gd name="T74" fmla="*/ 1762085 w 968375"/>
              <a:gd name="T75" fmla="*/ 0 h 1170887"/>
              <a:gd name="T76" fmla="*/ 1806562 w 968375"/>
              <a:gd name="T77" fmla="*/ 1337130 h 1170887"/>
              <a:gd name="T78" fmla="*/ 1762085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accent1">
              <a:lumMod val="40000"/>
              <a:lumOff val="60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Tree>
    <p:custDataLst>
      <p:tags r:id="rId1"/>
    </p:custDataLst>
    <p:extLst>
      <p:ext uri="{BB962C8B-B14F-4D97-AF65-F5344CB8AC3E}">
        <p14:creationId xmlns:p14="http://schemas.microsoft.com/office/powerpoint/2010/main" val="1725597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1</a:t>
            </a:fld>
            <a:endParaRPr lang="en-US" altLang="zh-CN"/>
          </a:p>
        </p:txBody>
      </p:sp>
      <p:pic>
        <p:nvPicPr>
          <p:cNvPr id="4" name="图片 3"/>
          <p:cNvPicPr>
            <a:picLocks noChangeAspect="1"/>
          </p:cNvPicPr>
          <p:nvPr/>
        </p:nvPicPr>
        <p:blipFill>
          <a:blip r:embed="rId2"/>
          <a:stretch>
            <a:fillRect/>
          </a:stretch>
        </p:blipFill>
        <p:spPr>
          <a:xfrm>
            <a:off x="1703512" y="1052736"/>
            <a:ext cx="8753475" cy="5305425"/>
          </a:xfrm>
          <a:prstGeom prst="rect">
            <a:avLst/>
          </a:prstGeom>
        </p:spPr>
      </p:pic>
      <p:sp>
        <p:nvSpPr>
          <p:cNvPr id="2" name="文本框 1"/>
          <p:cNvSpPr txBox="1"/>
          <p:nvPr/>
        </p:nvSpPr>
        <p:spPr>
          <a:xfrm>
            <a:off x="119336" y="188640"/>
            <a:ext cx="3168352" cy="400110"/>
          </a:xfrm>
          <a:prstGeom prst="rect">
            <a:avLst/>
          </a:prstGeom>
          <a:noFill/>
        </p:spPr>
        <p:txBody>
          <a:bodyPr wrap="square" rtlCol="0">
            <a:spAutoFit/>
          </a:bodyPr>
          <a:lstStyle/>
          <a:p>
            <a:r>
              <a:rPr lang="zh-CN" altLang="en-US" sz="2000" b="1" dirty="0" smtClean="0"/>
              <a:t>两大流派 </a:t>
            </a:r>
            <a:r>
              <a:rPr lang="en-US" altLang="zh-CN" sz="2000" b="1" dirty="0" smtClean="0"/>
              <a:t>– </a:t>
            </a:r>
            <a:r>
              <a:rPr lang="zh-CN" altLang="en-US" sz="2000" b="1" dirty="0" smtClean="0"/>
              <a:t>经典事务</a:t>
            </a:r>
            <a:endParaRPr lang="zh-CN" altLang="en-US" sz="2000" b="1" dirty="0"/>
          </a:p>
        </p:txBody>
      </p:sp>
    </p:spTree>
    <p:extLst>
      <p:ext uri="{BB962C8B-B14F-4D97-AF65-F5344CB8AC3E}">
        <p14:creationId xmlns:p14="http://schemas.microsoft.com/office/powerpoint/2010/main" val="2677206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2</a:t>
            </a:fld>
            <a:endParaRPr lang="en-US" altLang="zh-CN"/>
          </a:p>
        </p:txBody>
      </p:sp>
      <p:pic>
        <p:nvPicPr>
          <p:cNvPr id="4" name="图片 3"/>
          <p:cNvPicPr>
            <a:picLocks noChangeAspect="1"/>
          </p:cNvPicPr>
          <p:nvPr/>
        </p:nvPicPr>
        <p:blipFill>
          <a:blip r:embed="rId2"/>
          <a:stretch>
            <a:fillRect/>
          </a:stretch>
        </p:blipFill>
        <p:spPr>
          <a:xfrm>
            <a:off x="2063552" y="1412776"/>
            <a:ext cx="7934325" cy="4448175"/>
          </a:xfrm>
          <a:prstGeom prst="rect">
            <a:avLst/>
          </a:prstGeom>
        </p:spPr>
      </p:pic>
      <p:sp>
        <p:nvSpPr>
          <p:cNvPr id="5" name="文本框 4"/>
          <p:cNvSpPr txBox="1"/>
          <p:nvPr/>
        </p:nvSpPr>
        <p:spPr>
          <a:xfrm>
            <a:off x="119336" y="188640"/>
            <a:ext cx="2808312" cy="400110"/>
          </a:xfrm>
          <a:prstGeom prst="rect">
            <a:avLst/>
          </a:prstGeom>
          <a:noFill/>
        </p:spPr>
        <p:txBody>
          <a:bodyPr wrap="square" rtlCol="0">
            <a:spAutoFit/>
          </a:bodyPr>
          <a:lstStyle/>
          <a:p>
            <a:r>
              <a:rPr lang="zh-CN" altLang="en-US" sz="2000" b="1" dirty="0" smtClean="0"/>
              <a:t>两大流派 </a:t>
            </a:r>
            <a:r>
              <a:rPr lang="en-US" altLang="zh-CN" sz="2000" b="1" dirty="0" smtClean="0"/>
              <a:t>– </a:t>
            </a:r>
            <a:r>
              <a:rPr lang="zh-CN" altLang="en-US" sz="2000" b="1" dirty="0" smtClean="0"/>
              <a:t>柔性事务</a:t>
            </a:r>
            <a:endParaRPr lang="zh-CN" altLang="en-US" sz="2000" b="1" dirty="0"/>
          </a:p>
        </p:txBody>
      </p:sp>
    </p:spTree>
    <p:extLst>
      <p:ext uri="{BB962C8B-B14F-4D97-AF65-F5344CB8AC3E}">
        <p14:creationId xmlns:p14="http://schemas.microsoft.com/office/powerpoint/2010/main" val="1389113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3</a:t>
            </a:fld>
            <a:endParaRPr lang="en-US" altLang="zh-CN"/>
          </a:p>
        </p:txBody>
      </p:sp>
      <p:sp>
        <p:nvSpPr>
          <p:cNvPr id="4" name="文本框 3"/>
          <p:cNvSpPr txBox="1"/>
          <p:nvPr/>
        </p:nvSpPr>
        <p:spPr>
          <a:xfrm>
            <a:off x="2188752" y="1157045"/>
            <a:ext cx="2492990" cy="369332"/>
          </a:xfrm>
          <a:prstGeom prst="rect">
            <a:avLst/>
          </a:prstGeom>
          <a:noFill/>
        </p:spPr>
        <p:txBody>
          <a:bodyPr wrap="none" rtlCol="0">
            <a:spAutoFit/>
          </a:bodyPr>
          <a:lstStyle/>
          <a:p>
            <a:r>
              <a:rPr lang="zh-CN" altLang="en-US" dirty="0" smtClean="0">
                <a:solidFill>
                  <a:srgbClr val="FF0000"/>
                </a:solidFill>
              </a:rPr>
              <a:t>经典事务模型的优点</a:t>
            </a:r>
            <a:r>
              <a:rPr lang="zh-CN" altLang="en-US" dirty="0" smtClean="0"/>
              <a:t>：</a:t>
            </a:r>
            <a:endParaRPr lang="zh-CN" altLang="en-US" dirty="0"/>
          </a:p>
        </p:txBody>
      </p:sp>
      <p:sp>
        <p:nvSpPr>
          <p:cNvPr id="5" name="文本框 4"/>
          <p:cNvSpPr txBox="1"/>
          <p:nvPr/>
        </p:nvSpPr>
        <p:spPr>
          <a:xfrm>
            <a:off x="2597208" y="1739487"/>
            <a:ext cx="7629012" cy="1754326"/>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接近数据库的事务定义</a:t>
            </a:r>
            <a:endParaRPr lang="en-US" altLang="zh-CN" dirty="0" smtClean="0"/>
          </a:p>
          <a:p>
            <a:endParaRPr lang="en-US" altLang="zh-CN" dirty="0"/>
          </a:p>
          <a:p>
            <a:pPr marL="285750" indent="-285750">
              <a:buFont typeface="Arial" panose="020B0604020202020204" pitchFamily="34" charset="0"/>
              <a:buChar char="•"/>
            </a:pPr>
            <a:r>
              <a:rPr lang="zh-CN" altLang="en-US" dirty="0" smtClean="0"/>
              <a:t>历史悠久，数据库支持好，有各种标准协议、接口、实现</a:t>
            </a:r>
            <a:endParaRPr lang="en-US" altLang="zh-CN" dirty="0" smtClean="0"/>
          </a:p>
          <a:p>
            <a:r>
              <a:rPr lang="zh-CN" altLang="en-US" dirty="0" smtClean="0"/>
              <a:t>（</a:t>
            </a:r>
            <a:r>
              <a:rPr lang="en-US" altLang="zh-CN" dirty="0" smtClean="0"/>
              <a:t>X/</a:t>
            </a:r>
            <a:r>
              <a:rPr lang="en-US" altLang="zh-CN" dirty="0" err="1" smtClean="0"/>
              <a:t>OpenDTP</a:t>
            </a:r>
            <a:r>
              <a:rPr lang="zh-CN" altLang="en-US" dirty="0" smtClean="0"/>
              <a:t>、</a:t>
            </a:r>
            <a:r>
              <a:rPr lang="en-US" altLang="zh-CN" dirty="0" smtClean="0"/>
              <a:t>JTA</a:t>
            </a:r>
            <a:r>
              <a:rPr lang="zh-CN" altLang="en-US" dirty="0" smtClean="0"/>
              <a:t>、</a:t>
            </a:r>
            <a:r>
              <a:rPr lang="en-US" altLang="zh-CN" dirty="0" smtClean="0"/>
              <a:t>XA</a:t>
            </a:r>
            <a:r>
              <a:rPr lang="zh-CN" altLang="en-US" dirty="0" smtClean="0"/>
              <a:t>）</a:t>
            </a:r>
            <a:endParaRPr lang="en-US" altLang="zh-CN" dirty="0" smtClean="0"/>
          </a:p>
          <a:p>
            <a:endParaRPr lang="en-US" altLang="zh-CN" dirty="0"/>
          </a:p>
          <a:p>
            <a:pPr marL="285750" indent="-285750">
              <a:buFont typeface="Arial" panose="020B0604020202020204" pitchFamily="34" charset="0"/>
              <a:buChar char="•"/>
            </a:pPr>
            <a:r>
              <a:rPr lang="zh-CN" altLang="en-US" dirty="0" smtClean="0"/>
              <a:t>实现职责都在数据库一侧，所以对应用的侵入小，使用简单、可靠性高</a:t>
            </a:r>
            <a:endParaRPr lang="en-US" altLang="zh-CN" dirty="0" smtClean="0"/>
          </a:p>
        </p:txBody>
      </p:sp>
      <p:sp>
        <p:nvSpPr>
          <p:cNvPr id="6" name="文本框 5"/>
          <p:cNvSpPr txBox="1"/>
          <p:nvPr/>
        </p:nvSpPr>
        <p:spPr>
          <a:xfrm>
            <a:off x="2188752" y="3706924"/>
            <a:ext cx="877163" cy="369332"/>
          </a:xfrm>
          <a:prstGeom prst="rect">
            <a:avLst/>
          </a:prstGeom>
          <a:noFill/>
        </p:spPr>
        <p:txBody>
          <a:bodyPr wrap="none" rtlCol="0">
            <a:spAutoFit/>
          </a:bodyPr>
          <a:lstStyle/>
          <a:p>
            <a:r>
              <a:rPr lang="zh-CN" altLang="en-US" dirty="0" smtClean="0"/>
              <a:t>缺点：</a:t>
            </a:r>
            <a:endParaRPr lang="zh-CN" altLang="en-US" dirty="0"/>
          </a:p>
        </p:txBody>
      </p:sp>
      <p:sp>
        <p:nvSpPr>
          <p:cNvPr id="7" name="文本框 6"/>
          <p:cNvSpPr txBox="1"/>
          <p:nvPr/>
        </p:nvSpPr>
        <p:spPr>
          <a:xfrm>
            <a:off x="2597208" y="4149080"/>
            <a:ext cx="5371983"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2PC </a:t>
            </a:r>
            <a:r>
              <a:rPr lang="zh-CN" altLang="en-US" dirty="0" smtClean="0"/>
              <a:t>开销稍大，要做到高并发、高吞吐量不容易</a:t>
            </a:r>
            <a:endParaRPr lang="en-US" altLang="zh-CN" dirty="0" smtClean="0"/>
          </a:p>
          <a:p>
            <a:endParaRPr lang="en-US" altLang="zh-CN" dirty="0" smtClean="0"/>
          </a:p>
          <a:p>
            <a:pPr marL="285750" indent="-285750">
              <a:buFont typeface="Arial" panose="020B0604020202020204" pitchFamily="34" charset="0"/>
              <a:buChar char="•"/>
            </a:pPr>
            <a:r>
              <a:rPr lang="zh-CN" altLang="en-US" dirty="0" smtClean="0"/>
              <a:t>实现时需要了解繁多的协议、规范</a:t>
            </a:r>
            <a:endParaRPr lang="en-US" altLang="zh-CN" dirty="0" smtClean="0"/>
          </a:p>
        </p:txBody>
      </p:sp>
    </p:spTree>
    <p:extLst>
      <p:ext uri="{BB962C8B-B14F-4D97-AF65-F5344CB8AC3E}">
        <p14:creationId xmlns:p14="http://schemas.microsoft.com/office/powerpoint/2010/main" val="39242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4</a:t>
            </a:fld>
            <a:endParaRPr lang="en-US" altLang="zh-CN"/>
          </a:p>
        </p:txBody>
      </p:sp>
      <p:sp>
        <p:nvSpPr>
          <p:cNvPr id="4" name="文本框 3"/>
          <p:cNvSpPr txBox="1"/>
          <p:nvPr/>
        </p:nvSpPr>
        <p:spPr>
          <a:xfrm>
            <a:off x="2188752" y="1160619"/>
            <a:ext cx="2492990" cy="369332"/>
          </a:xfrm>
          <a:prstGeom prst="rect">
            <a:avLst/>
          </a:prstGeom>
          <a:noFill/>
        </p:spPr>
        <p:txBody>
          <a:bodyPr wrap="none" rtlCol="0">
            <a:spAutoFit/>
          </a:bodyPr>
          <a:lstStyle/>
          <a:p>
            <a:r>
              <a:rPr lang="zh-CN" altLang="en-US" dirty="0" smtClean="0">
                <a:solidFill>
                  <a:srgbClr val="00B050"/>
                </a:solidFill>
              </a:rPr>
              <a:t>柔性事务模型的优点：</a:t>
            </a:r>
            <a:endParaRPr lang="zh-CN" altLang="en-US" dirty="0">
              <a:solidFill>
                <a:srgbClr val="00B050"/>
              </a:solidFill>
            </a:endParaRPr>
          </a:p>
        </p:txBody>
      </p:sp>
      <p:sp>
        <p:nvSpPr>
          <p:cNvPr id="5" name="文本框 4"/>
          <p:cNvSpPr txBox="1"/>
          <p:nvPr/>
        </p:nvSpPr>
        <p:spPr>
          <a:xfrm>
            <a:off x="2597208" y="1602775"/>
            <a:ext cx="5671168"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不依赖数据库的事务</a:t>
            </a:r>
            <a:r>
              <a:rPr lang="zh-CN" altLang="en-US" dirty="0" smtClean="0"/>
              <a:t>支持（典型的实践者</a:t>
            </a:r>
            <a:r>
              <a:rPr lang="en-US" altLang="zh-CN" dirty="0" smtClean="0"/>
              <a:t>Amazon</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更好的支持异构数据存储技术，例如</a:t>
            </a:r>
            <a:r>
              <a:rPr lang="en-US" altLang="zh-CN" dirty="0" smtClean="0"/>
              <a:t>NoSQL</a:t>
            </a:r>
            <a:r>
              <a:rPr lang="zh-CN" altLang="en-US" dirty="0"/>
              <a:t> </a:t>
            </a:r>
            <a:r>
              <a:rPr lang="zh-CN" altLang="en-US" dirty="0" smtClean="0"/>
              <a:t>数据库</a:t>
            </a:r>
            <a:endParaRPr lang="en-US" altLang="zh-CN" dirty="0" smtClean="0"/>
          </a:p>
          <a:p>
            <a:endParaRPr lang="en-US" altLang="zh-CN" dirty="0"/>
          </a:p>
          <a:p>
            <a:pPr marL="285750" indent="-285750">
              <a:buFont typeface="Arial" panose="020B0604020202020204" pitchFamily="34" charset="0"/>
              <a:buChar char="•"/>
            </a:pPr>
            <a:r>
              <a:rPr lang="zh-CN" altLang="en-US" dirty="0" smtClean="0"/>
              <a:t>能支持非常高的并发、海量吞吐量</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支持长时间的事务，例如有人工操作参与的事务</a:t>
            </a:r>
            <a:endParaRPr lang="en-US" altLang="zh-CN" dirty="0" smtClean="0"/>
          </a:p>
        </p:txBody>
      </p:sp>
      <p:sp>
        <p:nvSpPr>
          <p:cNvPr id="6" name="文本框 5"/>
          <p:cNvSpPr txBox="1"/>
          <p:nvPr/>
        </p:nvSpPr>
        <p:spPr>
          <a:xfrm>
            <a:off x="2188752" y="3706924"/>
            <a:ext cx="877163" cy="369332"/>
          </a:xfrm>
          <a:prstGeom prst="rect">
            <a:avLst/>
          </a:prstGeom>
          <a:noFill/>
        </p:spPr>
        <p:txBody>
          <a:bodyPr wrap="none" rtlCol="0">
            <a:spAutoFit/>
          </a:bodyPr>
          <a:lstStyle/>
          <a:p>
            <a:r>
              <a:rPr lang="zh-CN" altLang="en-US" dirty="0" smtClean="0"/>
              <a:t>缺点：</a:t>
            </a:r>
            <a:endParaRPr lang="zh-CN" altLang="en-US" dirty="0"/>
          </a:p>
        </p:txBody>
      </p:sp>
      <p:sp>
        <p:nvSpPr>
          <p:cNvPr id="7" name="文本框 6"/>
          <p:cNvSpPr txBox="1"/>
          <p:nvPr/>
        </p:nvSpPr>
        <p:spPr>
          <a:xfrm>
            <a:off x="2597208" y="4149080"/>
            <a:ext cx="6013185" cy="1477328"/>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对应用的侵入性很大，有时需要对业务流程重构、优化</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最终一致性，需要“对账”机制发现不一致的数据</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不</a:t>
            </a:r>
            <a:r>
              <a:rPr lang="zh-CN" altLang="en-US" dirty="0" smtClean="0"/>
              <a:t>容易做到“隔离”性，即不同事务间</a:t>
            </a:r>
            <a:r>
              <a:rPr lang="zh-CN" altLang="en-US" dirty="0"/>
              <a:t>的</a:t>
            </a:r>
            <a:r>
              <a:rPr lang="zh-CN" altLang="en-US" dirty="0" smtClean="0"/>
              <a:t>数据互相可见</a:t>
            </a:r>
            <a:endParaRPr lang="en-US" altLang="zh-CN" dirty="0" smtClean="0"/>
          </a:p>
        </p:txBody>
      </p:sp>
    </p:spTree>
    <p:extLst>
      <p:ext uri="{BB962C8B-B14F-4D97-AF65-F5344CB8AC3E}">
        <p14:creationId xmlns:p14="http://schemas.microsoft.com/office/powerpoint/2010/main" val="2654853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5</a:t>
            </a:fld>
            <a:endParaRPr lang="en-US" altLang="zh-CN"/>
          </a:p>
        </p:txBody>
      </p:sp>
      <p:sp>
        <p:nvSpPr>
          <p:cNvPr id="4" name="文本框 3"/>
          <p:cNvSpPr txBox="1"/>
          <p:nvPr/>
        </p:nvSpPr>
        <p:spPr>
          <a:xfrm>
            <a:off x="2231160" y="1910454"/>
            <a:ext cx="3416320" cy="369332"/>
          </a:xfrm>
          <a:prstGeom prst="rect">
            <a:avLst/>
          </a:prstGeom>
          <a:noFill/>
        </p:spPr>
        <p:txBody>
          <a:bodyPr wrap="none" rtlCol="0">
            <a:spAutoFit/>
          </a:bodyPr>
          <a:lstStyle/>
          <a:p>
            <a:r>
              <a:rPr lang="zh-CN" altLang="en-US" dirty="0" smtClean="0"/>
              <a:t>我们对事务的使用</a:t>
            </a:r>
            <a:r>
              <a:rPr lang="zh-CN" altLang="en-US" dirty="0" smtClean="0">
                <a:solidFill>
                  <a:srgbClr val="FF0000"/>
                </a:solidFill>
              </a:rPr>
              <a:t>场景</a:t>
            </a:r>
            <a:r>
              <a:rPr lang="zh-CN" altLang="en-US" dirty="0" smtClean="0"/>
              <a:t>和</a:t>
            </a:r>
            <a:r>
              <a:rPr lang="zh-CN" altLang="en-US" dirty="0" smtClean="0">
                <a:solidFill>
                  <a:srgbClr val="FF0000"/>
                </a:solidFill>
              </a:rPr>
              <a:t>需求</a:t>
            </a:r>
            <a:r>
              <a:rPr lang="zh-CN" altLang="en-US" dirty="0" smtClean="0"/>
              <a:t>：</a:t>
            </a:r>
            <a:endParaRPr lang="zh-CN" altLang="en-US" dirty="0"/>
          </a:p>
        </p:txBody>
      </p:sp>
      <p:sp>
        <p:nvSpPr>
          <p:cNvPr id="5" name="文本框 4"/>
          <p:cNvSpPr txBox="1"/>
          <p:nvPr/>
        </p:nvSpPr>
        <p:spPr>
          <a:xfrm>
            <a:off x="2639616" y="2492896"/>
            <a:ext cx="7859844" cy="1754326"/>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涉及资金、账户等关键数据，需要</a:t>
            </a:r>
            <a:r>
              <a:rPr lang="zh-CN" altLang="en-US" dirty="0" smtClean="0">
                <a:solidFill>
                  <a:srgbClr val="FF0000"/>
                </a:solidFill>
              </a:rPr>
              <a:t>健壮</a:t>
            </a:r>
            <a:r>
              <a:rPr lang="zh-CN" altLang="en-US" dirty="0" smtClean="0"/>
              <a:t>的事务支持</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系统架构处于发展期，变动会较大，需要对应用开发</a:t>
            </a:r>
            <a:r>
              <a:rPr lang="zh-CN" altLang="en-US" dirty="0" smtClean="0">
                <a:solidFill>
                  <a:srgbClr val="FF0000"/>
                </a:solidFill>
              </a:rPr>
              <a:t>侵入性小</a:t>
            </a:r>
            <a:r>
              <a:rPr lang="zh-CN" altLang="en-US" dirty="0" smtClean="0"/>
              <a:t>的事务模式</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需要照顾开发效率，使用需要尽可能的</a:t>
            </a:r>
            <a:r>
              <a:rPr lang="zh-CN" altLang="en-US" dirty="0" smtClean="0">
                <a:solidFill>
                  <a:srgbClr val="FF0000"/>
                </a:solidFill>
              </a:rPr>
              <a:t>简单</a:t>
            </a:r>
            <a:endParaRPr lang="en-US" altLang="zh-CN" dirty="0" smtClean="0">
              <a:solidFill>
                <a:srgbClr val="FF0000"/>
              </a:solidFill>
            </a:endParaRPr>
          </a:p>
          <a:p>
            <a:endParaRPr lang="en-US" altLang="zh-CN" dirty="0"/>
          </a:p>
        </p:txBody>
      </p:sp>
    </p:spTree>
    <p:extLst>
      <p:ext uri="{BB962C8B-B14F-4D97-AF65-F5344CB8AC3E}">
        <p14:creationId xmlns:p14="http://schemas.microsoft.com/office/powerpoint/2010/main" val="371836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6</a:t>
            </a:fld>
            <a:endParaRPr lang="en-US" altLang="zh-CN"/>
          </a:p>
        </p:txBody>
      </p:sp>
      <p:sp>
        <p:nvSpPr>
          <p:cNvPr id="5" name="文本框 4"/>
          <p:cNvSpPr txBox="1"/>
          <p:nvPr/>
        </p:nvSpPr>
        <p:spPr>
          <a:xfrm>
            <a:off x="3143672" y="2636912"/>
            <a:ext cx="7109639" cy="2308324"/>
          </a:xfrm>
          <a:prstGeom prst="rect">
            <a:avLst/>
          </a:prstGeom>
          <a:noFill/>
        </p:spPr>
        <p:txBody>
          <a:bodyPr wrap="none" rtlCol="0">
            <a:spAutoFit/>
          </a:bodyPr>
          <a:lstStyle/>
          <a:p>
            <a:r>
              <a:rPr lang="zh-CN" altLang="en-US" dirty="0"/>
              <a:t>逐步实现，先用简单能快速实现的解决</a:t>
            </a:r>
            <a:r>
              <a:rPr lang="zh-CN" altLang="en-US" dirty="0" smtClean="0"/>
              <a:t>方案应用到新的微服务开发中</a:t>
            </a:r>
            <a:endParaRPr lang="en-US" altLang="zh-CN" dirty="0"/>
          </a:p>
          <a:p>
            <a:endParaRPr lang="en-US" altLang="zh-CN" dirty="0"/>
          </a:p>
          <a:p>
            <a:r>
              <a:rPr lang="zh-CN" altLang="en-US" dirty="0"/>
              <a:t>事务操作可追踪，是否存在不一致性要能快速知道</a:t>
            </a:r>
          </a:p>
          <a:p>
            <a:endParaRPr lang="en-US" altLang="zh-CN" dirty="0" smtClean="0"/>
          </a:p>
          <a:p>
            <a:r>
              <a:rPr lang="zh-CN" altLang="en-US" dirty="0" smtClean="0"/>
              <a:t>使用</a:t>
            </a:r>
            <a:r>
              <a:rPr lang="zh-CN" altLang="en-US" dirty="0" smtClean="0"/>
              <a:t>要简单，对代码侵入尽可能少，尽量减少开发成本</a:t>
            </a:r>
            <a:endParaRPr lang="en-US" altLang="zh-CN" dirty="0"/>
          </a:p>
          <a:p>
            <a:endParaRPr lang="en-US" altLang="zh-CN" dirty="0" smtClean="0"/>
          </a:p>
          <a:p>
            <a:r>
              <a:rPr lang="zh-CN" altLang="en-US" dirty="0" smtClean="0"/>
              <a:t>可以使用</a:t>
            </a:r>
            <a:r>
              <a:rPr lang="zh-CN" altLang="en-US" dirty="0" smtClean="0"/>
              <a:t>柔性事务，数据最终</a:t>
            </a:r>
            <a:r>
              <a:rPr lang="zh-CN" altLang="en-US" dirty="0" smtClean="0"/>
              <a:t>一致</a:t>
            </a:r>
            <a:endParaRPr lang="en-US" altLang="zh-CN" dirty="0" smtClean="0"/>
          </a:p>
          <a:p>
            <a:endParaRPr lang="en-US" altLang="zh-CN" dirty="0"/>
          </a:p>
        </p:txBody>
      </p:sp>
      <p:sp>
        <p:nvSpPr>
          <p:cNvPr id="6" name="文本框 5"/>
          <p:cNvSpPr txBox="1"/>
          <p:nvPr/>
        </p:nvSpPr>
        <p:spPr>
          <a:xfrm>
            <a:off x="2207568" y="2060848"/>
            <a:ext cx="2262158" cy="369332"/>
          </a:xfrm>
          <a:prstGeom prst="rect">
            <a:avLst/>
          </a:prstGeom>
          <a:noFill/>
        </p:spPr>
        <p:txBody>
          <a:bodyPr wrap="none" rtlCol="0">
            <a:spAutoFit/>
          </a:bodyPr>
          <a:lstStyle/>
          <a:p>
            <a:r>
              <a:rPr lang="zh-CN" altLang="en-US" dirty="0" smtClean="0"/>
              <a:t>技术方案设计</a:t>
            </a:r>
            <a:r>
              <a:rPr lang="zh-CN" altLang="en-US" dirty="0" smtClean="0"/>
              <a:t>目标：</a:t>
            </a:r>
            <a:endParaRPr lang="zh-CN" altLang="en-US" dirty="0"/>
          </a:p>
        </p:txBody>
      </p:sp>
    </p:spTree>
    <p:extLst>
      <p:ext uri="{BB962C8B-B14F-4D97-AF65-F5344CB8AC3E}">
        <p14:creationId xmlns:p14="http://schemas.microsoft.com/office/powerpoint/2010/main" val="365858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dirty="0" smtClean="0"/>
              <a:t>                   </a:t>
            </a:r>
            <a:fld id="{D7D77641-B81A-4544-AE46-7C03F0214573}" type="slidenum">
              <a:rPr lang="en-US" altLang="zh-CN" smtClean="0"/>
              <a:pPr>
                <a:defRPr/>
              </a:pPr>
              <a:t>7</a:t>
            </a:fld>
            <a:endParaRPr lang="en-US" altLang="zh-CN" dirty="0"/>
          </a:p>
        </p:txBody>
      </p:sp>
      <p:sp>
        <p:nvSpPr>
          <p:cNvPr id="4" name="文本框 3"/>
          <p:cNvSpPr txBox="1"/>
          <p:nvPr/>
        </p:nvSpPr>
        <p:spPr>
          <a:xfrm>
            <a:off x="263352" y="260648"/>
            <a:ext cx="2492990" cy="369332"/>
          </a:xfrm>
          <a:prstGeom prst="rect">
            <a:avLst/>
          </a:prstGeom>
          <a:noFill/>
        </p:spPr>
        <p:txBody>
          <a:bodyPr wrap="none" rtlCol="0">
            <a:spAutoFit/>
          </a:bodyPr>
          <a:lstStyle/>
          <a:p>
            <a:r>
              <a:rPr lang="zh-CN" altLang="en-US" dirty="0" smtClean="0"/>
              <a:t>分布式事务技术路线图</a:t>
            </a:r>
            <a:endParaRPr lang="zh-CN" altLang="en-US" dirty="0"/>
          </a:p>
        </p:txBody>
      </p:sp>
      <p:graphicFrame>
        <p:nvGraphicFramePr>
          <p:cNvPr id="5" name="图示 4"/>
          <p:cNvGraphicFramePr/>
          <p:nvPr>
            <p:extLst>
              <p:ext uri="{D42A27DB-BD31-4B8C-83A1-F6EECF244321}">
                <p14:modId xmlns:p14="http://schemas.microsoft.com/office/powerpoint/2010/main" val="295282033"/>
              </p:ext>
            </p:extLst>
          </p:nvPr>
        </p:nvGraphicFramePr>
        <p:xfrm>
          <a:off x="1487311" y="445314"/>
          <a:ext cx="9104560" cy="6021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487311" y="1988840"/>
            <a:ext cx="1338828" cy="369332"/>
          </a:xfrm>
          <a:prstGeom prst="rect">
            <a:avLst/>
          </a:prstGeom>
          <a:noFill/>
        </p:spPr>
        <p:txBody>
          <a:bodyPr wrap="none" rtlCol="0">
            <a:spAutoFit/>
          </a:bodyPr>
          <a:lstStyle/>
          <a:p>
            <a:r>
              <a:rPr lang="zh-CN" altLang="en-US" dirty="0" smtClean="0"/>
              <a:t>逐步实现：</a:t>
            </a:r>
            <a:endParaRPr lang="zh-CN" altLang="en-US" dirty="0"/>
          </a:p>
        </p:txBody>
      </p:sp>
      <p:sp>
        <p:nvSpPr>
          <p:cNvPr id="7" name="右大括号 6"/>
          <p:cNvSpPr/>
          <p:nvPr/>
        </p:nvSpPr>
        <p:spPr>
          <a:xfrm rot="5400000">
            <a:off x="2927648" y="3278843"/>
            <a:ext cx="432048" cy="216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919536" y="4690551"/>
            <a:ext cx="8648521" cy="2031325"/>
          </a:xfrm>
          <a:prstGeom prst="rect">
            <a:avLst/>
          </a:prstGeom>
          <a:noFill/>
        </p:spPr>
        <p:txBody>
          <a:bodyPr wrap="none" rtlCol="0">
            <a:spAutoFit/>
          </a:bodyPr>
          <a:lstStyle/>
          <a:p>
            <a:r>
              <a:rPr lang="en-US" altLang="zh-CN" dirty="0" smtClean="0"/>
              <a:t>1</a:t>
            </a:r>
            <a:r>
              <a:rPr lang="zh-CN" altLang="en-US" dirty="0" smtClean="0"/>
              <a:t>、先开发基于 </a:t>
            </a:r>
            <a:r>
              <a:rPr lang="en-US" altLang="zh-CN" dirty="0"/>
              <a:t>RabbitMQ</a:t>
            </a:r>
            <a:r>
              <a:rPr lang="zh-CN" altLang="en-US" dirty="0"/>
              <a:t>的“</a:t>
            </a:r>
            <a:r>
              <a:rPr lang="zh-CN" altLang="en-US" dirty="0">
                <a:solidFill>
                  <a:srgbClr val="FF0000"/>
                </a:solidFill>
              </a:rPr>
              <a:t>可靠事件驱动</a:t>
            </a:r>
            <a:r>
              <a:rPr lang="zh-CN" altLang="en-US" dirty="0"/>
              <a:t>”模式</a:t>
            </a:r>
            <a:r>
              <a:rPr lang="zh-CN" altLang="en-US" dirty="0" smtClean="0"/>
              <a:t>，应用于即将开发的微服务。</a:t>
            </a:r>
            <a:endParaRPr lang="en-US" altLang="zh-CN" dirty="0"/>
          </a:p>
          <a:p>
            <a:endParaRPr lang="en-US" altLang="zh-CN" dirty="0" smtClean="0"/>
          </a:p>
          <a:p>
            <a:r>
              <a:rPr lang="en-US" altLang="zh-CN" dirty="0" smtClean="0"/>
              <a:t>2</a:t>
            </a:r>
            <a:r>
              <a:rPr lang="zh-CN" altLang="en-US" dirty="0" smtClean="0"/>
              <a:t>、后续尝试</a:t>
            </a:r>
            <a:r>
              <a:rPr lang="en-US" altLang="zh-CN" dirty="0" smtClean="0"/>
              <a:t>GTS</a:t>
            </a:r>
            <a:r>
              <a:rPr lang="zh-CN" altLang="en-US" dirty="0" smtClean="0"/>
              <a:t>模式和</a:t>
            </a:r>
            <a:r>
              <a:rPr lang="en-US" altLang="zh-CN" dirty="0" smtClean="0"/>
              <a:t>TCC</a:t>
            </a:r>
            <a:r>
              <a:rPr lang="zh-CN" altLang="en-US" dirty="0"/>
              <a:t>模式</a:t>
            </a:r>
            <a:r>
              <a:rPr lang="zh-CN" altLang="en-US" dirty="0" smtClean="0"/>
              <a:t>，开发概念验证系统，不确定性大，开发时间长，</a:t>
            </a:r>
            <a:endParaRPr lang="en-US" altLang="zh-CN" dirty="0" smtClean="0"/>
          </a:p>
          <a:p>
            <a:r>
              <a:rPr lang="zh-CN" altLang="en-US" dirty="0" smtClean="0"/>
              <a:t>但是使用方便，可靠性高。淘宝的“全局事务服务”就是这种模式。</a:t>
            </a:r>
            <a:endParaRPr lang="en-US" altLang="zh-CN" dirty="0" smtClean="0"/>
          </a:p>
          <a:p>
            <a:endParaRPr lang="en-US" altLang="zh-CN" dirty="0"/>
          </a:p>
          <a:p>
            <a:r>
              <a:rPr lang="en-US" altLang="zh-CN" dirty="0" smtClean="0"/>
              <a:t>3</a:t>
            </a:r>
            <a:r>
              <a:rPr lang="zh-CN" altLang="en-US" dirty="0" smtClean="0"/>
              <a:t>、对账功能：及时发现潜在风险</a:t>
            </a:r>
            <a:endParaRPr lang="en-US" altLang="zh-CN" dirty="0" smtClean="0"/>
          </a:p>
          <a:p>
            <a:endParaRPr lang="en-US" altLang="zh-CN" dirty="0"/>
          </a:p>
        </p:txBody>
      </p:sp>
      <p:sp>
        <p:nvSpPr>
          <p:cNvPr id="10" name="右大括号 9"/>
          <p:cNvSpPr/>
          <p:nvPr/>
        </p:nvSpPr>
        <p:spPr>
          <a:xfrm rot="16200000">
            <a:off x="6636060" y="-702168"/>
            <a:ext cx="432048" cy="65527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6067254" y="1896506"/>
            <a:ext cx="1569660" cy="369332"/>
          </a:xfrm>
          <a:prstGeom prst="rect">
            <a:avLst/>
          </a:prstGeom>
          <a:noFill/>
        </p:spPr>
        <p:txBody>
          <a:bodyPr wrap="none" rtlCol="0">
            <a:spAutoFit/>
          </a:bodyPr>
          <a:lstStyle/>
          <a:p>
            <a:r>
              <a:rPr lang="zh-CN" altLang="en-US" dirty="0" smtClean="0"/>
              <a:t>柔性事务模式</a:t>
            </a:r>
            <a:endParaRPr lang="zh-CN" altLang="en-US" dirty="0"/>
          </a:p>
        </p:txBody>
      </p:sp>
    </p:spTree>
    <p:extLst>
      <p:ext uri="{BB962C8B-B14F-4D97-AF65-F5344CB8AC3E}">
        <p14:creationId xmlns:p14="http://schemas.microsoft.com/office/powerpoint/2010/main" val="258661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r>
              <a:rPr lang="en-US" altLang="zh-CN" smtClean="0"/>
              <a:t>                   </a:t>
            </a:r>
            <a:fld id="{D7D77641-B81A-4544-AE46-7C03F0214573}" type="slidenum">
              <a:rPr lang="en-US" altLang="zh-CN" smtClean="0"/>
              <a:pPr>
                <a:defRPr/>
              </a:pPr>
              <a:t>8</a:t>
            </a:fld>
            <a:endParaRPr lang="en-US" altLang="zh-CN"/>
          </a:p>
        </p:txBody>
      </p:sp>
      <p:sp>
        <p:nvSpPr>
          <p:cNvPr id="4" name="文本框 3"/>
          <p:cNvSpPr txBox="1"/>
          <p:nvPr/>
        </p:nvSpPr>
        <p:spPr>
          <a:xfrm>
            <a:off x="1847528" y="1628800"/>
            <a:ext cx="1569660" cy="369332"/>
          </a:xfrm>
          <a:prstGeom prst="rect">
            <a:avLst/>
          </a:prstGeom>
          <a:noFill/>
        </p:spPr>
        <p:txBody>
          <a:bodyPr wrap="none" rtlCol="0">
            <a:spAutoFit/>
          </a:bodyPr>
          <a:lstStyle/>
          <a:p>
            <a:r>
              <a:rPr lang="zh-CN" altLang="en-US" dirty="0" smtClean="0"/>
              <a:t>最终一致性：</a:t>
            </a:r>
            <a:endParaRPr lang="zh-CN" altLang="en-US" dirty="0"/>
          </a:p>
        </p:txBody>
      </p:sp>
      <p:pic>
        <p:nvPicPr>
          <p:cNvPr id="5" name="图片 4"/>
          <p:cNvPicPr>
            <a:picLocks noChangeAspect="1"/>
          </p:cNvPicPr>
          <p:nvPr/>
        </p:nvPicPr>
        <p:blipFill>
          <a:blip r:embed="rId2"/>
          <a:stretch>
            <a:fillRect/>
          </a:stretch>
        </p:blipFill>
        <p:spPr>
          <a:xfrm>
            <a:off x="2567608" y="2348880"/>
            <a:ext cx="6258379" cy="1992586"/>
          </a:xfrm>
          <a:prstGeom prst="rect">
            <a:avLst/>
          </a:prstGeom>
        </p:spPr>
      </p:pic>
      <p:sp>
        <p:nvSpPr>
          <p:cNvPr id="6" name="文本框 5"/>
          <p:cNvSpPr txBox="1"/>
          <p:nvPr/>
        </p:nvSpPr>
        <p:spPr>
          <a:xfrm>
            <a:off x="2927648" y="4692214"/>
            <a:ext cx="2102748" cy="369332"/>
          </a:xfrm>
          <a:prstGeom prst="rect">
            <a:avLst/>
          </a:prstGeom>
          <a:noFill/>
        </p:spPr>
        <p:txBody>
          <a:bodyPr wrap="square" rtlCol="0">
            <a:spAutoFit/>
          </a:bodyPr>
          <a:lstStyle/>
          <a:p>
            <a:r>
              <a:rPr lang="en-US" altLang="zh-CN" dirty="0" smtClean="0"/>
              <a:t>A</a:t>
            </a:r>
            <a:r>
              <a:rPr lang="zh-CN" altLang="en-US" dirty="0" smtClean="0"/>
              <a:t>账户减</a:t>
            </a:r>
            <a:r>
              <a:rPr lang="en-US" altLang="zh-CN" dirty="0" smtClean="0"/>
              <a:t>100</a:t>
            </a:r>
            <a:r>
              <a:rPr lang="zh-CN" altLang="en-US" dirty="0" smtClean="0"/>
              <a:t>元</a:t>
            </a:r>
            <a:r>
              <a:rPr lang="en-US" altLang="zh-CN" dirty="0" smtClean="0"/>
              <a:t> </a:t>
            </a:r>
            <a:endParaRPr lang="zh-CN" altLang="en-US" dirty="0"/>
          </a:p>
        </p:txBody>
      </p:sp>
      <p:sp>
        <p:nvSpPr>
          <p:cNvPr id="7" name="文本框 6"/>
          <p:cNvSpPr txBox="1"/>
          <p:nvPr/>
        </p:nvSpPr>
        <p:spPr>
          <a:xfrm>
            <a:off x="6600056" y="4732133"/>
            <a:ext cx="2102748" cy="369332"/>
          </a:xfrm>
          <a:prstGeom prst="rect">
            <a:avLst/>
          </a:prstGeom>
          <a:noFill/>
        </p:spPr>
        <p:txBody>
          <a:bodyPr wrap="square" rtlCol="0">
            <a:spAutoFit/>
          </a:bodyPr>
          <a:lstStyle/>
          <a:p>
            <a:r>
              <a:rPr lang="en-US" altLang="zh-CN" dirty="0" smtClean="0"/>
              <a:t>B</a:t>
            </a:r>
            <a:r>
              <a:rPr lang="zh-CN" altLang="en-US" dirty="0" smtClean="0"/>
              <a:t>账户</a:t>
            </a:r>
            <a:r>
              <a:rPr lang="zh-CN" altLang="en-US" dirty="0"/>
              <a:t>加</a:t>
            </a:r>
            <a:r>
              <a:rPr lang="en-US" altLang="zh-CN" dirty="0" smtClean="0"/>
              <a:t>100</a:t>
            </a:r>
            <a:r>
              <a:rPr lang="zh-CN" altLang="en-US" dirty="0" smtClean="0"/>
              <a:t>元</a:t>
            </a:r>
            <a:r>
              <a:rPr lang="en-US" altLang="zh-CN" dirty="0" smtClean="0"/>
              <a:t> </a:t>
            </a:r>
            <a:endParaRPr lang="zh-CN" altLang="en-US" dirty="0"/>
          </a:p>
        </p:txBody>
      </p:sp>
      <p:cxnSp>
        <p:nvCxnSpPr>
          <p:cNvPr id="10" name="直接箭头连接符 9"/>
          <p:cNvCxnSpPr/>
          <p:nvPr/>
        </p:nvCxnSpPr>
        <p:spPr>
          <a:xfrm>
            <a:off x="4720103" y="4916799"/>
            <a:ext cx="172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54672" y="4615267"/>
            <a:ext cx="1459054" cy="276999"/>
          </a:xfrm>
          <a:prstGeom prst="rect">
            <a:avLst/>
          </a:prstGeom>
          <a:noFill/>
        </p:spPr>
        <p:txBody>
          <a:bodyPr wrap="none" rtlCol="0">
            <a:spAutoFit/>
          </a:bodyPr>
          <a:lstStyle/>
          <a:p>
            <a:r>
              <a:rPr lang="zh-CN" altLang="en-US" sz="1200" dirty="0" smtClean="0"/>
              <a:t>不断尝试</a:t>
            </a:r>
            <a:r>
              <a:rPr lang="en-US" altLang="zh-CN" sz="1200" dirty="0" smtClean="0"/>
              <a:t>/</a:t>
            </a:r>
            <a:r>
              <a:rPr lang="zh-CN" altLang="en-US" sz="1200" dirty="0" smtClean="0"/>
              <a:t>直到成功</a:t>
            </a:r>
            <a:endParaRPr lang="zh-CN" altLang="en-US" sz="1200" dirty="0"/>
          </a:p>
        </p:txBody>
      </p:sp>
      <p:sp>
        <p:nvSpPr>
          <p:cNvPr id="12" name="文本框 11"/>
          <p:cNvSpPr txBox="1"/>
          <p:nvPr/>
        </p:nvSpPr>
        <p:spPr>
          <a:xfrm>
            <a:off x="3417188" y="5661248"/>
            <a:ext cx="5032147" cy="369332"/>
          </a:xfrm>
          <a:prstGeom prst="rect">
            <a:avLst/>
          </a:prstGeom>
          <a:noFill/>
        </p:spPr>
        <p:txBody>
          <a:bodyPr wrap="none" rtlCol="0">
            <a:spAutoFit/>
          </a:bodyPr>
          <a:lstStyle/>
          <a:p>
            <a:r>
              <a:rPr lang="zh-CN" altLang="en-US" dirty="0" smtClean="0">
                <a:solidFill>
                  <a:srgbClr val="FF0000"/>
                </a:solidFill>
              </a:rPr>
              <a:t>核心思想：用最终一致性避免使用跨服务的事务</a:t>
            </a:r>
            <a:endParaRPr lang="zh-CN" altLang="en-US" dirty="0">
              <a:solidFill>
                <a:srgbClr val="FF0000"/>
              </a:solidFill>
            </a:endParaRPr>
          </a:p>
        </p:txBody>
      </p:sp>
    </p:spTree>
    <p:extLst>
      <p:ext uri="{BB962C8B-B14F-4D97-AF65-F5344CB8AC3E}">
        <p14:creationId xmlns:p14="http://schemas.microsoft.com/office/powerpoint/2010/main" val="2303342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 name="MH_CONTENTSID" val="441"/>
  <p:tag name="MH_SECTIONID" val="442,"/>
</p:tagLst>
</file>

<file path=ppt/tags/tag2.xml><?xml version="1.0" encoding="utf-8"?>
<p:tagLst xmlns:a="http://schemas.openxmlformats.org/drawingml/2006/main" xmlns:r="http://schemas.openxmlformats.org/officeDocument/2006/relationships" xmlns:p="http://schemas.openxmlformats.org/presentationml/2006/main">
  <p:tag name="MH" val="20160708203751"/>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0708203751"/>
  <p:tag name="MH_LIBRARY" val="GRAPHIC"/>
  <p:tag name="MH_ORDER" val="Rectangle 5"/>
</p:tagLst>
</file>

<file path=ppt/tags/tag4.xml><?xml version="1.0" encoding="utf-8"?>
<p:tagLst xmlns:a="http://schemas.openxmlformats.org/drawingml/2006/main" xmlns:r="http://schemas.openxmlformats.org/officeDocument/2006/relationships" xmlns:p="http://schemas.openxmlformats.org/presentationml/2006/main">
  <p:tag name="MH" val="20160708203751"/>
  <p:tag name="MH_LIBRARY" val="GRAPHIC"/>
  <p:tag name="MH_ORDER" val="Shape"/>
</p:tagLst>
</file>

<file path=ppt/theme/theme1.xml><?xml version="1.0" encoding="utf-8"?>
<a:theme xmlns:a="http://schemas.openxmlformats.org/drawingml/2006/main" name="1_默认设计模板">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00"/>
      </a:hlink>
      <a:folHlink>
        <a:srgbClr val="99CC00"/>
      </a:folHlink>
    </a:clrScheme>
    <a:fontScheme name="1_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A902"/>
        </a:solidFill>
        <a:ln>
          <a:noFill/>
        </a:ln>
      </a:spPr>
      <a:bodyPr rtlCol="0" anchor="ctr"/>
      <a:lstStyle>
        <a:defPPr algn="ctr" fontAlgn="base">
          <a:spcBef>
            <a:spcPct val="0"/>
          </a:spcBef>
          <a:spcAft>
            <a:spcPct val="0"/>
          </a:spcAft>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prstDash val="lgDash"/>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35074</TotalTime>
  <Words>768</Words>
  <Application>Microsoft Office PowerPoint</Application>
  <PresentationFormat>宽屏</PresentationFormat>
  <Paragraphs>135</Paragraphs>
  <Slides>17</Slides>
  <Notes>0</Notes>
  <HiddenSlides>1</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17</vt:i4>
      </vt:variant>
    </vt:vector>
  </HeadingPairs>
  <TitlesOfParts>
    <vt:vector size="32" baseType="lpstr">
      <vt:lpstr>Times New Roman</vt:lpstr>
      <vt:lpstr>等线 Light</vt:lpstr>
      <vt:lpstr>楷体_GB2312</vt:lpstr>
      <vt:lpstr>Calibri Light</vt:lpstr>
      <vt:lpstr>宋体</vt:lpstr>
      <vt:lpstr>Microsoft Yahei</vt:lpstr>
      <vt:lpstr>Calibri</vt:lpstr>
      <vt:lpstr>Arial</vt:lpstr>
      <vt:lpstr>华文细黑</vt:lpstr>
      <vt:lpstr>等线</vt:lpstr>
      <vt:lpstr>Impact</vt:lpstr>
      <vt:lpstr>微软雅黑</vt:lpstr>
      <vt:lpstr>1_默认设计模板</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上海诺睿网络信息科技有限公司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 </dc:creator>
  <cp:lastModifiedBy>杨波</cp:lastModifiedBy>
  <cp:revision>1728</cp:revision>
  <cp:lastPrinted>2016-11-24T01:14:13Z</cp:lastPrinted>
  <dcterms:created xsi:type="dcterms:W3CDTF">2010-02-22T07:41:47Z</dcterms:created>
  <dcterms:modified xsi:type="dcterms:W3CDTF">2017-04-12T10:00:36Z</dcterms:modified>
</cp:coreProperties>
</file>