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>
        <c:manualLayout>
          <c:layoutTarget val="inner"/>
          <c:xMode val="edge"/>
          <c:yMode val="edge"/>
          <c:x val="9.0577670846699723E-2"/>
          <c:y val="5.298616082080649E-2"/>
          <c:w val="0.89090381063478175"/>
          <c:h val="0.85891195418754474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市场规模</c:v>
                </c:pt>
              </c:strCache>
            </c:strRef>
          </c:tx>
          <c:invertIfNegative val="1"/>
          <c:cat>
            <c:strRef>
              <c:f>Sheet1!$A$2:$A$7</c:f>
              <c:strCache>
                <c:ptCount val="6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</c:v>
                </c:pt>
                <c:pt idx="5">
                  <c:v>2027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110</c:v>
                </c:pt>
                <c:pt idx="1">
                  <c:v>250</c:v>
                </c:pt>
                <c:pt idx="2">
                  <c:v>480</c:v>
                </c:pt>
                <c:pt idx="3">
                  <c:v>900</c:v>
                </c:pt>
                <c:pt idx="4">
                  <c:v>1500</c:v>
                </c:pt>
                <c:pt idx="5">
                  <c:v>2300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D5-2349-ADBE-232253C9A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tx>
        <c:rich>
          <a:bodyPr/>
          <a:lstStyle/>
          <a:p>
            <a:r>
              <a:t>股权分配情况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股权结构</c:v>
                </c:pt>
              </c:strCache>
            </c:strRef>
          </c:tx>
          <c:dLbls>
            <c:numFmt formatCode="0%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创始团队</c:v>
                </c:pt>
                <c:pt idx="1">
                  <c:v>投资人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AE-9443-BB1D-42736CE46E43}"/>
            </c:ext>
          </c:extLst>
        </c:ser>
        <c:dLbls>
          <c:showLegendKey val="0"/>
          <c:showVal val="1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收入/成本/利润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收入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第1年</c:v>
                </c:pt>
                <c:pt idx="1">
                  <c:v>第2年</c:v>
                </c:pt>
                <c:pt idx="2">
                  <c:v>第3年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200</c:v>
                </c:pt>
                <c:pt idx="1">
                  <c:v>1200</c:v>
                </c:pt>
                <c:pt idx="2">
                  <c:v>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CB-F041-9109-6906172AC7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成本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第1年</c:v>
                </c:pt>
                <c:pt idx="1">
                  <c:v>第2年</c:v>
                </c:pt>
                <c:pt idx="2">
                  <c:v>第3年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150</c:v>
                </c:pt>
                <c:pt idx="1">
                  <c:v>500</c:v>
                </c:pt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CB-F041-9109-6906172AC7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净利润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第1年</c:v>
                </c:pt>
                <c:pt idx="1">
                  <c:v>第2年</c:v>
                </c:pt>
                <c:pt idx="2">
                  <c:v>第3年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50</c:v>
                </c:pt>
                <c:pt idx="1">
                  <c:v>700</c:v>
                </c:pt>
                <c:pt idx="2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CB-F041-9109-6906172AC7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r"/>
      <c:overlay val="1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SMKT botClub 商业计划书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构建大模型AI Bot社区与场景SaaS平台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AI大模型市场增长趋势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09706"/>
              </p:ext>
            </p:extLst>
          </p:nvPr>
        </p:nvGraphicFramePr>
        <p:xfrm>
          <a:off x="457200" y="457200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AGENT 与 AGI 应用场景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24" y="1757855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📌 AI </a:t>
            </a:r>
            <a:r>
              <a:rPr dirty="0" err="1"/>
              <a:t>Agent：可执行自动任务，组合多模型，代表未来自动化方向</a:t>
            </a:r>
            <a:r>
              <a:rPr dirty="0"/>
              <a:t>。</a:t>
            </a:r>
          </a:p>
          <a:p>
            <a:r>
              <a:rPr dirty="0" err="1"/>
              <a:t>示例：AI客户助理、AI代码助手、智能财务分析、教育辅导Bot</a:t>
            </a:r>
            <a:r>
              <a:rPr dirty="0"/>
              <a:t>。</a:t>
            </a:r>
          </a:p>
          <a:p>
            <a:endParaRPr dirty="0"/>
          </a:p>
          <a:p>
            <a:r>
              <a:rPr dirty="0"/>
              <a:t>📌 </a:t>
            </a:r>
            <a:r>
              <a:rPr dirty="0" err="1"/>
              <a:t>AGI（通用人工智能</a:t>
            </a:r>
            <a:r>
              <a:rPr dirty="0"/>
              <a:t>）：</a:t>
            </a:r>
            <a:r>
              <a:rPr dirty="0" err="1"/>
              <a:t>未来阶段目标，实现跨任务学习与推理能力</a:t>
            </a:r>
            <a:r>
              <a:rPr dirty="0"/>
              <a:t>。</a:t>
            </a:r>
          </a:p>
          <a:p>
            <a:r>
              <a:rPr dirty="0" err="1"/>
              <a:t>当前路径：多模态+强化学习+自监督</a:t>
            </a:r>
            <a:r>
              <a:rPr dirty="0"/>
              <a:t>。</a:t>
            </a:r>
          </a:p>
          <a:p>
            <a:r>
              <a:rPr dirty="0"/>
              <a:t>SMKT CLUB </a:t>
            </a:r>
            <a:r>
              <a:rPr dirty="0" err="1"/>
              <a:t>将逐步开放</a:t>
            </a:r>
            <a:r>
              <a:rPr dirty="0"/>
              <a:t> Agent </a:t>
            </a:r>
            <a:r>
              <a:rPr dirty="0" err="1"/>
              <a:t>接口和数据流转能力，支持用户组合Agent开发</a:t>
            </a:r>
            <a:r>
              <a:rPr dirty="0"/>
              <a:t>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SMKT botClub 是什么？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一句话定位：</a:t>
            </a:r>
          </a:p>
          <a:p>
            <a:r>
              <a:t>SMKT botClub 是一个专为中小企业、AI开发者、教育培训机构打造的大模型聚合与Bot孵化平台。</a:t>
            </a:r>
          </a:p>
          <a:p>
            <a:endParaRPr/>
          </a:p>
          <a:p>
            <a:r>
              <a:t>核心理念：</a:t>
            </a:r>
          </a:p>
          <a:p>
            <a:r>
              <a:t>• 聚合 GPT、文心、Claude 等主流模型</a:t>
            </a:r>
          </a:p>
          <a:p>
            <a:r>
              <a:t>• 提供开箱即用的微信小程序Bot</a:t>
            </a:r>
          </a:p>
          <a:p>
            <a:r>
              <a:t>• 打造企业私有频道、独立SaaS应用</a:t>
            </a:r>
          </a:p>
          <a:p>
            <a:r>
              <a:t>• 支持自定义知识库 + 智能Agent工作流</a:t>
            </a:r>
          </a:p>
          <a:p>
            <a:endParaRPr/>
          </a:p>
          <a:p>
            <a:r>
              <a:t>使命愿景：</a:t>
            </a:r>
          </a:p>
          <a:p>
            <a:r>
              <a:t>让每个人都拥有自己的AI助理，</a:t>
            </a:r>
          </a:p>
          <a:p>
            <a:r>
              <a:t>让每个企业都能低门槛拥有AI生产力。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融资与股权结构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本轮融资金额：300万元人民币</a:t>
            </a:r>
          </a:p>
          <a:p>
            <a:r>
              <a:t>估值（Pre-Money）：3000万元人民币</a:t>
            </a:r>
          </a:p>
          <a:p>
            <a:r>
              <a:t>出让股份比例：10%</a:t>
            </a:r>
          </a:p>
          <a:p>
            <a:r>
              <a:t>融资轮次：种子轮（Seed Round）</a:t>
            </a:r>
          </a:p>
          <a:p>
            <a:r>
              <a:t>融资方式：股权融资（可签对赌协议）</a:t>
            </a:r>
          </a:p>
          <a:p>
            <a:r>
              <a:t>投资人权益：10%股权 + 方向性参与 + 优先购股权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资金用途分配（300万元）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产品研发：90万元（30%）</a:t>
            </a:r>
          </a:p>
          <a:p>
            <a:r>
              <a:t>微信小程序与Bot生态：60万元（20%）</a:t>
            </a:r>
          </a:p>
          <a:p>
            <a:r>
              <a:t>市场推广：90万元（30%）</a:t>
            </a:r>
          </a:p>
          <a:p>
            <a:r>
              <a:t>团队扩充：30万元（10%）</a:t>
            </a:r>
          </a:p>
          <a:p>
            <a:r>
              <a:t>日常运营：30万元（10%）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三年财务预测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第1年：收入200万 / 成本150万 / 净利润50万 / 用户数2万</a:t>
            </a:r>
          </a:p>
          <a:p>
            <a:r>
              <a:t>第2年：收入1200万 / 成本500万 / 净利润700万 / 用户数20万</a:t>
            </a:r>
          </a:p>
          <a:p>
            <a:r>
              <a:t>第3年：收入3500万 / 成本1000万 / 净利润2500万 / 用户数100万+</a:t>
            </a:r>
          </a:p>
          <a:p>
            <a:r>
              <a:t>盈利模式：SaaS订阅、定制服务、小程序分成、AI课程收入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投资回报与退出机制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预期收益倍数：≥10倍（3年内）</a:t>
            </a:r>
          </a:p>
          <a:p>
            <a:r>
              <a:t>IRR内部收益率：80%+</a:t>
            </a:r>
          </a:p>
          <a:p>
            <a:r>
              <a:t>退出方式：下一轮转让 / 并购 / IPO</a:t>
            </a:r>
          </a:p>
          <a:p>
            <a:r>
              <a:t>投资人权益保障：清算优先权、优先认购权、反稀释条款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成为我们的投资人，您将获得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💡 与AI Agent新生态同频成长的股权资产</a:t>
            </a:r>
          </a:p>
          <a:p>
            <a:r>
              <a:t>🎯 可观的估值增值空间 + 清晰退出路径</a:t>
            </a:r>
          </a:p>
          <a:p>
            <a:r>
              <a:t>🤝 参与未来方向性决策，进入共创闭环</a:t>
            </a:r>
          </a:p>
          <a:p>
            <a:r>
              <a:t>🧠 直连大模型资源与渠道，共享长期红利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股权结构图示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三年财务预测图表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一、商业概述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SMKT构建大模型聚合PAAS平台，汇集GPT、Claude、文心等主流模型。</a:t>
            </a:r>
          </a:p>
          <a:p>
            <a:r>
              <a:t>通过CLUB免费体验+客户私有频道+微信小程序，打造SaaS盈利闭环。</a:t>
            </a:r>
          </a:p>
          <a:p>
            <a:r>
              <a:t>寻找投资人共建大模型场景化爆品孵化平台。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二、市场机会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大模型进入场景落地期，企业需低门槛接入方式。</a:t>
            </a:r>
          </a:p>
          <a:p>
            <a:r>
              <a:t>2. 垂直SaaS场景成为AI盈利关键路径。</a:t>
            </a:r>
          </a:p>
          <a:p>
            <a:r>
              <a:t>3. 微信生态具备天然流量优势与转化效率。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三、产品方案与商业模式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产品模块：CLUB频道、私有频道、微信小程序、付费系统。</a:t>
            </a:r>
          </a:p>
          <a:p>
            <a:r>
              <a:t>商业模式：体验免费、SaaS租用、定制开发、小程序分成。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四、核心竞争优势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已完成大模型API聚合与调度框架。</a:t>
            </a:r>
          </a:p>
          <a:p>
            <a:r>
              <a:t>✅ 支持客户自定义场景、角色、知识注入。</a:t>
            </a:r>
          </a:p>
          <a:p>
            <a:r>
              <a:t>✅ 原生微信小程序快速上线。</a:t>
            </a:r>
          </a:p>
          <a:p>
            <a:r>
              <a:t>✅ 私有化部署安全合规。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五、市场推广策略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微信社群+视频号裂变。</a:t>
            </a:r>
          </a:p>
          <a:p>
            <a:r>
              <a:t>2. AI实用课程与直播带流量。</a:t>
            </a:r>
          </a:p>
          <a:p>
            <a:r>
              <a:t>3. 行业Bot模板合作推广。</a:t>
            </a:r>
          </a:p>
          <a:p>
            <a:r>
              <a:t>4. 代理合作快速地推。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六、商业预测与融资计划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预计：3年内用户达百万，年收入过千万。</a:t>
            </a:r>
          </a:p>
          <a:p>
            <a:r>
              <a:t>融资目标：300万人民币</a:t>
            </a:r>
          </a:p>
          <a:p>
            <a:r>
              <a:t>用途：产品+市场+小程序生态+团队运营</a:t>
            </a:r>
          </a:p>
          <a:p>
            <a:r>
              <a:t>预计IRR：3年内10倍成长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七、团队背景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CEO：AI产品专家，10年经验。</a:t>
            </a:r>
          </a:p>
          <a:p>
            <a:r>
              <a:t>CTO：大模型平台架构专家。</a:t>
            </a:r>
          </a:p>
          <a:p>
            <a:r>
              <a:t>BD负责人：微信运营与投放经验丰富。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八、结语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SMKT CLUB不仅是大模型聚合平台，</a:t>
            </a:r>
          </a:p>
          <a:p>
            <a:r>
              <a:t>更是人人拥有AI助手的入口。</a:t>
            </a:r>
          </a:p>
          <a:p>
            <a:r>
              <a:t>我们欢迎有远见的投资人共创未来。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507</Words>
  <Application>Microsoft Macintosh PowerPoint</Application>
  <PresentationFormat>On-screen Show (4:3)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SMKT botClub 商业计划书</vt:lpstr>
      <vt:lpstr>一、商业概述</vt:lpstr>
      <vt:lpstr>二、市场机会</vt:lpstr>
      <vt:lpstr>三、产品方案与商业模式</vt:lpstr>
      <vt:lpstr>四、核心竞争优势</vt:lpstr>
      <vt:lpstr>五、市场推广策略</vt:lpstr>
      <vt:lpstr>六、商业预测与融资计划</vt:lpstr>
      <vt:lpstr>七、团队背景</vt:lpstr>
      <vt:lpstr>八、结语</vt:lpstr>
      <vt:lpstr>AI大模型市场增长趋势</vt:lpstr>
      <vt:lpstr>AI AGENT 与 AGI 应用场景</vt:lpstr>
      <vt:lpstr>SMKT botClub 是什么？</vt:lpstr>
      <vt:lpstr>融资与股权结构</vt:lpstr>
      <vt:lpstr>资金用途分配（300万元）</vt:lpstr>
      <vt:lpstr>三年财务预测</vt:lpstr>
      <vt:lpstr>投资回报与退出机制</vt:lpstr>
      <vt:lpstr>成为我们的投资人，您将获得</vt:lpstr>
      <vt:lpstr>股权结构图示</vt:lpstr>
      <vt:lpstr>三年财务预测图表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Yangbo Zhou</cp:lastModifiedBy>
  <cp:revision>2</cp:revision>
  <dcterms:created xsi:type="dcterms:W3CDTF">2013-01-27T09:14:16Z</dcterms:created>
  <dcterms:modified xsi:type="dcterms:W3CDTF">2025-06-12T06:57:16Z</dcterms:modified>
  <cp:category/>
</cp:coreProperties>
</file>