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全球大模型市场规模预测（亿美元）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市场规模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  <c:pt idx="5">
                  <c:v>2027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110</c:v>
                </c:pt>
                <c:pt idx="1">
                  <c:v>250</c:v>
                </c:pt>
                <c:pt idx="2">
                  <c:v>480</c:v>
                </c:pt>
                <c:pt idx="3">
                  <c:v>900</c:v>
                </c:pt>
                <c:pt idx="4">
                  <c:v>1500</c:v>
                </c:pt>
                <c:pt idx="5">
                  <c:v>2300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SMKT botClub 商业计划书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构建大模型AI Bot社区与场景SaaS平台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AI大模型市场增长趋势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457200"/>
          <a:ext cx="8229600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AGENT 与 AGI 应用场景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AI Agent：可执行自动任务，组合多模型，代表未来自动化方向。</a:t>
            </a:r>
          </a:p>
          <a:p>
            <a:r>
              <a:t>示例：AI客户助理、AI代码助手、智能财务分析、教育辅导Bot。</a:t>
            </a:r>
          </a:p>
          <a:p/>
          <a:p>
            <a:r>
              <a:t>📌 AGI（通用人工智能）：未来阶段目标，实现跨任务学习与推理能力。</a:t>
            </a:r>
          </a:p>
          <a:p>
            <a:r>
              <a:t>当前路径：多模态+强化学习+自监督。</a:t>
            </a:r>
          </a:p>
          <a:p>
            <a:r>
              <a:t>SMKT CLUB 将逐步开放 Agent 接口和数据流转能力，支持用户组合Agent开发。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SMKT botClub 是什么？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一句话定位：</a:t>
            </a:r>
          </a:p>
          <a:p>
            <a:r>
              <a:t>SMKT botClub 是一个专为中小企业、AI开发者、教育培训机构打造的大模型聚合与Bot孵化平台。</a:t>
            </a:r>
          </a:p>
          <a:p/>
          <a:p>
            <a:r>
              <a:t>核心理念：</a:t>
            </a:r>
          </a:p>
          <a:p>
            <a:r>
              <a:t>• 聚合 GPT、文心、Claude 等主流模型</a:t>
            </a:r>
          </a:p>
          <a:p>
            <a:r>
              <a:t>• 提供开箱即用的微信小程序Bot</a:t>
            </a:r>
          </a:p>
          <a:p>
            <a:r>
              <a:t>• 打造企业私有频道、独立SaaS应用</a:t>
            </a:r>
          </a:p>
          <a:p>
            <a:r>
              <a:t>• 支持自定义知识库 + 智能Agent工作流</a:t>
            </a:r>
          </a:p>
          <a:p/>
          <a:p>
            <a:r>
              <a:t>使命愿景：</a:t>
            </a:r>
          </a:p>
          <a:p>
            <a:r>
              <a:t>让每个人都拥有自己的AI助理，</a:t>
            </a:r>
          </a:p>
          <a:p>
            <a:r>
              <a:t>让每个企业都能低门槛拥有AI生产力。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一、商业概述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SMKT构建大模型聚合PAAS平台，汇集GPT、Claude、文心等主流模型。</a:t>
            </a:r>
          </a:p>
          <a:p>
            <a:r>
              <a:t>通过CLUB免费体验+客户私有频道+微信小程序，打造SaaS盈利闭环。</a:t>
            </a:r>
          </a:p>
          <a:p>
            <a:r>
              <a:t>寻找投资人共建大模型场景化爆品孵化平台。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二、市场机会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大模型进入场景落地期，企业需低门槛接入方式。</a:t>
            </a:r>
          </a:p>
          <a:p>
            <a:r>
              <a:t>2. 垂直SaaS场景成为AI盈利关键路径。</a:t>
            </a:r>
          </a:p>
          <a:p>
            <a:r>
              <a:t>3. 微信生态具备天然流量优势与转化效率。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三、产品方案与商业模式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产品模块：CLUB频道、私有频道、微信小程序、付费系统。</a:t>
            </a:r>
          </a:p>
          <a:p>
            <a:r>
              <a:t>商业模式：体验免费、SaaS租用、定制开发、小程序分成。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四、核心竞争优势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已完成大模型API聚合与调度框架。</a:t>
            </a:r>
          </a:p>
          <a:p>
            <a:r>
              <a:t>✅ 支持客户自定义场景、角色、知识注入。</a:t>
            </a:r>
          </a:p>
          <a:p>
            <a:r>
              <a:t>✅ 原生微信小程序快速上线。</a:t>
            </a:r>
          </a:p>
          <a:p>
            <a:r>
              <a:t>✅ 私有化部署安全合规。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五、市场推广策略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微信社群+视频号裂变。</a:t>
            </a:r>
          </a:p>
          <a:p>
            <a:r>
              <a:t>2. AI实用课程与直播带流量。</a:t>
            </a:r>
          </a:p>
          <a:p>
            <a:r>
              <a:t>3. 行业Bot模板合作推广。</a:t>
            </a:r>
          </a:p>
          <a:p>
            <a:r>
              <a:t>4. 代理合作快速地推。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六、商业预测与融资计划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预计：3年内用户达百万，年收入过千万。</a:t>
            </a:r>
          </a:p>
          <a:p>
            <a:r>
              <a:t>融资目标：300万人民币</a:t>
            </a:r>
          </a:p>
          <a:p>
            <a:r>
              <a:t>用途：产品+市场+小程序生态+团队运营</a:t>
            </a:r>
          </a:p>
          <a:p>
            <a:r>
              <a:t>预计IRR：3年内10倍成长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七、团队背景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CEO：AI产品专家，10年经验。</a:t>
            </a:r>
          </a:p>
          <a:p>
            <a:r>
              <a:t>CTO：大模型平台架构专家。</a:t>
            </a:r>
          </a:p>
          <a:p>
            <a:r>
              <a:t>BD负责人：微信运营与投放经验丰富。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八、结语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SMKT CLUB不仅是大模型聚合平台，</a:t>
            </a:r>
          </a:p>
          <a:p>
            <a:r>
              <a:t>更是人人拥有AI助手的入口。</a:t>
            </a:r>
          </a:p>
          <a:p>
            <a:r>
              <a:t>我们欢迎有远见的投资人共创未来。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