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0" r:id="rId4"/>
    <p:sldId id="266" r:id="rId5"/>
    <p:sldId id="265" r:id="rId6"/>
    <p:sldId id="268" r:id="rId7"/>
    <p:sldId id="269" r:id="rId8"/>
    <p:sldId id="271" r:id="rId9"/>
    <p:sldId id="26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400"/>
    <a:srgbClr val="EE8E00"/>
    <a:srgbClr val="FCEA04"/>
    <a:srgbClr val="4E863A"/>
    <a:srgbClr val="A61616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43" autoAdjust="0"/>
  </p:normalViewPr>
  <p:slideViewPr>
    <p:cSldViewPr>
      <p:cViewPr varScale="1">
        <p:scale>
          <a:sx n="95" d="100"/>
          <a:sy n="95" d="100"/>
        </p:scale>
        <p:origin x="-1288" y="-120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2160" b="1" i="0" u="none" strike="noStrike" baseline="0" dirty="0" smtClean="0">
                <a:effectLst/>
              </a:rPr>
              <a:t>Integration</a:t>
            </a:r>
            <a:r>
              <a:rPr lang="en-US" altLang="zh-CN" sz="2160" b="1" i="0" u="none" strike="noStrike" baseline="0" dirty="0" smtClean="0"/>
              <a:t> </a:t>
            </a:r>
            <a:endParaRPr lang="en-US" altLang="zh-CN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AS3</c:v>
                </c:pt>
                <c:pt idx="1">
                  <c:v>FLEX</c:v>
                </c:pt>
                <c:pt idx="2">
                  <c:v>FLASH</c:v>
                </c:pt>
                <c:pt idx="3">
                  <c:v>AIR</c:v>
                </c:pt>
                <c:pt idx="4">
                  <c:v>Mobile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</c:v>
                </c:pt>
                <c:pt idx="1">
                  <c:v>30.0</c:v>
                </c:pt>
                <c:pt idx="2">
                  <c:v>15.0</c:v>
                </c:pt>
                <c:pt idx="3">
                  <c:v>5.0</c:v>
                </c:pt>
                <c:pt idx="4">
                  <c:v>2.5</c:v>
                </c:pt>
                <c:pt idx="5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800" dirty="0" smtClean="0">
                <a:effectLst/>
              </a:rPr>
              <a:t>Business Logic</a:t>
            </a:r>
            <a:endParaRPr lang="en-US" altLang="zh-CN" sz="2400" dirty="0">
              <a:effectLst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UI</c:v>
                </c:pt>
                <c:pt idx="1">
                  <c:v>DataService</c:v>
                </c:pt>
                <c:pt idx="2">
                  <c:v>Test</c:v>
                </c:pt>
                <c:pt idx="3">
                  <c:v>Deployment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6.5</c:v>
                </c:pt>
                <c:pt idx="1">
                  <c:v>1.5</c:v>
                </c:pt>
                <c:pt idx="2">
                  <c:v>1.0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2160" b="1" i="0" u="none" strike="noStrike" baseline="0" dirty="0" smtClean="0">
                <a:effectLst/>
              </a:rPr>
              <a:t>Presentation</a:t>
            </a:r>
            <a:r>
              <a:rPr lang="en-US" altLang="zh-CN" sz="2160" b="1" i="0" u="none" strike="noStrike" baseline="0" dirty="0" smtClean="0"/>
              <a:t> </a:t>
            </a:r>
            <a:endParaRPr lang="en-US" altLang="zh-CN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SWF</c:v>
                </c:pt>
                <c:pt idx="1">
                  <c:v>Desktop</c:v>
                </c:pt>
                <c:pt idx="2">
                  <c:v>Mobile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8.5</c:v>
                </c:pt>
                <c:pt idx="1">
                  <c:v>0.5</c:v>
                </c:pt>
                <c:pt idx="2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90B0-5BEE-466B-853C-9608DB6BC8FB}" type="datetimeFigureOut">
              <a:rPr lang="en-US" smtClean="0"/>
              <a:t>15-2-13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88CF-D49B-46CE-9D2C-173C289C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15-2-13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www.adobe.com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devnet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flex.html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feathersui.com</a:t>
            </a:r>
            <a:r>
              <a:rPr kumimoji="1" lang="en-US" altLang="zh-CN" dirty="0" smtClean="0"/>
              <a:t>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www.adobe.com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devnet</a:t>
            </a:r>
            <a:r>
              <a:rPr kumimoji="1" lang="en-US" altLang="zh-CN" dirty="0" smtClean="0"/>
              <a:t>/flex/</a:t>
            </a:r>
            <a:r>
              <a:rPr kumimoji="1" lang="en-US" altLang="zh-CN" dirty="0" err="1" smtClean="0"/>
              <a:t>architecture.html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1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www.adobe.com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devnet</a:t>
            </a:r>
            <a:r>
              <a:rPr kumimoji="1" lang="en-US" altLang="zh-CN" dirty="0" smtClean="0"/>
              <a:t>/flex/articles/mobile-skinning-part1.html</a:t>
            </a:r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www.adobe.com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devnet</a:t>
            </a:r>
            <a:r>
              <a:rPr kumimoji="1" lang="en-US" altLang="zh-CN" dirty="0" smtClean="0"/>
              <a:t>/flex/articles/</a:t>
            </a:r>
            <a:r>
              <a:rPr kumimoji="1" lang="en-US" altLang="zh-CN" dirty="0" err="1" smtClean="0"/>
              <a:t>dynamic_skin_parts.html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tv.adobe.com</a:t>
            </a:r>
            <a:r>
              <a:rPr kumimoji="1" lang="en-US" altLang="zh-CN" dirty="0" smtClean="0"/>
              <a:t>/watch/</a:t>
            </a:r>
            <a:r>
              <a:rPr kumimoji="1" lang="en-US" altLang="zh-CN" dirty="0" err="1" smtClean="0"/>
              <a:t>adc</a:t>
            </a:r>
            <a:r>
              <a:rPr kumimoji="1" lang="en-US" altLang="zh-CN" dirty="0" smtClean="0"/>
              <a:t>-presents/dynamically-adapt-the-layout-of-tablet-and-mobile-apps/</a:t>
            </a:r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blogs.adobe.com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jasonsj</a:t>
            </a:r>
            <a:r>
              <a:rPr kumimoji="1" lang="en-US" altLang="zh-CN" dirty="0" smtClean="0"/>
              <a:t>/2011/06/</a:t>
            </a:r>
            <a:r>
              <a:rPr kumimoji="1" lang="en-US" altLang="zh-CN" dirty="0" err="1" smtClean="0"/>
              <a:t>ios</a:t>
            </a:r>
            <a:r>
              <a:rPr kumimoji="1" lang="en-US" altLang="zh-CN" dirty="0" smtClean="0"/>
              <a:t>-theme-for-flex-mobile-projects-proof-of-</a:t>
            </a:r>
            <a:r>
              <a:rPr kumimoji="1" lang="en-US" altLang="zh-CN" smtClean="0"/>
              <a:t>concept.html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2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help.adobe.com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en_US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FlashPlatform</a:t>
            </a:r>
            <a:r>
              <a:rPr kumimoji="1" lang="en-US" altLang="zh-CN" dirty="0" smtClean="0"/>
              <a:t>/reference/</a:t>
            </a:r>
            <a:r>
              <a:rPr kumimoji="1" lang="en-US" altLang="zh-CN" dirty="0" err="1" smtClean="0"/>
              <a:t>actionscript</a:t>
            </a:r>
            <a:r>
              <a:rPr kumimoji="1" lang="en-US" altLang="zh-CN" dirty="0" smtClean="0"/>
              <a:t>/3/</a:t>
            </a:r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www.adobe.com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devnet</a:t>
            </a:r>
            <a:r>
              <a:rPr kumimoji="1" lang="en-US" altLang="zh-CN" dirty="0" smtClean="0"/>
              <a:t>/flex/</a:t>
            </a:r>
            <a:r>
              <a:rPr kumimoji="1" lang="en-US" altLang="zh-CN" dirty="0" err="1" smtClean="0"/>
              <a:t>documentation.html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www.endmemo.com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sconvert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dpippi.php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2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2700" y="2971800"/>
            <a:ext cx="5016500" cy="6096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3283" y="3581400"/>
            <a:ext cx="3884477" cy="3048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222696" y="2296181"/>
            <a:ext cx="6625904" cy="1586188"/>
          </a:xfrm>
          <a:prstGeom prst="ellipse">
            <a:avLst/>
          </a:prstGeom>
          <a:solidFill>
            <a:srgbClr val="0779B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4956308" y="2163490"/>
            <a:ext cx="2739892" cy="655910"/>
          </a:xfrm>
          <a:prstGeom prst="ellipse">
            <a:avLst/>
          </a:prstGeom>
          <a:solidFill>
            <a:srgbClr val="0779B7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905000" y="2970940"/>
            <a:ext cx="6053346" cy="1449125"/>
          </a:xfrm>
          <a:prstGeom prst="ellipse">
            <a:avLst/>
          </a:prstGeom>
          <a:solidFill>
            <a:srgbClr val="0779B7">
              <a:alpha val="54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838200" y="3156265"/>
            <a:ext cx="4251525" cy="1017782"/>
          </a:xfrm>
          <a:prstGeom prst="ellipse">
            <a:avLst/>
          </a:prstGeom>
          <a:solidFill>
            <a:srgbClr val="0779B7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08975" y="2814935"/>
            <a:ext cx="605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FreePowerPointTemplates.com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5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165" y="3298825"/>
            <a:ext cx="5182826" cy="663575"/>
          </a:xfrm>
        </p:spPr>
        <p:txBody>
          <a:bodyPr anchor="t"/>
          <a:lstStyle>
            <a:lvl1pPr algn="ctr">
              <a:defRPr sz="3200" b="1" cap="all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574" y="2895600"/>
            <a:ext cx="5182826" cy="389716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fld id="{53074F12-AA26-4AC8-9962-C36BB8F32554}" type="datetimeFigureOut">
              <a:rPr lang="en-US" smtClean="0"/>
              <a:pPr/>
              <a:t>15-2-13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2971800"/>
            <a:ext cx="5791200" cy="609600"/>
          </a:xfrm>
        </p:spPr>
        <p:txBody>
          <a:bodyPr/>
          <a:lstStyle/>
          <a:p>
            <a:r>
              <a:rPr lang="en-US" dirty="0" smtClean="0"/>
              <a:t>FLEX + AIR + Mobile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github</a:t>
            </a:r>
            <a:r>
              <a:rPr lang="en-US" dirty="0" smtClean="0"/>
              <a:t> .</a:t>
            </a:r>
            <a:r>
              <a:rPr lang="en-US" dirty="0"/>
              <a:t>com/yangboz/tripping-batman</a:t>
            </a:r>
            <a:endParaRPr lang="es-UY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2015/02/11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github.com</a:t>
            </a:r>
            <a:r>
              <a:rPr lang="en-US" altLang="zh-CN" dirty="0"/>
              <a:t>/yangboz</a:t>
            </a:r>
          </a:p>
          <a:p>
            <a:endParaRPr lang="en-US" altLang="zh-CN" dirty="0"/>
          </a:p>
        </p:txBody>
      </p:sp>
      <p:sp>
        <p:nvSpPr>
          <p:cNvPr id="10" name="TextBox 29"/>
          <p:cNvSpPr txBox="1"/>
          <p:nvPr/>
        </p:nvSpPr>
        <p:spPr>
          <a:xfrm>
            <a:off x="6629400" y="5371355"/>
            <a:ext cx="159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THANK YOU!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</p:txBody>
      </p:sp>
      <p:sp>
        <p:nvSpPr>
          <p:cNvPr id="11" name="TextBox 30"/>
          <p:cNvSpPr txBox="1"/>
          <p:nvPr/>
        </p:nvSpPr>
        <p:spPr>
          <a:xfrm>
            <a:off x="6646330" y="5852970"/>
            <a:ext cx="2269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Email: 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youngwelle@gmail.com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图片 14" descr="1423559889_dialog-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Overview.</a:t>
            </a:r>
          </a:p>
          <a:p>
            <a:r>
              <a:rPr lang="en-US" altLang="zh-CN" dirty="0"/>
              <a:t>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Developer.</a:t>
            </a:r>
          </a:p>
          <a:p>
            <a:r>
              <a:rPr lang="en-US" dirty="0" smtClean="0"/>
              <a:t>Tester.</a:t>
            </a:r>
          </a:p>
          <a:p>
            <a:r>
              <a:rPr lang="en-US" dirty="0" smtClean="0"/>
              <a:t>Deployment.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github.com</a:t>
            </a:r>
            <a:r>
              <a:rPr lang="en-US" altLang="zh-CN" dirty="0"/>
              <a:t>/yangboz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Flash(Sprite/Button/Movie Clip</a:t>
            </a:r>
            <a:r>
              <a:rPr lang="en-US" altLang="zh-CN" dirty="0"/>
              <a:t> </a:t>
            </a:r>
            <a:r>
              <a:rPr lang="en-US" altLang="zh-CN" dirty="0" smtClean="0"/>
              <a:t>/Graphic/Text Field)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AS3(JavaScript, Java)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FLEX MXML.</a:t>
            </a:r>
          </a:p>
          <a:p>
            <a:r>
              <a:rPr lang="en-US" dirty="0" smtClean="0"/>
              <a:t>AIR(air runtime).</a:t>
            </a:r>
          </a:p>
          <a:p>
            <a:r>
              <a:rPr lang="en-US" dirty="0" smtClean="0"/>
              <a:t>ANE/LLVM.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/yangboz</a:t>
            </a:r>
            <a:endParaRPr lang="en-US" altLang="zh-CN" dirty="0"/>
          </a:p>
        </p:txBody>
      </p:sp>
      <p:pic>
        <p:nvPicPr>
          <p:cNvPr id="4" name="图片 3" descr="1423686722_adobe_flash-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43400"/>
            <a:ext cx="1625600" cy="1625600"/>
          </a:xfrm>
          <a:prstGeom prst="rect">
            <a:avLst/>
          </a:prstGeom>
        </p:spPr>
      </p:pic>
      <p:pic>
        <p:nvPicPr>
          <p:cNvPr id="5" name="图片 4" descr="1423686748_Macromedia Fl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343400"/>
            <a:ext cx="1625600" cy="1625600"/>
          </a:xfrm>
          <a:prstGeom prst="rect">
            <a:avLst/>
          </a:prstGeom>
        </p:spPr>
      </p:pic>
      <p:pic>
        <p:nvPicPr>
          <p:cNvPr id="6" name="图片 5" descr="1423686771_Adobe AIR Installer Package_file_docu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343400"/>
            <a:ext cx="1625600" cy="1625600"/>
          </a:xfrm>
          <a:prstGeom prst="rect">
            <a:avLst/>
          </a:prstGeom>
        </p:spPr>
      </p:pic>
      <p:pic>
        <p:nvPicPr>
          <p:cNvPr id="9" name="图片 8" descr="title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1148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4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en-US" altLang="zh-CN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github.com</a:t>
            </a:r>
            <a:r>
              <a:rPr lang="en-US" altLang="zh-CN" dirty="0"/>
              <a:t>/yangboz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/>
          <a:p>
            <a:r>
              <a:rPr lang="en-US" dirty="0" smtClean="0"/>
              <a:t>MX </a:t>
            </a:r>
            <a:r>
              <a:rPr lang="en-US" altLang="zh-CN" dirty="0"/>
              <a:t>Components</a:t>
            </a:r>
            <a:r>
              <a:rPr lang="en-US" dirty="0" smtClean="0"/>
              <a:t>.</a:t>
            </a:r>
          </a:p>
          <a:p>
            <a:r>
              <a:rPr lang="en-US" altLang="zh-CN" dirty="0"/>
              <a:t>Spark Components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Apache Flex </a:t>
            </a:r>
            <a:r>
              <a:rPr lang="en-US" altLang="zh-CN" dirty="0"/>
              <a:t>Components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Components.</a:t>
            </a:r>
          </a:p>
          <a:p>
            <a:r>
              <a:rPr lang="en-US" dirty="0" smtClean="0"/>
              <a:t>Mobile </a:t>
            </a:r>
            <a:r>
              <a:rPr lang="en-US" altLang="zh-CN" dirty="0"/>
              <a:t>Components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62000"/>
            <a:ext cx="2438400" cy="49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Developer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github.com</a:t>
            </a:r>
            <a:r>
              <a:rPr lang="en-US" altLang="zh-CN" dirty="0"/>
              <a:t>/yangboz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628471085"/>
              </p:ext>
            </p:extLst>
          </p:nvPr>
        </p:nvGraphicFramePr>
        <p:xfrm>
          <a:off x="3657600" y="1676400"/>
          <a:ext cx="5181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7"/>
          <p:cNvSpPr txBox="1">
            <a:spLocks/>
          </p:cNvSpPr>
          <p:nvPr/>
        </p:nvSpPr>
        <p:spPr>
          <a:xfrm>
            <a:off x="835025" y="2449817"/>
            <a:ext cx="4041775" cy="37985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Integration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Logic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3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Developer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github.com</a:t>
            </a:r>
            <a:r>
              <a:rPr lang="en-US" altLang="zh-CN" dirty="0"/>
              <a:t>/yangboz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041218353"/>
              </p:ext>
            </p:extLst>
          </p:nvPr>
        </p:nvGraphicFramePr>
        <p:xfrm>
          <a:off x="3962400" y="1676400"/>
          <a:ext cx="4648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7"/>
          <p:cNvSpPr txBox="1">
            <a:spLocks/>
          </p:cNvSpPr>
          <p:nvPr/>
        </p:nvSpPr>
        <p:spPr>
          <a:xfrm>
            <a:off x="835025" y="2449817"/>
            <a:ext cx="4041775" cy="37985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Integration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Logic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6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Developer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github.com</a:t>
            </a:r>
            <a:r>
              <a:rPr lang="en-US" altLang="zh-CN" dirty="0"/>
              <a:t>/yangboz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35300397"/>
              </p:ext>
            </p:extLst>
          </p:nvPr>
        </p:nvGraphicFramePr>
        <p:xfrm>
          <a:off x="3962400" y="1676400"/>
          <a:ext cx="4648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7"/>
          <p:cNvSpPr txBox="1">
            <a:spLocks/>
          </p:cNvSpPr>
          <p:nvPr/>
        </p:nvSpPr>
        <p:spPr>
          <a:xfrm>
            <a:off x="835025" y="2449817"/>
            <a:ext cx="4041775" cy="37985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Integration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Logic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</a:t>
            </a: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6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Documentation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github.com</a:t>
            </a:r>
            <a:r>
              <a:rPr lang="en-US" altLang="zh-CN" dirty="0"/>
              <a:t>/yangboz</a:t>
            </a: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835025" y="2449817"/>
            <a:ext cx="6251575" cy="37985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AS3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elp reference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FLEX help reference</a:t>
            </a: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AIR/Mobile help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</a:t>
            </a: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Bitmap/Bitmap Data graphic reference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1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shop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github.com</a:t>
            </a:r>
            <a:r>
              <a:rPr lang="en-US" altLang="zh-CN" dirty="0"/>
              <a:t>/yangboz</a:t>
            </a:r>
          </a:p>
        </p:txBody>
      </p:sp>
      <p:pic>
        <p:nvPicPr>
          <p:cNvPr id="2" name="图片 1" descr="1423688997_ADOBE - FL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1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0482-new-year-11-f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</TotalTime>
  <Words>361</Words>
  <Application>Microsoft Macintosh PowerPoint</Application>
  <PresentationFormat>全屏显示(4:3)</PresentationFormat>
  <Paragraphs>72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10482-new-year-11-fppt</vt:lpstr>
      <vt:lpstr>FLEX + AIR + Mobile</vt:lpstr>
      <vt:lpstr>Agenda</vt:lpstr>
      <vt:lpstr>Overview</vt:lpstr>
      <vt:lpstr>Architecture</vt:lpstr>
      <vt:lpstr>Developer</vt:lpstr>
      <vt:lpstr>Developer</vt:lpstr>
      <vt:lpstr>Developer</vt:lpstr>
      <vt:lpstr>Documentation</vt:lpstr>
      <vt:lpstr>Work shop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Lemuel Conde</dc:creator>
  <cp:lastModifiedBy>yangboz zhou</cp:lastModifiedBy>
  <cp:revision>296</cp:revision>
  <dcterms:created xsi:type="dcterms:W3CDTF">2014-01-21T04:35:43Z</dcterms:created>
  <dcterms:modified xsi:type="dcterms:W3CDTF">2015-02-13T07:49:42Z</dcterms:modified>
</cp:coreProperties>
</file>