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9ED"/>
    <a:srgbClr val="55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9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5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8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2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7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6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F599-379E-4172-AFD7-7782CAA079B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F1A2-1353-4A2E-978B-AC094CE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8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openxmlformats.org/officeDocument/2006/relationships/image" Target="../media/image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7.jpg"/><Relationship Id="rId10" Type="http://schemas.openxmlformats.org/officeDocument/2006/relationships/image" Target="../media/image11.png"/><Relationship Id="rId4" Type="http://schemas.openxmlformats.org/officeDocument/2006/relationships/image" Target="../media/image6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openxmlformats.org/officeDocument/2006/relationships/image" Target="../media/image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7.jpg"/><Relationship Id="rId10" Type="http://schemas.openxmlformats.org/officeDocument/2006/relationships/image" Target="../media/image13.jpeg"/><Relationship Id="rId4" Type="http://schemas.openxmlformats.org/officeDocument/2006/relationships/image" Target="../media/image6.jp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9" b="10166"/>
          <a:stretch/>
        </p:blipFill>
        <p:spPr>
          <a:xfrm>
            <a:off x="1143000" y="757382"/>
            <a:ext cx="10175398" cy="5043053"/>
          </a:xfrm>
          <a:prstGeom prst="rect">
            <a:avLst/>
          </a:prstGeom>
        </p:spPr>
      </p:pic>
      <p:sp>
        <p:nvSpPr>
          <p:cNvPr id="24" name="等腰三角形 23"/>
          <p:cNvSpPr/>
          <p:nvPr/>
        </p:nvSpPr>
        <p:spPr>
          <a:xfrm>
            <a:off x="6668560" y="2838450"/>
            <a:ext cx="489722" cy="56270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3000" y="747346"/>
            <a:ext cx="10163907" cy="5073161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  <a:effectLst>
            <a:outerShdw blurRad="63500" dist="12700" dir="5400000" algn="ctr" rotWithShape="0">
              <a:schemeClr val="bg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84" y="1089054"/>
            <a:ext cx="1151738" cy="1151738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100945" y="1664923"/>
            <a:ext cx="131156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996545" y="1664923"/>
            <a:ext cx="131156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756727" y="2341774"/>
            <a:ext cx="1440873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SIGN IN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11454" y="2341774"/>
            <a:ext cx="144087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 UP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30968" y="3158369"/>
            <a:ext cx="3994017" cy="2351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73603" y="3425324"/>
            <a:ext cx="3097735" cy="480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73603" y="4102175"/>
            <a:ext cx="3097735" cy="480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48732" y="4800489"/>
            <a:ext cx="1373377" cy="4808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Select City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97961" y="4800489"/>
            <a:ext cx="1373377" cy="4808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Log In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9" b="10166"/>
          <a:stretch/>
        </p:blipFill>
        <p:spPr>
          <a:xfrm>
            <a:off x="1143000" y="757382"/>
            <a:ext cx="10175398" cy="5043053"/>
          </a:xfrm>
          <a:prstGeom prst="rect">
            <a:avLst/>
          </a:prstGeom>
        </p:spPr>
      </p:pic>
      <p:sp>
        <p:nvSpPr>
          <p:cNvPr id="24" name="等腰三角形 23"/>
          <p:cNvSpPr/>
          <p:nvPr/>
        </p:nvSpPr>
        <p:spPr>
          <a:xfrm>
            <a:off x="4377942" y="2783031"/>
            <a:ext cx="489722" cy="56270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3000" y="747346"/>
            <a:ext cx="10163907" cy="5073161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  <a:effectLst>
            <a:outerShdw blurRad="63500" dist="12700" dir="5400000" algn="ctr" rotWithShape="0">
              <a:schemeClr val="bg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66" y="1033635"/>
            <a:ext cx="1151738" cy="1151738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1810327" y="1609504"/>
            <a:ext cx="131156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05927" y="1609504"/>
            <a:ext cx="131156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66109" y="2286355"/>
            <a:ext cx="1440873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SIGN IN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20836" y="2286355"/>
            <a:ext cx="144087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 UP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40350" y="3102950"/>
            <a:ext cx="3994017" cy="2351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82985" y="3369905"/>
            <a:ext cx="3097735" cy="480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82985" y="4046756"/>
            <a:ext cx="3097735" cy="480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58114" y="4745070"/>
            <a:ext cx="1373377" cy="4808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Select City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07343" y="4745070"/>
            <a:ext cx="1373377" cy="4808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Log In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214" y="1338435"/>
            <a:ext cx="4845020" cy="419228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641596" y="1357745"/>
            <a:ext cx="510215" cy="25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41596" y="2185373"/>
            <a:ext cx="510215" cy="25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41595" y="3047625"/>
            <a:ext cx="510215" cy="25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41594" y="3974262"/>
            <a:ext cx="510215" cy="25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41594" y="4775019"/>
            <a:ext cx="510215" cy="25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13214" y="1033635"/>
            <a:ext cx="4845020" cy="324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53B9ED"/>
                </a:solidFill>
              </a:rPr>
              <a:t>选择想去的城市</a:t>
            </a:r>
            <a:endParaRPr lang="zh-CN" altLang="en-US" sz="1600" dirty="0">
              <a:solidFill>
                <a:srgbClr val="53B9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3000" y="747346"/>
            <a:ext cx="10163907" cy="5073161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  <a:effectLst>
            <a:outerShdw blurRad="63500" dist="12700" dir="5400000" algn="ctr" rotWithShape="0">
              <a:schemeClr val="bg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83316" y="747345"/>
            <a:ext cx="4123592" cy="156502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  <a:effectLst>
            <a:outerShdw blurRad="63500" dist="12700" dir="5400000" algn="ctr" rotWithShape="0">
              <a:schemeClr val="bg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83316" y="2312376"/>
            <a:ext cx="4123592" cy="350812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  <a:effectLst>
            <a:outerShdw blurRad="63500" dist="12700" dir="5400000" algn="ctr" rotWithShape="0">
              <a:schemeClr val="bg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80030" y="23527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猜你喜欢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68" y="2779345"/>
            <a:ext cx="1658895" cy="11059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82" y="4299925"/>
            <a:ext cx="1658895" cy="1105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30" y="2779345"/>
            <a:ext cx="1658895" cy="1105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29" y="4299925"/>
            <a:ext cx="1658895" cy="11059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965718" y="390750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故宫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16882" y="390750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八达岭长城</a:t>
            </a:r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957945" y="542283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颐和园</a:t>
            </a:r>
            <a:endParaRPr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839267" y="54195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南锣鼓巷</a:t>
            </a:r>
            <a:endParaRPr lang="zh-CN" altLang="en-US" sz="11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556" y="953313"/>
            <a:ext cx="1151738" cy="115173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80030" y="84416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欢迎，</a:t>
            </a:r>
            <a:r>
              <a:rPr lang="en-US" altLang="zh-CN" sz="1200" dirty="0" smtClean="0"/>
              <a:t>xxx</a:t>
            </a:r>
            <a:endParaRPr lang="zh-CN" altLang="en-US" sz="12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09" y="2373129"/>
            <a:ext cx="244341" cy="24434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300697" y="23563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换一组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80147" y="14983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当前想去城市：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14" y="1568663"/>
            <a:ext cx="140716" cy="14071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563266" y="15159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编辑</a:t>
            </a:r>
            <a:endParaRPr lang="zh-CN" altLang="en-US" sz="1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317588" y="1730134"/>
            <a:ext cx="264812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100" dirty="0" smtClean="0"/>
              <a:t>北京             厦门</a:t>
            </a:r>
            <a:r>
              <a:rPr lang="en-US" altLang="zh-CN" sz="1100" dirty="0" smtClean="0"/>
              <a:t>              </a:t>
            </a:r>
            <a:r>
              <a:rPr lang="zh-CN" altLang="en-US" sz="1100" dirty="0"/>
              <a:t>上海</a:t>
            </a:r>
            <a:endParaRPr lang="en-US" altLang="zh-CN" sz="1100" dirty="0" smtClean="0"/>
          </a:p>
          <a:p>
            <a:pPr>
              <a:lnSpc>
                <a:spcPct val="135000"/>
              </a:lnSpc>
            </a:pPr>
            <a:r>
              <a:rPr lang="zh-CN" altLang="en-US" sz="1100" dirty="0"/>
              <a:t>杭州</a:t>
            </a:r>
            <a:r>
              <a:rPr lang="zh-CN" altLang="en-US" sz="1100" dirty="0" smtClean="0"/>
              <a:t>             南京</a:t>
            </a:r>
            <a:r>
              <a:rPr lang="en-US" altLang="zh-CN" sz="1100" dirty="0" smtClean="0"/>
              <a:t>              </a:t>
            </a:r>
            <a:r>
              <a:rPr lang="zh-CN" altLang="en-US" sz="1100" dirty="0"/>
              <a:t>成都</a:t>
            </a:r>
            <a:endParaRPr lang="zh-CN" altLang="en-US" sz="1100" dirty="0" smtClean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8039" y="5451340"/>
            <a:ext cx="2497302" cy="24111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938585" y="54513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跳转</a:t>
            </a:r>
            <a:endParaRPr lang="zh-CN" altLang="en-US" sz="800" dirty="0"/>
          </a:p>
        </p:txBody>
      </p:sp>
      <p:sp>
        <p:nvSpPr>
          <p:cNvPr id="27" name="矩形 26"/>
          <p:cNvSpPr/>
          <p:nvPr/>
        </p:nvSpPr>
        <p:spPr>
          <a:xfrm>
            <a:off x="2613014" y="5471975"/>
            <a:ext cx="325571" cy="18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7337" y="1121167"/>
            <a:ext cx="4623590" cy="426792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280030" y="1158651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您已去</a:t>
            </a:r>
            <a:r>
              <a:rPr lang="zh-CN" altLang="en-US" sz="1200" dirty="0" smtClean="0"/>
              <a:t>过   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   个城市</a:t>
            </a:r>
            <a:endParaRPr lang="zh-CN" altLang="en-US" sz="1200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1143000" y="2133501"/>
            <a:ext cx="60403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43000" y="3255131"/>
            <a:ext cx="60403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43000" y="4370264"/>
            <a:ext cx="60403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225061" y="799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景点列表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393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3000" y="747346"/>
            <a:ext cx="10163907" cy="5073161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  <a:effectLst>
            <a:outerShdw blurRad="63500" dist="12700" dir="5400000" algn="ctr" rotWithShape="0">
              <a:schemeClr val="bg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83316" y="747345"/>
            <a:ext cx="4123592" cy="156502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  <a:effectLst>
            <a:outerShdw blurRad="63500" dist="12700" dir="5400000" algn="ctr" rotWithShape="0">
              <a:schemeClr val="bg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83316" y="2312376"/>
            <a:ext cx="4123592" cy="350812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  <a:effectLst>
            <a:outerShdw blurRad="63500" dist="12700" dir="5400000" algn="ctr" rotWithShape="0">
              <a:schemeClr val="bg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80030" y="23527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猜你喜欢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68" y="2779345"/>
            <a:ext cx="1658895" cy="11059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82" y="4299925"/>
            <a:ext cx="1658895" cy="1105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30" y="2779345"/>
            <a:ext cx="1658895" cy="1105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29" y="4299925"/>
            <a:ext cx="1658895" cy="11059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965718" y="390750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故宫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16882" y="390750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八达岭长城</a:t>
            </a:r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957945" y="542283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颐和园</a:t>
            </a:r>
            <a:endParaRPr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839267" y="54195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南锣鼓巷</a:t>
            </a:r>
            <a:endParaRPr lang="zh-CN" altLang="en-US" sz="11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556" y="953313"/>
            <a:ext cx="1151738" cy="115173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80030" y="84416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欢迎，</a:t>
            </a:r>
            <a:r>
              <a:rPr lang="en-US" altLang="zh-CN" sz="1200" dirty="0" smtClean="0"/>
              <a:t>xxx</a:t>
            </a:r>
            <a:endParaRPr lang="zh-CN" altLang="en-US" sz="12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09" y="2373129"/>
            <a:ext cx="244341" cy="24434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300697" y="23563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换一组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80147" y="14983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当前想去城市：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14" y="1568663"/>
            <a:ext cx="140716" cy="14071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563266" y="15159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编辑</a:t>
            </a:r>
            <a:endParaRPr lang="zh-CN" altLang="en-US" sz="1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317588" y="1730134"/>
            <a:ext cx="264812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100" dirty="0" smtClean="0"/>
              <a:t>北京             厦门</a:t>
            </a:r>
            <a:r>
              <a:rPr lang="en-US" altLang="zh-CN" sz="1100" dirty="0" smtClean="0"/>
              <a:t>              </a:t>
            </a:r>
            <a:r>
              <a:rPr lang="zh-CN" altLang="en-US" sz="1100" dirty="0"/>
              <a:t>上海</a:t>
            </a:r>
            <a:endParaRPr lang="en-US" altLang="zh-CN" sz="1100" dirty="0" smtClean="0"/>
          </a:p>
          <a:p>
            <a:pPr>
              <a:lnSpc>
                <a:spcPct val="135000"/>
              </a:lnSpc>
            </a:pPr>
            <a:r>
              <a:rPr lang="zh-CN" altLang="en-US" sz="1100" dirty="0"/>
              <a:t>杭州</a:t>
            </a:r>
            <a:r>
              <a:rPr lang="zh-CN" altLang="en-US" sz="1100" dirty="0" smtClean="0"/>
              <a:t>             南京</a:t>
            </a:r>
            <a:r>
              <a:rPr lang="en-US" altLang="zh-CN" sz="1100" dirty="0" smtClean="0"/>
              <a:t>              </a:t>
            </a:r>
            <a:r>
              <a:rPr lang="zh-CN" altLang="en-US" sz="1100" dirty="0"/>
              <a:t>成都</a:t>
            </a:r>
            <a:endParaRPr lang="zh-CN" altLang="en-US" sz="11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7280030" y="1158651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您已去</a:t>
            </a:r>
            <a:r>
              <a:rPr lang="zh-CN" altLang="en-US" sz="1200" dirty="0" smtClean="0"/>
              <a:t>过   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   个城市</a:t>
            </a: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6873" y="799260"/>
            <a:ext cx="4996047" cy="49693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95" y="854729"/>
            <a:ext cx="255876" cy="2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8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99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彦达</dc:creator>
  <cp:lastModifiedBy>李 彦达</cp:lastModifiedBy>
  <cp:revision>12</cp:revision>
  <dcterms:created xsi:type="dcterms:W3CDTF">2019-04-23T02:53:07Z</dcterms:created>
  <dcterms:modified xsi:type="dcterms:W3CDTF">2019-04-23T09:06:47Z</dcterms:modified>
</cp:coreProperties>
</file>