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85B-1985-B94D-B58B-78D0004BD808}" type="datetimeFigureOut">
              <a:t>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9AC5-617E-484B-B1D6-7CB6117E8E2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13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85B-1985-B94D-B58B-78D0004BD808}" type="datetimeFigureOut">
              <a:t>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9AC5-617E-484B-B1D6-7CB6117E8E2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52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85B-1985-B94D-B58B-78D0004BD808}" type="datetimeFigureOut">
              <a:t>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9AC5-617E-484B-B1D6-7CB6117E8E2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60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85B-1985-B94D-B58B-78D0004BD808}" type="datetimeFigureOut">
              <a:t>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9AC5-617E-484B-B1D6-7CB6117E8E2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37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85B-1985-B94D-B58B-78D0004BD808}" type="datetimeFigureOut">
              <a:t>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9AC5-617E-484B-B1D6-7CB6117E8E2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23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85B-1985-B94D-B58B-78D0004BD808}" type="datetimeFigureOut">
              <a:t>14-10-16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9AC5-617E-484B-B1D6-7CB6117E8E2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13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85B-1985-B94D-B58B-78D0004BD808}" type="datetimeFigureOut">
              <a:t>14-10-16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9AC5-617E-484B-B1D6-7CB6117E8E2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57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85B-1985-B94D-B58B-78D0004BD808}" type="datetimeFigureOut">
              <a:t>14-10-16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9AC5-617E-484B-B1D6-7CB6117E8E2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57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85B-1985-B94D-B58B-78D0004BD808}" type="datetimeFigureOut">
              <a:t>14-10-16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9AC5-617E-484B-B1D6-7CB6117E8E2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85B-1985-B94D-B58B-78D0004BD808}" type="datetimeFigureOut">
              <a:t>14-10-16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9AC5-617E-484B-B1D6-7CB6117E8E2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3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85B-1985-B94D-B58B-78D0004BD808}" type="datetimeFigureOut">
              <a:t>14-10-16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9AC5-617E-484B-B1D6-7CB6117E8E2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0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885B-1985-B94D-B58B-78D0004BD808}" type="datetimeFigureOut">
              <a:t>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9AC5-617E-484B-B1D6-7CB6117E8E2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4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4-10-14 15.4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33" y="1433610"/>
            <a:ext cx="4152900" cy="2654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85278" y="1461338"/>
            <a:ext cx="5094802" cy="2882983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cell</a:t>
            </a:r>
            <a:r>
              <a:rPr kumimoji="1" lang="zh-CN" altLang="en-US"/>
              <a:t>的</a:t>
            </a:r>
            <a:r>
              <a:rPr kumimoji="1" lang="en-US" altLang="zh-CN"/>
              <a:t>contentView</a:t>
            </a:r>
            <a:endParaRPr kumimoji="1" lang="zh-CN" altLang="en-US"/>
          </a:p>
        </p:txBody>
      </p:sp>
      <p:grpSp>
        <p:nvGrpSpPr>
          <p:cNvPr id="20" name="组 19"/>
          <p:cNvGrpSpPr/>
          <p:nvPr/>
        </p:nvGrpSpPr>
        <p:grpSpPr>
          <a:xfrm>
            <a:off x="-685279" y="1461338"/>
            <a:ext cx="5094802" cy="2255364"/>
            <a:chOff x="-1536050" y="1029468"/>
            <a:chExt cx="5094802" cy="2255364"/>
          </a:xfrm>
        </p:grpSpPr>
        <p:sp>
          <p:nvSpPr>
            <p:cNvPr id="7" name="矩形 6"/>
            <p:cNvSpPr/>
            <p:nvPr/>
          </p:nvSpPr>
          <p:spPr>
            <a:xfrm>
              <a:off x="-1536050" y="1029468"/>
              <a:ext cx="5094802" cy="225536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原创微博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-1294336" y="1270284"/>
              <a:ext cx="1051076" cy="6304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imageView</a:t>
              </a:r>
              <a:endParaRPr kumimoji="1" lang="zh-CN" altLang="en-US" sz="1400"/>
            </a:p>
          </p:txBody>
        </p:sp>
        <p:sp>
          <p:nvSpPr>
            <p:cNvPr id="9" name="矩形 8"/>
            <p:cNvSpPr/>
            <p:nvPr/>
          </p:nvSpPr>
          <p:spPr>
            <a:xfrm>
              <a:off x="-90860" y="1270284"/>
              <a:ext cx="1759976" cy="2785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-90860" y="1622186"/>
              <a:ext cx="723497" cy="2785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806918" y="1270284"/>
              <a:ext cx="1051076" cy="2785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imageView</a:t>
              </a:r>
              <a:endParaRPr kumimoji="1" lang="zh-CN" altLang="en-US" sz="1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43430" y="1635953"/>
              <a:ext cx="1176044" cy="2785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-1266904" y="2087805"/>
              <a:ext cx="4717010" cy="10446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-685279" y="3760351"/>
            <a:ext cx="5094802" cy="583970"/>
            <a:chOff x="-1278193" y="5956495"/>
            <a:chExt cx="5094803" cy="583970"/>
          </a:xfrm>
        </p:grpSpPr>
        <p:sp>
          <p:nvSpPr>
            <p:cNvPr id="16" name="矩形 15"/>
            <p:cNvSpPr/>
            <p:nvPr/>
          </p:nvSpPr>
          <p:spPr>
            <a:xfrm>
              <a:off x="-1278192" y="5956495"/>
              <a:ext cx="5094802" cy="5839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278193" y="5956495"/>
              <a:ext cx="1536049" cy="56937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4366" y="5956495"/>
              <a:ext cx="1482607" cy="56937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19980" y="5956495"/>
              <a:ext cx="1696630" cy="56937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89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4-10-14 15.4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42" y="519385"/>
            <a:ext cx="4089400" cy="5664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" y="1166758"/>
            <a:ext cx="5094802" cy="4094871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cell</a:t>
            </a:r>
            <a:r>
              <a:rPr kumimoji="1" lang="zh-CN" altLang="en-US"/>
              <a:t>的</a:t>
            </a:r>
            <a:r>
              <a:rPr kumimoji="1" lang="en-US" altLang="zh-CN"/>
              <a:t>contentView</a:t>
            </a:r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38177" y="1166758"/>
            <a:ext cx="5094802" cy="3511765"/>
            <a:chOff x="-1536050" y="1029467"/>
            <a:chExt cx="5094802" cy="3365737"/>
          </a:xfrm>
        </p:grpSpPr>
        <p:sp>
          <p:nvSpPr>
            <p:cNvPr id="7" name="矩形 6"/>
            <p:cNvSpPr/>
            <p:nvPr/>
          </p:nvSpPr>
          <p:spPr>
            <a:xfrm>
              <a:off x="-1536050" y="1029467"/>
              <a:ext cx="5094802" cy="3365737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原创微博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-1294336" y="1269243"/>
              <a:ext cx="1051076" cy="6277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imageView</a:t>
              </a:r>
              <a:endParaRPr kumimoji="1" lang="zh-CN" altLang="en-US" sz="1400"/>
            </a:p>
          </p:txBody>
        </p:sp>
        <p:sp>
          <p:nvSpPr>
            <p:cNvPr id="9" name="矩形 8"/>
            <p:cNvSpPr/>
            <p:nvPr/>
          </p:nvSpPr>
          <p:spPr>
            <a:xfrm>
              <a:off x="-90860" y="1269243"/>
              <a:ext cx="1759976" cy="277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-90860" y="1619625"/>
              <a:ext cx="723497" cy="277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806918" y="1269243"/>
              <a:ext cx="1051076" cy="277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imageView</a:t>
              </a:r>
              <a:endParaRPr kumimoji="1" lang="zh-CN" altLang="en-US" sz="1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43430" y="1633332"/>
              <a:ext cx="1176044" cy="277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-1266904" y="2083232"/>
              <a:ext cx="4717010" cy="10401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266904" y="3275748"/>
              <a:ext cx="1176044" cy="7673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imageView</a:t>
              </a:r>
              <a:endParaRPr kumimoji="1" lang="zh-CN" altLang="en-US" sz="1400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-2" y="4677659"/>
            <a:ext cx="5094802" cy="583970"/>
            <a:chOff x="-1278193" y="5956495"/>
            <a:chExt cx="5094803" cy="583970"/>
          </a:xfrm>
        </p:grpSpPr>
        <p:sp>
          <p:nvSpPr>
            <p:cNvPr id="16" name="矩形 15"/>
            <p:cNvSpPr/>
            <p:nvPr/>
          </p:nvSpPr>
          <p:spPr>
            <a:xfrm>
              <a:off x="-1278192" y="5956495"/>
              <a:ext cx="5094802" cy="5839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278193" y="5956495"/>
              <a:ext cx="1536049" cy="56937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4366" y="5956495"/>
              <a:ext cx="1482607" cy="56937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19980" y="5956495"/>
              <a:ext cx="1696630" cy="56937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20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78284" y="1510259"/>
            <a:ext cx="5094802" cy="3758691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cell</a:t>
            </a:r>
            <a:r>
              <a:rPr kumimoji="1" lang="zh-CN" altLang="en-US"/>
              <a:t>的</a:t>
            </a:r>
            <a:r>
              <a:rPr kumimoji="1" lang="en-US" altLang="zh-CN"/>
              <a:t>contentView</a:t>
            </a:r>
            <a:endParaRPr kumimoji="1"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-878284" y="1510259"/>
            <a:ext cx="5094802" cy="2255364"/>
            <a:chOff x="-1536050" y="1029468"/>
            <a:chExt cx="5094802" cy="2255364"/>
          </a:xfrm>
        </p:grpSpPr>
        <p:sp>
          <p:nvSpPr>
            <p:cNvPr id="6" name="矩形 5"/>
            <p:cNvSpPr/>
            <p:nvPr/>
          </p:nvSpPr>
          <p:spPr>
            <a:xfrm>
              <a:off x="-1536050" y="1029468"/>
              <a:ext cx="5094802" cy="225536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原创微博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-1294336" y="1270284"/>
              <a:ext cx="1051076" cy="6304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imageView</a:t>
              </a:r>
              <a:endParaRPr kumimoji="1" lang="zh-CN" altLang="en-US" sz="1400"/>
            </a:p>
          </p:txBody>
        </p:sp>
        <p:sp>
          <p:nvSpPr>
            <p:cNvPr id="8" name="矩形 7"/>
            <p:cNvSpPr/>
            <p:nvPr/>
          </p:nvSpPr>
          <p:spPr>
            <a:xfrm>
              <a:off x="-90860" y="1270284"/>
              <a:ext cx="1759976" cy="2785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9" name="矩形 8"/>
            <p:cNvSpPr/>
            <p:nvPr/>
          </p:nvSpPr>
          <p:spPr>
            <a:xfrm>
              <a:off x="-90860" y="1622186"/>
              <a:ext cx="723497" cy="2785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806918" y="1270284"/>
              <a:ext cx="1051076" cy="2785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imageView</a:t>
              </a:r>
              <a:endParaRPr kumimoji="1" lang="zh-CN" altLang="en-US" sz="1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43430" y="1635953"/>
              <a:ext cx="1176044" cy="2785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1266904" y="2087805"/>
              <a:ext cx="4717010" cy="10446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-863466" y="4684980"/>
            <a:ext cx="5094802" cy="583970"/>
            <a:chOff x="-1278193" y="5956495"/>
            <a:chExt cx="5094803" cy="583970"/>
          </a:xfrm>
        </p:grpSpPr>
        <p:sp>
          <p:nvSpPr>
            <p:cNvPr id="14" name="矩形 13"/>
            <p:cNvSpPr/>
            <p:nvPr/>
          </p:nvSpPr>
          <p:spPr>
            <a:xfrm>
              <a:off x="-1278192" y="5956495"/>
              <a:ext cx="5094802" cy="5839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-1278193" y="5956495"/>
              <a:ext cx="1536049" cy="56937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4366" y="5956495"/>
              <a:ext cx="1482607" cy="56937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119980" y="5956495"/>
              <a:ext cx="1696630" cy="56937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-878284" y="3784087"/>
            <a:ext cx="5094802" cy="900893"/>
            <a:chOff x="-1536050" y="1029468"/>
            <a:chExt cx="5094802" cy="900893"/>
          </a:xfrm>
        </p:grpSpPr>
        <p:sp>
          <p:nvSpPr>
            <p:cNvPr id="19" name="矩形 18"/>
            <p:cNvSpPr/>
            <p:nvPr/>
          </p:nvSpPr>
          <p:spPr>
            <a:xfrm>
              <a:off x="-1536050" y="1029468"/>
              <a:ext cx="5094802" cy="900893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转发微博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-1294336" y="1130989"/>
              <a:ext cx="4717010" cy="6950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</p:grpSp>
      <p:pic>
        <p:nvPicPr>
          <p:cNvPr id="2" name="图片 1" descr="屏幕快照 2014-10-14 16.06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94" y="2116744"/>
            <a:ext cx="4076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0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4-10-14 15.48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846" y="2496473"/>
            <a:ext cx="4165600" cy="2997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536049" y="606485"/>
            <a:ext cx="5094802" cy="5179173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cell</a:t>
            </a:r>
            <a:r>
              <a:rPr kumimoji="1" lang="zh-CN" altLang="en-US"/>
              <a:t>的</a:t>
            </a:r>
            <a:r>
              <a:rPr kumimoji="1" lang="en-US" altLang="zh-CN"/>
              <a:t>contentView</a:t>
            </a:r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-1536049" y="606485"/>
            <a:ext cx="5094802" cy="2255364"/>
            <a:chOff x="-1536050" y="1029468"/>
            <a:chExt cx="5094802" cy="2255364"/>
          </a:xfrm>
        </p:grpSpPr>
        <p:sp>
          <p:nvSpPr>
            <p:cNvPr id="7" name="矩形 6"/>
            <p:cNvSpPr/>
            <p:nvPr/>
          </p:nvSpPr>
          <p:spPr>
            <a:xfrm>
              <a:off x="-1536050" y="1029468"/>
              <a:ext cx="5094802" cy="225536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原创微博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-1294336" y="1270284"/>
              <a:ext cx="1051076" cy="6304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imageView</a:t>
              </a:r>
              <a:endParaRPr kumimoji="1" lang="zh-CN" altLang="en-US" sz="1400"/>
            </a:p>
          </p:txBody>
        </p:sp>
        <p:sp>
          <p:nvSpPr>
            <p:cNvPr id="9" name="矩形 8"/>
            <p:cNvSpPr/>
            <p:nvPr/>
          </p:nvSpPr>
          <p:spPr>
            <a:xfrm>
              <a:off x="-90860" y="1270284"/>
              <a:ext cx="1759976" cy="2785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-90860" y="1622186"/>
              <a:ext cx="723497" cy="2785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806918" y="1270284"/>
              <a:ext cx="1051076" cy="2785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imageView</a:t>
              </a:r>
              <a:endParaRPr kumimoji="1" lang="zh-CN" altLang="en-US" sz="1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43430" y="1635953"/>
              <a:ext cx="1176044" cy="2785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-1266904" y="2087805"/>
              <a:ext cx="4717010" cy="10446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-1550867" y="5201688"/>
            <a:ext cx="5094802" cy="583970"/>
            <a:chOff x="-1278193" y="5956495"/>
            <a:chExt cx="5094803" cy="583970"/>
          </a:xfrm>
        </p:grpSpPr>
        <p:sp>
          <p:nvSpPr>
            <p:cNvPr id="15" name="矩形 14"/>
            <p:cNvSpPr/>
            <p:nvPr/>
          </p:nvSpPr>
          <p:spPr>
            <a:xfrm>
              <a:off x="-1278192" y="5956495"/>
              <a:ext cx="5094802" cy="5839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-1278193" y="5956495"/>
              <a:ext cx="1536049" cy="56937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44366" y="5956495"/>
              <a:ext cx="1482607" cy="56937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119980" y="5956495"/>
              <a:ext cx="1696630" cy="56937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-1550867" y="2894913"/>
            <a:ext cx="5094802" cy="2255364"/>
            <a:chOff x="-1536050" y="1029468"/>
            <a:chExt cx="5094802" cy="2255364"/>
          </a:xfrm>
        </p:grpSpPr>
        <p:sp>
          <p:nvSpPr>
            <p:cNvPr id="20" name="矩形 19"/>
            <p:cNvSpPr/>
            <p:nvPr/>
          </p:nvSpPr>
          <p:spPr>
            <a:xfrm>
              <a:off x="-1536050" y="1029468"/>
              <a:ext cx="5094802" cy="2255364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/>
                <a:t>转发微博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-1294336" y="1130989"/>
              <a:ext cx="4717010" cy="6950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label</a:t>
              </a:r>
              <a:endParaRPr kumimoji="1" lang="zh-CN" altLang="en-US" sz="1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-1294336" y="2047153"/>
              <a:ext cx="1249014" cy="10446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/>
                <a:t>imageView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1820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52</Words>
  <Application>Microsoft Macintosh PowerPoint</Application>
  <PresentationFormat>全屏显示(4:3)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tt tt</dc:creator>
  <cp:lastModifiedBy>tt tt</cp:lastModifiedBy>
  <cp:revision>9</cp:revision>
  <dcterms:created xsi:type="dcterms:W3CDTF">2014-10-14T07:50:58Z</dcterms:created>
  <dcterms:modified xsi:type="dcterms:W3CDTF">2014-10-16T00:25:54Z</dcterms:modified>
</cp:coreProperties>
</file>