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1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7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54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6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58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2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35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39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9DDE-5FB5-F646-8043-3226C9D1E0D3}" type="datetimeFigureOut"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F8E2-EC45-A94C-9985-15E2F1ED34C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4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快照 2014-10-22 8.42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98" y="1988026"/>
            <a:ext cx="5156200" cy="3517900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1599219" y="1845369"/>
            <a:ext cx="5371669" cy="3803214"/>
          </a:xfrm>
          <a:prstGeom prst="frame">
            <a:avLst>
              <a:gd name="adj1" fmla="val 1390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302707" y="3377644"/>
            <a:ext cx="2218877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HWEmotionKeyboard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8" idx="3"/>
            <a:endCxn id="6" idx="1"/>
          </p:cNvCxnSpPr>
          <p:nvPr/>
        </p:nvCxnSpPr>
        <p:spPr>
          <a:xfrm>
            <a:off x="916170" y="3562310"/>
            <a:ext cx="683049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框架 14"/>
          <p:cNvSpPr/>
          <p:nvPr/>
        </p:nvSpPr>
        <p:spPr>
          <a:xfrm>
            <a:off x="1697998" y="1988026"/>
            <a:ext cx="5156200" cy="2767418"/>
          </a:xfrm>
          <a:prstGeom prst="frame">
            <a:avLst>
              <a:gd name="adj1" fmla="val 139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1697998" y="4882444"/>
            <a:ext cx="5156200" cy="623482"/>
          </a:xfrm>
          <a:prstGeom prst="frame">
            <a:avLst>
              <a:gd name="adj1" fmla="val 139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83485" y="6265633"/>
            <a:ext cx="1985226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HWEmotionTabBar</a:t>
            </a:r>
            <a:endParaRPr kumimoji="1" lang="zh-CN" altLang="en-US"/>
          </a:p>
        </p:txBody>
      </p:sp>
      <p:cxnSp>
        <p:nvCxnSpPr>
          <p:cNvPr id="24" name="直线箭头连接符 23"/>
          <p:cNvCxnSpPr>
            <a:stCxn id="22" idx="0"/>
            <a:endCxn id="21" idx="2"/>
          </p:cNvCxnSpPr>
          <p:nvPr/>
        </p:nvCxnSpPr>
        <p:spPr>
          <a:xfrm flipV="1">
            <a:off x="4276098" y="5505926"/>
            <a:ext cx="0" cy="759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126140" y="920710"/>
            <a:ext cx="2105715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HWEmotion</a:t>
            </a:r>
            <a:r>
              <a:rPr lang="en-US" altLang="zh-CN"/>
              <a:t>List</a:t>
            </a:r>
            <a:r>
              <a:rPr lang="en-US" altLang="zh-CN"/>
              <a:t>View</a:t>
            </a:r>
            <a:endParaRPr kumimoji="1" lang="zh-CN" altLang="en-US"/>
          </a:p>
        </p:txBody>
      </p:sp>
      <p:cxnSp>
        <p:nvCxnSpPr>
          <p:cNvPr id="31" name="直线箭头连接符 30"/>
          <p:cNvCxnSpPr>
            <a:stCxn id="29" idx="2"/>
            <a:endCxn id="5" idx="0"/>
          </p:cNvCxnSpPr>
          <p:nvPr/>
        </p:nvCxnSpPr>
        <p:spPr>
          <a:xfrm>
            <a:off x="4178998" y="1290042"/>
            <a:ext cx="97100" cy="697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731658" y="1822357"/>
            <a:ext cx="5356289" cy="3782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HWEmotionKeyboard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731658" y="4818202"/>
            <a:ext cx="5356289" cy="78692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HWEmotionTabBar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7429226" y="2609284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默认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6531325" y="4715134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浪小花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7094922" y="-378976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zh-CN" altLang="en-US"/>
              <a:t>最近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731658" y="1822357"/>
            <a:ext cx="5356289" cy="2995845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HWEmotionListView</a:t>
            </a:r>
          </a:p>
          <a:p>
            <a:pPr algn="ctr"/>
            <a:r>
              <a:rPr kumimoji="1" lang="en-US" altLang="zh-CN"/>
              <a:t>Emoji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-1763889" y="2789709"/>
            <a:ext cx="4606280" cy="2995846"/>
            <a:chOff x="-731658" y="1822356"/>
            <a:chExt cx="5356289" cy="2995846"/>
          </a:xfrm>
        </p:grpSpPr>
        <p:sp>
          <p:nvSpPr>
            <p:cNvPr id="8" name="矩形 7"/>
            <p:cNvSpPr/>
            <p:nvPr/>
          </p:nvSpPr>
          <p:spPr>
            <a:xfrm>
              <a:off x="-731658" y="1822357"/>
              <a:ext cx="5356289" cy="299584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HWEmotionListView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731658" y="4307390"/>
              <a:ext cx="5356289" cy="51081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UIPageControl</a:t>
              </a:r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731658" y="1822356"/>
              <a:ext cx="5356289" cy="248503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UIScrollView</a:t>
              </a:r>
              <a:endParaRPr kumimoji="1"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4378468" y="2789708"/>
            <a:ext cx="4606280" cy="2398889"/>
            <a:chOff x="-4501445" y="1100666"/>
            <a:chExt cx="5037668" cy="2398889"/>
          </a:xfrm>
        </p:grpSpPr>
        <p:sp>
          <p:nvSpPr>
            <p:cNvPr id="52" name="矩形 51"/>
            <p:cNvSpPr/>
            <p:nvPr/>
          </p:nvSpPr>
          <p:spPr>
            <a:xfrm>
              <a:off x="-4501445" y="1100666"/>
              <a:ext cx="5037668" cy="239888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-3993446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0</a:t>
              </a:r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-3132668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-227189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-139700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-536222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4</a:t>
              </a:r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3993446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3132668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27189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-139700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-536222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3993446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-3132668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-227189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-139700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-536222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14</a:t>
              </a:r>
              <a:endParaRPr kumimoji="1" lang="zh-CN" altLang="en-US"/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263092" y="2789707"/>
            <a:ext cx="5037668" cy="2398889"/>
            <a:chOff x="-4501445" y="1100666"/>
            <a:chExt cx="5037668" cy="2398889"/>
          </a:xfrm>
        </p:grpSpPr>
        <p:sp>
          <p:nvSpPr>
            <p:cNvPr id="55" name="矩形 54"/>
            <p:cNvSpPr/>
            <p:nvPr/>
          </p:nvSpPr>
          <p:spPr>
            <a:xfrm>
              <a:off x="-4501445" y="1100666"/>
              <a:ext cx="5037668" cy="239888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-3993446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15</a:t>
              </a:r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-3132668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16</a:t>
              </a:r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-227189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17</a:t>
              </a:r>
              <a:endParaRPr kumimoji="1"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-139700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-536222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19</a:t>
              </a:r>
              <a:endParaRPr kumimoji="1"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-3993446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20</a:t>
              </a:r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-3132668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-227189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-139700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-536222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24</a:t>
              </a:r>
              <a:endParaRPr kumimoji="1"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-3993446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-3132668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-227189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-139700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-536222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14</a:t>
              </a:r>
              <a:endParaRPr kumimoji="1" lang="zh-CN" altLang="en-US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5395719" y="2789707"/>
            <a:ext cx="5037668" cy="2398889"/>
            <a:chOff x="-4501445" y="1100666"/>
            <a:chExt cx="5037668" cy="2398889"/>
          </a:xfrm>
        </p:grpSpPr>
        <p:sp>
          <p:nvSpPr>
            <p:cNvPr id="72" name="矩形 71"/>
            <p:cNvSpPr/>
            <p:nvPr/>
          </p:nvSpPr>
          <p:spPr>
            <a:xfrm>
              <a:off x="-4501445" y="1100666"/>
              <a:ext cx="5037668" cy="2398889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-3993446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15</a:t>
              </a:r>
              <a:endParaRPr kumimoji="1"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-3132668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16</a:t>
              </a:r>
              <a:endParaRPr kumimoji="1"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-227189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17</a:t>
              </a:r>
              <a:endParaRPr kumimoji="1"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-1397000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-536222" y="1272089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19</a:t>
              </a:r>
              <a:endParaRPr kumimoji="1"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-3993446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20</a:t>
              </a:r>
              <a:endParaRPr kumimoji="1"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-3132668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-227189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-1397000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-536222" y="1878867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24</a:t>
              </a:r>
              <a:endParaRPr kumimoji="1"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-3993446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-3132668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-227189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-1397000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-536222" y="2485645"/>
              <a:ext cx="860778" cy="606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14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6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34</Words>
  <Application>Microsoft Macintosh PowerPoint</Application>
  <PresentationFormat>全屏显示(4:3)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 tt</dc:creator>
  <cp:lastModifiedBy>tt tt</cp:lastModifiedBy>
  <cp:revision>10</cp:revision>
  <dcterms:created xsi:type="dcterms:W3CDTF">2014-10-22T00:41:58Z</dcterms:created>
  <dcterms:modified xsi:type="dcterms:W3CDTF">2014-10-22T09:47:48Z</dcterms:modified>
</cp:coreProperties>
</file>