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2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E0791-C755-8140-BE2E-97B714EDFA66}" type="datetimeFigureOut">
              <a:t>14-10-25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A2909-E9BB-BD45-A78F-258D43ECA90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003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052C-D0B9-5C41-9BCE-136AF741336D}" type="datetimeFigureOut">
              <a:t>14-10-25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D85-1C11-AF4E-BBBE-14DC8E9A44A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402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052C-D0B9-5C41-9BCE-136AF741336D}" type="datetimeFigureOut">
              <a:t>14-10-25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D85-1C11-AF4E-BBBE-14DC8E9A44A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211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052C-D0B9-5C41-9BCE-136AF741336D}" type="datetimeFigureOut">
              <a:t>14-10-25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D85-1C11-AF4E-BBBE-14DC8E9A44A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633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052C-D0B9-5C41-9BCE-136AF741336D}" type="datetimeFigureOut">
              <a:t>14-10-25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D85-1C11-AF4E-BBBE-14DC8E9A44A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018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052C-D0B9-5C41-9BCE-136AF741336D}" type="datetimeFigureOut">
              <a:t>14-10-25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D85-1C11-AF4E-BBBE-14DC8E9A44A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326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052C-D0B9-5C41-9BCE-136AF741336D}" type="datetimeFigureOut">
              <a:t>14-10-25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D85-1C11-AF4E-BBBE-14DC8E9A44A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032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052C-D0B9-5C41-9BCE-136AF741336D}" type="datetimeFigureOut">
              <a:t>14-10-25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D85-1C11-AF4E-BBBE-14DC8E9A44A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954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052C-D0B9-5C41-9BCE-136AF741336D}" type="datetimeFigureOut">
              <a:t>14-10-25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D85-1C11-AF4E-BBBE-14DC8E9A44A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778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052C-D0B9-5C41-9BCE-136AF741336D}" type="datetimeFigureOut">
              <a:t>14-10-25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D85-1C11-AF4E-BBBE-14DC8E9A44A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12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052C-D0B9-5C41-9BCE-136AF741336D}" type="datetimeFigureOut">
              <a:t>14-10-25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D85-1C11-AF4E-BBBE-14DC8E9A44A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756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052C-D0B9-5C41-9BCE-136AF741336D}" type="datetimeFigureOut">
              <a:t>14-10-25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D85-1C11-AF4E-BBBE-14DC8E9A44A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354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A052C-D0B9-5C41-9BCE-136AF741336D}" type="datetimeFigureOut">
              <a:t>14-10-25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20D85-1C11-AF4E-BBBE-14DC8E9A44A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69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662" y="1061090"/>
            <a:ext cx="1430421" cy="9625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首页</a:t>
            </a:r>
          </a:p>
        </p:txBody>
      </p:sp>
      <p:sp>
        <p:nvSpPr>
          <p:cNvPr id="5" name="矩形 4"/>
          <p:cNvSpPr/>
          <p:nvPr/>
        </p:nvSpPr>
        <p:spPr>
          <a:xfrm>
            <a:off x="3492936" y="1061090"/>
            <a:ext cx="1430421" cy="9625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H</a:t>
            </a:r>
            <a:r>
              <a:rPr kumimoji="1" lang="en-US" altLang="zh-CN"/>
              <a:t>W</a:t>
            </a:r>
            <a:r>
              <a:rPr kumimoji="1" lang="en-US" altLang="zh-CN"/>
              <a:t>UserTool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520884" y="1061090"/>
            <a:ext cx="1430421" cy="9625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H</a:t>
            </a:r>
            <a:r>
              <a:rPr kumimoji="1" lang="en-US" altLang="zh-CN"/>
              <a:t>W</a:t>
            </a:r>
            <a:r>
              <a:rPr kumimoji="1" lang="en-US" altLang="zh-CN"/>
              <a:t>HttpTool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520884" y="3331227"/>
            <a:ext cx="1430421" cy="9625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AFN</a:t>
            </a:r>
          </a:p>
        </p:txBody>
      </p:sp>
      <p:sp>
        <p:nvSpPr>
          <p:cNvPr id="8" name="矩形 7"/>
          <p:cNvSpPr/>
          <p:nvPr/>
        </p:nvSpPr>
        <p:spPr>
          <a:xfrm>
            <a:off x="3553094" y="3331227"/>
            <a:ext cx="1430421" cy="9625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服务器</a:t>
            </a:r>
            <a:endParaRPr kumimoji="1" lang="en-US" altLang="zh-CN"/>
          </a:p>
        </p:txBody>
      </p:sp>
      <p:grpSp>
        <p:nvGrpSpPr>
          <p:cNvPr id="54" name="组 53"/>
          <p:cNvGrpSpPr/>
          <p:nvPr/>
        </p:nvGrpSpPr>
        <p:grpSpPr>
          <a:xfrm>
            <a:off x="1644083" y="1141302"/>
            <a:ext cx="1944425" cy="385189"/>
            <a:chOff x="1644083" y="1141302"/>
            <a:chExt cx="1944425" cy="385189"/>
          </a:xfrm>
        </p:grpSpPr>
        <p:cxnSp>
          <p:nvCxnSpPr>
            <p:cNvPr id="10" name="直线箭头连接符 9"/>
            <p:cNvCxnSpPr/>
            <p:nvPr/>
          </p:nvCxnSpPr>
          <p:spPr>
            <a:xfrm>
              <a:off x="1653995" y="1526491"/>
              <a:ext cx="18488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644083" y="1141302"/>
              <a:ext cx="1944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H</a:t>
              </a:r>
              <a:r>
                <a:rPr kumimoji="1" lang="en-US" altLang="zh-CN"/>
                <a:t>W</a:t>
              </a:r>
              <a:r>
                <a:rPr kumimoji="1" lang="en-US" altLang="zh-CN"/>
                <a:t>UserInfoParam</a:t>
              </a:r>
              <a:endParaRPr kumimoji="1" lang="zh-CN" altLang="en-US"/>
            </a:p>
          </p:txBody>
        </p:sp>
      </p:grpSp>
      <p:grpSp>
        <p:nvGrpSpPr>
          <p:cNvPr id="55" name="组 54"/>
          <p:cNvGrpSpPr/>
          <p:nvPr/>
        </p:nvGrpSpPr>
        <p:grpSpPr>
          <a:xfrm>
            <a:off x="4923357" y="1157159"/>
            <a:ext cx="1597527" cy="385194"/>
            <a:chOff x="4923357" y="1157159"/>
            <a:chExt cx="1597527" cy="385194"/>
          </a:xfrm>
        </p:grpSpPr>
        <p:cxnSp>
          <p:nvCxnSpPr>
            <p:cNvPr id="17" name="直线箭头连接符 16"/>
            <p:cNvCxnSpPr>
              <a:stCxn id="5" idx="3"/>
              <a:endCxn id="6" idx="1"/>
            </p:cNvCxnSpPr>
            <p:nvPr/>
          </p:nvCxnSpPr>
          <p:spPr>
            <a:xfrm>
              <a:off x="4923357" y="1542353"/>
              <a:ext cx="15975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5002968" y="115715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NSDictionary</a:t>
              </a:r>
              <a:endParaRPr kumimoji="1" lang="zh-CN" altLang="en-US"/>
            </a:p>
          </p:txBody>
        </p:sp>
      </p:grpSp>
      <p:grpSp>
        <p:nvGrpSpPr>
          <p:cNvPr id="56" name="组 55"/>
          <p:cNvGrpSpPr/>
          <p:nvPr/>
        </p:nvGrpSpPr>
        <p:grpSpPr>
          <a:xfrm>
            <a:off x="7236095" y="2023616"/>
            <a:ext cx="1476241" cy="1307611"/>
            <a:chOff x="7236095" y="2023616"/>
            <a:chExt cx="1476241" cy="1307611"/>
          </a:xfrm>
        </p:grpSpPr>
        <p:sp>
          <p:nvSpPr>
            <p:cNvPr id="22" name="文本框 21"/>
            <p:cNvSpPr txBox="1"/>
            <p:nvPr/>
          </p:nvSpPr>
          <p:spPr>
            <a:xfrm>
              <a:off x="7309388" y="2453896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NSDictionary</a:t>
              </a:r>
              <a:endParaRPr kumimoji="1" lang="zh-CN" altLang="en-US"/>
            </a:p>
          </p:txBody>
        </p:sp>
        <p:cxnSp>
          <p:nvCxnSpPr>
            <p:cNvPr id="23" name="直线箭头连接符 22"/>
            <p:cNvCxnSpPr>
              <a:stCxn id="6" idx="2"/>
              <a:endCxn id="7" idx="0"/>
            </p:cNvCxnSpPr>
            <p:nvPr/>
          </p:nvCxnSpPr>
          <p:spPr>
            <a:xfrm>
              <a:off x="7236095" y="2023616"/>
              <a:ext cx="0" cy="13076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 56"/>
          <p:cNvGrpSpPr/>
          <p:nvPr/>
        </p:nvGrpSpPr>
        <p:grpSpPr>
          <a:xfrm>
            <a:off x="4970147" y="3812490"/>
            <a:ext cx="1596937" cy="449540"/>
            <a:chOff x="4970147" y="3812490"/>
            <a:chExt cx="1596937" cy="449540"/>
          </a:xfrm>
        </p:grpSpPr>
        <p:cxnSp>
          <p:nvCxnSpPr>
            <p:cNvPr id="30" name="直线箭头连接符 29"/>
            <p:cNvCxnSpPr>
              <a:stCxn id="7" idx="1"/>
              <a:endCxn id="8" idx="3"/>
            </p:cNvCxnSpPr>
            <p:nvPr/>
          </p:nvCxnSpPr>
          <p:spPr>
            <a:xfrm flipH="1">
              <a:off x="4983515" y="3812490"/>
              <a:ext cx="153736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4970147" y="3892698"/>
              <a:ext cx="1596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GET\POST</a:t>
              </a:r>
              <a:r>
                <a:rPr kumimoji="1" lang="zh-CN" altLang="en-US"/>
                <a:t>请求</a:t>
              </a:r>
            </a:p>
          </p:txBody>
        </p:sp>
      </p:grpSp>
      <p:grpSp>
        <p:nvGrpSpPr>
          <p:cNvPr id="58" name="组 57"/>
          <p:cNvGrpSpPr/>
          <p:nvPr/>
        </p:nvGrpSpPr>
        <p:grpSpPr>
          <a:xfrm>
            <a:off x="4983515" y="3226769"/>
            <a:ext cx="1537369" cy="425300"/>
            <a:chOff x="4983515" y="3226769"/>
            <a:chExt cx="1537369" cy="425300"/>
          </a:xfrm>
        </p:grpSpPr>
        <p:cxnSp>
          <p:nvCxnSpPr>
            <p:cNvPr id="34" name="直线箭头连接符 33"/>
            <p:cNvCxnSpPr/>
            <p:nvPr/>
          </p:nvCxnSpPr>
          <p:spPr>
            <a:xfrm>
              <a:off x="4983515" y="3652069"/>
              <a:ext cx="153736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5303306" y="3226769"/>
              <a:ext cx="880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NSData</a:t>
              </a:r>
              <a:endParaRPr kumimoji="1" lang="zh-CN" altLang="en-US"/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5386192" y="2023617"/>
            <a:ext cx="1525049" cy="1307610"/>
            <a:chOff x="5386192" y="2023617"/>
            <a:chExt cx="1525049" cy="1307610"/>
          </a:xfrm>
        </p:grpSpPr>
        <p:cxnSp>
          <p:nvCxnSpPr>
            <p:cNvPr id="38" name="直线箭头连接符 37"/>
            <p:cNvCxnSpPr/>
            <p:nvPr/>
          </p:nvCxnSpPr>
          <p:spPr>
            <a:xfrm flipV="1">
              <a:off x="6911241" y="2023617"/>
              <a:ext cx="0" cy="13076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5386192" y="2440528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NSDictionary</a:t>
              </a:r>
              <a:endParaRPr kumimoji="1" lang="zh-CN" altLang="en-US"/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4923358" y="1718997"/>
            <a:ext cx="1597526" cy="462549"/>
            <a:chOff x="4923358" y="1718997"/>
            <a:chExt cx="1597526" cy="462549"/>
          </a:xfrm>
        </p:grpSpPr>
        <p:cxnSp>
          <p:nvCxnSpPr>
            <p:cNvPr id="45" name="直线箭头连接符 44"/>
            <p:cNvCxnSpPr/>
            <p:nvPr/>
          </p:nvCxnSpPr>
          <p:spPr>
            <a:xfrm flipH="1">
              <a:off x="4923358" y="1718997"/>
              <a:ext cx="159752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5002968" y="1812214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NSDictionary</a:t>
              </a:r>
              <a:endParaRPr kumimoji="1" lang="zh-CN" altLang="en-US"/>
            </a:p>
          </p:txBody>
        </p:sp>
      </p:grpSp>
      <p:grpSp>
        <p:nvGrpSpPr>
          <p:cNvPr id="61" name="组 60"/>
          <p:cNvGrpSpPr/>
          <p:nvPr/>
        </p:nvGrpSpPr>
        <p:grpSpPr>
          <a:xfrm>
            <a:off x="1615963" y="1718997"/>
            <a:ext cx="1876973" cy="400507"/>
            <a:chOff x="1615963" y="1718997"/>
            <a:chExt cx="1876973" cy="400507"/>
          </a:xfrm>
        </p:grpSpPr>
        <p:sp>
          <p:nvSpPr>
            <p:cNvPr id="48" name="文本框 47"/>
            <p:cNvSpPr txBox="1"/>
            <p:nvPr/>
          </p:nvSpPr>
          <p:spPr>
            <a:xfrm>
              <a:off x="1746421" y="1750172"/>
              <a:ext cx="1549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H</a:t>
              </a:r>
              <a:r>
                <a:rPr kumimoji="1" lang="en-US" altLang="zh-CN"/>
                <a:t>W</a:t>
              </a:r>
              <a:r>
                <a:rPr kumimoji="1" lang="en-US" altLang="zh-CN"/>
                <a:t>UserResult</a:t>
              </a:r>
              <a:endParaRPr kumimoji="1" lang="zh-CN" altLang="en-US"/>
            </a:p>
          </p:txBody>
        </p:sp>
        <p:cxnSp>
          <p:nvCxnSpPr>
            <p:cNvPr id="49" name="直线箭头连接符 48"/>
            <p:cNvCxnSpPr/>
            <p:nvPr/>
          </p:nvCxnSpPr>
          <p:spPr>
            <a:xfrm flipH="1">
              <a:off x="1615963" y="1718997"/>
              <a:ext cx="187697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6681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17</Words>
  <Application>Microsoft Macintosh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aplle adsf</dc:creator>
  <cp:lastModifiedBy>tt tt</cp:lastModifiedBy>
  <cp:revision>39</cp:revision>
  <dcterms:created xsi:type="dcterms:W3CDTF">2014-05-05T06:32:17Z</dcterms:created>
  <dcterms:modified xsi:type="dcterms:W3CDTF">2014-10-25T00:23:16Z</dcterms:modified>
</cp:coreProperties>
</file>