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94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47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64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2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99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79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45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05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55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8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23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1357-02E7-AA41-AAF2-D76C57D66C73}" type="datetimeFigureOut">
              <a:t>14-6-16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377A-E630-8941-90CF-261584FA875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6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00483" y="207007"/>
            <a:ext cx="2253583" cy="1198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/>
              <a:t>首页</a:t>
            </a:r>
            <a:endParaRPr kumimoji="1" lang="zh-CN" altLang="en-US" sz="3600"/>
          </a:p>
        </p:txBody>
      </p:sp>
      <p:cxnSp>
        <p:nvCxnSpPr>
          <p:cNvPr id="6" name="直线箭头连接符 5"/>
          <p:cNvCxnSpPr>
            <a:stCxn id="4" idx="2"/>
            <a:endCxn id="12" idx="0"/>
          </p:cNvCxnSpPr>
          <p:nvPr/>
        </p:nvCxnSpPr>
        <p:spPr>
          <a:xfrm>
            <a:off x="7327275" y="1405536"/>
            <a:ext cx="0" cy="421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00483" y="5013166"/>
            <a:ext cx="2253583" cy="1198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/>
              <a:t>AFN</a:t>
            </a:r>
            <a:endParaRPr kumimoji="1" lang="zh-CN" altLang="en-US" sz="3600"/>
          </a:p>
        </p:txBody>
      </p:sp>
      <p:sp>
        <p:nvSpPr>
          <p:cNvPr id="9" name="矩形 8"/>
          <p:cNvSpPr/>
          <p:nvPr/>
        </p:nvSpPr>
        <p:spPr>
          <a:xfrm>
            <a:off x="6200483" y="3392136"/>
            <a:ext cx="2253583" cy="11022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HttpTool</a:t>
            </a:r>
          </a:p>
        </p:txBody>
      </p:sp>
      <p:cxnSp>
        <p:nvCxnSpPr>
          <p:cNvPr id="14" name="直线箭头连接符 13"/>
          <p:cNvCxnSpPr>
            <a:stCxn id="9" idx="2"/>
            <a:endCxn id="8" idx="0"/>
          </p:cNvCxnSpPr>
          <p:nvPr/>
        </p:nvCxnSpPr>
        <p:spPr>
          <a:xfrm>
            <a:off x="7327275" y="4494400"/>
            <a:ext cx="0" cy="518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00483" y="1827206"/>
            <a:ext cx="2253583" cy="11022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StatusTool</a:t>
            </a:r>
          </a:p>
        </p:txBody>
      </p:sp>
      <p:cxnSp>
        <p:nvCxnSpPr>
          <p:cNvPr id="15" name="直线箭头连接符 14"/>
          <p:cNvCxnSpPr>
            <a:stCxn id="12" idx="2"/>
            <a:endCxn id="9" idx="0"/>
          </p:cNvCxnSpPr>
          <p:nvPr/>
        </p:nvCxnSpPr>
        <p:spPr>
          <a:xfrm>
            <a:off x="7327275" y="2929470"/>
            <a:ext cx="0" cy="462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42049" y="940435"/>
            <a:ext cx="2253583" cy="1198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/>
              <a:t>首页</a:t>
            </a:r>
            <a:endParaRPr kumimoji="1" lang="zh-CN" altLang="en-US" sz="3600"/>
          </a:p>
        </p:txBody>
      </p:sp>
      <p:cxnSp>
        <p:nvCxnSpPr>
          <p:cNvPr id="22" name="直线箭头连接符 21"/>
          <p:cNvCxnSpPr>
            <a:stCxn id="21" idx="2"/>
            <a:endCxn id="24" idx="0"/>
          </p:cNvCxnSpPr>
          <p:nvPr/>
        </p:nvCxnSpPr>
        <p:spPr>
          <a:xfrm>
            <a:off x="4268841" y="2138964"/>
            <a:ext cx="0" cy="663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42049" y="4413901"/>
            <a:ext cx="2253583" cy="1198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/>
              <a:t>AFN</a:t>
            </a:r>
            <a:endParaRPr kumimoji="1" lang="zh-CN" altLang="en-US" sz="3600"/>
          </a:p>
        </p:txBody>
      </p:sp>
      <p:sp>
        <p:nvSpPr>
          <p:cNvPr id="24" name="矩形 23"/>
          <p:cNvSpPr/>
          <p:nvPr/>
        </p:nvSpPr>
        <p:spPr>
          <a:xfrm>
            <a:off x="3142049" y="2802128"/>
            <a:ext cx="2253583" cy="11022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/>
              <a:t>HttpTool</a:t>
            </a:r>
          </a:p>
        </p:txBody>
      </p:sp>
      <p:cxnSp>
        <p:nvCxnSpPr>
          <p:cNvPr id="25" name="直线箭头连接符 24"/>
          <p:cNvCxnSpPr>
            <a:stCxn id="24" idx="2"/>
            <a:endCxn id="23" idx="0"/>
          </p:cNvCxnSpPr>
          <p:nvPr/>
        </p:nvCxnSpPr>
        <p:spPr>
          <a:xfrm>
            <a:off x="4268841" y="3904392"/>
            <a:ext cx="0" cy="509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71787" y="1339827"/>
            <a:ext cx="2253583" cy="1198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/>
              <a:t>首页</a:t>
            </a:r>
            <a:endParaRPr kumimoji="1" lang="zh-CN" altLang="en-US" sz="3600"/>
          </a:p>
        </p:txBody>
      </p:sp>
      <p:sp>
        <p:nvSpPr>
          <p:cNvPr id="28" name="矩形 27"/>
          <p:cNvSpPr/>
          <p:nvPr/>
        </p:nvSpPr>
        <p:spPr>
          <a:xfrm>
            <a:off x="271787" y="3537365"/>
            <a:ext cx="2253583" cy="1198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/>
              <a:t>AFN</a:t>
            </a:r>
            <a:endParaRPr kumimoji="1" lang="zh-CN" altLang="en-US" sz="3600"/>
          </a:p>
        </p:txBody>
      </p:sp>
      <p:cxnSp>
        <p:nvCxnSpPr>
          <p:cNvPr id="30" name="直线箭头连接符 29"/>
          <p:cNvCxnSpPr>
            <a:stCxn id="26" idx="2"/>
            <a:endCxn id="28" idx="0"/>
          </p:cNvCxnSpPr>
          <p:nvPr/>
        </p:nvCxnSpPr>
        <p:spPr>
          <a:xfrm>
            <a:off x="1398579" y="2538356"/>
            <a:ext cx="0" cy="999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3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2" grpId="0" animBg="1"/>
      <p:bldP spid="21" grpId="0" animBg="1"/>
      <p:bldP spid="23" grpId="0" animBg="1"/>
      <p:bldP spid="24" grpId="0" animBg="1"/>
      <p:bldP spid="26" grpId="0" animBg="1"/>
      <p:bldP spid="2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9</Words>
  <Application>Microsoft Macintosh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ZHAO</dc:creator>
  <cp:lastModifiedBy>apple ZHAO</cp:lastModifiedBy>
  <cp:revision>10</cp:revision>
  <dcterms:created xsi:type="dcterms:W3CDTF">2014-06-16T01:45:07Z</dcterms:created>
  <dcterms:modified xsi:type="dcterms:W3CDTF">2014-06-16T09:19:52Z</dcterms:modified>
</cp:coreProperties>
</file>