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</p14:sldIdLst>
        </p14:section>
        <p14:section name="基本使用" id="{0548A688-9BB1-2D44-9575-D163EDB2FC51}">
          <p14:sldIdLst>
            <p14:sldId id="330"/>
            <p14:sldId id="331"/>
            <p14:sldId id="332"/>
            <p14:sldId id="333"/>
          </p14:sldIdLst>
        </p14:section>
        <p14:section name="FMDatabaseQueue" id="{7E6059DA-08A2-0A4F-B1B9-AA417FE539A3}">
          <p14:sldIdLst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25" autoAdjust="0"/>
  </p:normalViewPr>
  <p:slideViewPr>
    <p:cSldViewPr snapToGrid="0" snapToObjects="1">
      <p:cViewPr>
        <p:scale>
          <a:sx n="125" d="100"/>
          <a:sy n="125" d="100"/>
        </p:scale>
        <p:origin x="-27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14-7-25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14-7-25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FMDB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FMDB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什么是</a:t>
            </a:r>
            <a:r>
              <a:rPr lang="en-US" altLang="zh-CN" sz="1800"/>
              <a:t>FMDB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是</a:t>
            </a:r>
            <a:r>
              <a:rPr lang="en-US" altLang="zh-CN" sz="1800"/>
              <a:t>iOS</a:t>
            </a:r>
            <a:r>
              <a:rPr lang="zh-CN" altLang="en-US" sz="1800"/>
              <a:t>平台的</a:t>
            </a:r>
            <a:r>
              <a:rPr lang="en-US" altLang="zh-CN" sz="1800"/>
              <a:t>SQLite</a:t>
            </a:r>
            <a:r>
              <a:rPr lang="zh-CN" altLang="en-US" sz="1800"/>
              <a:t>数据库框架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以</a:t>
            </a:r>
            <a:r>
              <a:rPr lang="en-US" altLang="zh-CN" sz="1800"/>
              <a:t>OC</a:t>
            </a:r>
            <a:r>
              <a:rPr lang="zh-CN" altLang="en-US" sz="1800"/>
              <a:t>的方式封装了</a:t>
            </a:r>
            <a:r>
              <a:rPr lang="en-US" altLang="zh-CN" sz="1800"/>
              <a:t>SQLite</a:t>
            </a:r>
            <a:r>
              <a:rPr lang="zh-CN" altLang="en-US" sz="1800"/>
              <a:t>的</a:t>
            </a:r>
            <a:r>
              <a:rPr lang="en-US" altLang="zh-CN" sz="1800"/>
              <a:t>C</a:t>
            </a:r>
            <a:r>
              <a:rPr lang="zh-CN" altLang="en-US" sz="1800"/>
              <a:t>语言</a:t>
            </a:r>
            <a:r>
              <a:rPr lang="en-US" altLang="zh-CN" sz="1800"/>
              <a:t>API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使用起来更加面向对象，省去了很多麻烦、冗余的</a:t>
            </a:r>
            <a:r>
              <a:rPr lang="en-US" altLang="zh-CN" sz="1800"/>
              <a:t>C</a:t>
            </a:r>
            <a:r>
              <a:rPr lang="zh-CN" altLang="en-US" sz="1800"/>
              <a:t>语言代码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对比苹果自带的</a:t>
            </a:r>
            <a:r>
              <a:rPr lang="en-US" altLang="zh-CN" sz="1800"/>
              <a:t>Core</a:t>
            </a:r>
            <a:r>
              <a:rPr lang="zh-CN" altLang="en-US" sz="1800"/>
              <a:t> </a:t>
            </a:r>
            <a:r>
              <a:rPr lang="en-US" altLang="zh-CN" sz="1800"/>
              <a:t>Data</a:t>
            </a:r>
            <a:r>
              <a:rPr lang="zh-CN" altLang="en-US" sz="1800"/>
              <a:t>框架，更加轻量级和灵活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提供了多线程安全的数据库操作方法，有效地防止数据混乱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</a:t>
            </a:r>
            <a:r>
              <a:rPr lang="en-US" altLang="zh-CN" sz="1800"/>
              <a:t>github</a:t>
            </a:r>
            <a:r>
              <a:rPr lang="zh-CN" altLang="en-US" sz="1800"/>
              <a:t>地址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https://github.com/ccgus/fmdb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FMDB</a:t>
            </a:r>
            <a:r>
              <a:rPr lang="zh-CN" altLang="en-US" sz="1800"/>
              <a:t>有三个主要的类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一个</a:t>
            </a:r>
            <a:r>
              <a:rPr lang="en-US" altLang="zh-TW" sz="1800"/>
              <a:t>FMDatabase</a:t>
            </a:r>
            <a:r>
              <a:rPr lang="zh-CN" altLang="en-US" sz="1800"/>
              <a:t>对象就代表</a:t>
            </a:r>
            <a:r>
              <a:rPr lang="zh-TW" altLang="en-US" sz="1800"/>
              <a:t>一个单独的</a:t>
            </a:r>
            <a:r>
              <a:rPr lang="en-US" altLang="zh-TW" sz="1800"/>
              <a:t>SQLite</a:t>
            </a:r>
            <a:r>
              <a:rPr lang="zh-TW" altLang="en-US" sz="1800"/>
              <a:t>数据库</a:t>
            </a:r>
            <a:endParaRPr lang="en-US" altLang="zh-TW" sz="1800"/>
          </a:p>
          <a:p>
            <a:pPr>
              <a:buFont typeface="Wingdings" charset="2"/>
              <a:buChar char="ü"/>
            </a:pPr>
            <a:r>
              <a:rPr lang="zh-TW" altLang="en-US" sz="1800"/>
              <a:t>用来执行</a:t>
            </a:r>
            <a:r>
              <a:rPr lang="en-US" altLang="zh-TW" sz="1800"/>
              <a:t>SQL</a:t>
            </a:r>
            <a:r>
              <a:rPr lang="zh-CN" altLang="en-US" sz="1800"/>
              <a:t>语句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FMResultSet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TW" sz="1800"/>
              <a:t>FMDatabase</a:t>
            </a:r>
            <a:r>
              <a:rPr lang="zh-TW" altLang="en-US" sz="1800"/>
              <a:t>执行查询后</a:t>
            </a:r>
            <a:r>
              <a:rPr lang="zh-CN" altLang="en-US" sz="1800"/>
              <a:t>的</a:t>
            </a:r>
            <a:r>
              <a:rPr lang="zh-TW" altLang="en-US" sz="1800"/>
              <a:t>结果集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FMDatabaseQueue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用于</a:t>
            </a:r>
            <a:r>
              <a:rPr lang="zh-TW" altLang="en-US" sz="1800"/>
              <a:t>在多线程中执行多个查询或更新，</a:t>
            </a:r>
            <a:r>
              <a:rPr lang="zh-CN" altLang="en-US" sz="1800"/>
              <a:t>它</a:t>
            </a:r>
            <a:r>
              <a:rPr lang="zh-TW" altLang="en-US" sz="1800"/>
              <a:t>是线程安全的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621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通过指定</a:t>
            </a:r>
            <a:r>
              <a:rPr lang="en-US" altLang="zh-CN" sz="1800"/>
              <a:t>SQLite</a:t>
            </a:r>
            <a:r>
              <a:rPr lang="zh-CN" altLang="en-US" sz="1800"/>
              <a:t>数据库文件路径来创建</a:t>
            </a:r>
            <a:r>
              <a:rPr lang="en-US" altLang="zh-CN" sz="1800"/>
              <a:t>FMDatabase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*db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open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数据库打开失败！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文件路径有三种情况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具体文件路径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如果不存在会自动创建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空字符串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@""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会在临时目录创建一个空的数据库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连接关闭时，数据库文件也被删除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会创建一个内存中临时数据库，当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连接关闭时，数据库会被销毁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155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</a:t>
            </a:r>
            <a:r>
              <a:rPr kumimoji="1" lang="zh-CN" altLang="en-US" dirty="0"/>
              <a:t>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在</a:t>
            </a:r>
            <a:r>
              <a:rPr lang="en-US" altLang="zh-CN" sz="1800"/>
              <a:t>FMDB</a:t>
            </a:r>
            <a:r>
              <a:rPr lang="zh-CN" altLang="en-US" sz="1800"/>
              <a:t>中，除查询以外的所有操作，都称为“更新”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create</a:t>
            </a:r>
            <a:r>
              <a:rPr lang="zh-CN" altLang="en-US" sz="1800"/>
              <a:t>、</a:t>
            </a:r>
            <a:r>
              <a:rPr lang="en-US" altLang="zh-CN" sz="1800"/>
              <a:t>drop</a:t>
            </a:r>
            <a:r>
              <a:rPr lang="zh-CN" altLang="en-US" sz="1800"/>
              <a:t>、</a:t>
            </a:r>
            <a:r>
              <a:rPr lang="en-US" altLang="zh-CN" sz="1800"/>
              <a:t>insert</a:t>
            </a:r>
            <a:r>
              <a:rPr lang="zh-CN" altLang="en-US" sz="1800"/>
              <a:t>、</a:t>
            </a:r>
            <a:r>
              <a:rPr lang="en-US" altLang="zh-CN" sz="1800"/>
              <a:t>update</a:t>
            </a:r>
            <a:r>
              <a:rPr lang="zh-CN" altLang="en-US" sz="1800"/>
              <a:t>、</a:t>
            </a:r>
            <a:r>
              <a:rPr lang="en-US" altLang="zh-CN" sz="1800"/>
              <a:t>delete</a:t>
            </a:r>
            <a:r>
              <a:rPr lang="zh-CN" altLang="en-US" sz="1800"/>
              <a:t>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使用</a:t>
            </a:r>
            <a:r>
              <a:rPr lang="en-US" altLang="zh-CN" sz="1800"/>
              <a:t>executeUpdate:</a:t>
            </a:r>
            <a:r>
              <a:rPr lang="zh-CN" altLang="en-US" sz="1800"/>
              <a:t>方法执行更新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)executeUpdateWithFormat:(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 withArgumentsInArray:(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示例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@"UPDATE t_student SET age = ? WHERE name = ?;"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@20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1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900"/>
              <a:t>查询方法</a:t>
            </a:r>
            <a:endParaRPr lang="en-US" altLang="zh-CN" sz="19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*)executeQueryWithFormat:(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*)sql withArgumentsInArray:(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900"/>
              <a:t>示例</a:t>
            </a:r>
            <a:endParaRPr lang="en-US" altLang="zh-CN" sz="1900"/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查询数据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遍历结果集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*name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stringForColumn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age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intForColumn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@"age"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score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doubleForColumn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@"score"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519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en-US" altLang="zh-CN" sz="1800"/>
              <a:t>FMDatabase</a:t>
            </a:r>
            <a:r>
              <a:rPr lang="zh-CN" altLang="en-US" sz="1800"/>
              <a:t>这个类是线程不安全的</a:t>
            </a:r>
            <a:r>
              <a:rPr lang="zh-CN" altLang="zh-CN" sz="1800"/>
              <a:t>，</a:t>
            </a:r>
            <a:r>
              <a:rPr lang="zh-CN" altLang="en-US" sz="1800"/>
              <a:t>如果在多个线程中同时使用一个</a:t>
            </a:r>
            <a:r>
              <a:rPr lang="en-US" altLang="zh-CN" sz="1800"/>
              <a:t>FMDatabase</a:t>
            </a:r>
            <a:r>
              <a:rPr lang="zh-CN" altLang="en-US" sz="1800"/>
              <a:t>实例，会造成数据混乱等问题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为了保证线程安全，</a:t>
            </a:r>
            <a:r>
              <a:rPr lang="en-US" altLang="zh-CN" sz="1800"/>
              <a:t>FMDB</a:t>
            </a:r>
            <a:r>
              <a:rPr lang="zh-CN" altLang="en-US" sz="1800"/>
              <a:t>提供方便快捷的</a:t>
            </a:r>
            <a:r>
              <a:rPr lang="en-US" altLang="zh-CN" sz="1800"/>
              <a:t>FMDatabaseQueue</a:t>
            </a:r>
            <a:r>
              <a:rPr lang="zh-CN" altLang="en-US" sz="1800"/>
              <a:t>类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FMDatabaseQueue</a:t>
            </a:r>
            <a:r>
              <a:rPr lang="zh-CN" altLang="en-US" sz="1800"/>
              <a:t>的创建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*queue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databaseQueueWithPath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</p:txBody>
      </p:sp>
    </p:spTree>
    <p:extLst>
      <p:ext uri="{BB962C8B-B14F-4D97-AF65-F5344CB8AC3E}">
        <p14:creationId xmlns:p14="http://schemas.microsoft.com/office/powerpoint/2010/main" val="2678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简单使用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25672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使用事务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inTransaction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*rollback)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事务回滚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*rollback =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4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2769</TotalTime>
  <Words>686</Words>
  <Application>Microsoft Macintosh PowerPoint</Application>
  <PresentationFormat>全屏显示(4:3)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FMDB</vt:lpstr>
      <vt:lpstr>FMDB</vt:lpstr>
      <vt:lpstr>核心类</vt:lpstr>
      <vt:lpstr>打开数据库</vt:lpstr>
      <vt:lpstr>执行更新</vt:lpstr>
      <vt:lpstr>执行查询</vt:lpstr>
      <vt:lpstr>FMDatabaseQueue</vt:lpstr>
      <vt:lpstr>FMDatabaseQueue</vt:lpstr>
      <vt:lpstr>FMDatabaseQueue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1511</cp:revision>
  <dcterms:created xsi:type="dcterms:W3CDTF">2013-07-22T07:36:09Z</dcterms:created>
  <dcterms:modified xsi:type="dcterms:W3CDTF">2014-07-25T01:59:04Z</dcterms:modified>
</cp:coreProperties>
</file>