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8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48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9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7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58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3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00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4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00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45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2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5DA3-33DC-1D45-BA83-FB67C3B6A487}" type="datetimeFigureOut">
              <a:t>14-10-14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A804-943A-1647-82AB-5A6FA6F4FCE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75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787" y="1854104"/>
            <a:ext cx="2846666" cy="36352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/>
              <a:t>scrollView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685063" y="1192773"/>
            <a:ext cx="6160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630829" y="1192773"/>
            <a:ext cx="0" cy="6613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2258555" y="558602"/>
            <a:ext cx="2846668" cy="4930717"/>
            <a:chOff x="-414939" y="459642"/>
            <a:chExt cx="2846668" cy="4930717"/>
          </a:xfrm>
        </p:grpSpPr>
        <p:sp>
          <p:nvSpPr>
            <p:cNvPr id="5" name="矩形 4"/>
            <p:cNvSpPr/>
            <p:nvPr/>
          </p:nvSpPr>
          <p:spPr>
            <a:xfrm>
              <a:off x="-414939" y="459642"/>
              <a:ext cx="2846666" cy="62776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contentInset.top</a:t>
              </a:r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-414937" y="4762591"/>
              <a:ext cx="2846666" cy="627768"/>
            </a:xfrm>
            <a:prstGeom prst="rect">
              <a:avLst/>
            </a:prstGeom>
            <a:solidFill>
              <a:srgbClr val="F7964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contentInset.</a:t>
              </a:r>
              <a:r>
                <a:rPr kumimoji="1" lang="en-US" altLang="zh-CN"/>
                <a:t>bottom</a:t>
              </a: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414939" y="1087410"/>
              <a:ext cx="2846666" cy="367518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cell</a:t>
              </a:r>
              <a:r>
                <a:rPr kumimoji="1" lang="zh-CN" altLang="en-US"/>
                <a:t>的显示区域</a:t>
              </a:r>
              <a:endParaRPr kumimoji="1"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-17955" y="1333657"/>
            <a:ext cx="164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contentOffset.y</a:t>
            </a:r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5634938" y="1192773"/>
            <a:ext cx="0" cy="36687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74759" y="307225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contentSize.height</a:t>
            </a:r>
            <a:endParaRPr kumimoji="1" lang="zh-CN" altLang="en-US"/>
          </a:p>
        </p:txBody>
      </p:sp>
      <p:cxnSp>
        <p:nvCxnSpPr>
          <p:cNvPr id="23" name="直线连接符 22"/>
          <p:cNvCxnSpPr/>
          <p:nvPr/>
        </p:nvCxnSpPr>
        <p:spPr>
          <a:xfrm>
            <a:off x="685063" y="4861551"/>
            <a:ext cx="6160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444" y="1695803"/>
            <a:ext cx="2846666" cy="36352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/>
              <a:t>tableView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-1253365" y="622827"/>
            <a:ext cx="6160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70486" y="622827"/>
            <a:ext cx="0" cy="10583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874861" y="0"/>
            <a:ext cx="2846668" cy="5940788"/>
            <a:chOff x="-414939" y="459642"/>
            <a:chExt cx="2846668" cy="5940788"/>
          </a:xfrm>
        </p:grpSpPr>
        <p:sp>
          <p:nvSpPr>
            <p:cNvPr id="5" name="矩形 4"/>
            <p:cNvSpPr/>
            <p:nvPr/>
          </p:nvSpPr>
          <p:spPr>
            <a:xfrm>
              <a:off x="-414939" y="459642"/>
              <a:ext cx="2846666" cy="62776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/>
                <a:t>c</a:t>
              </a:r>
              <a:r>
                <a:rPr kumimoji="1" lang="en-US" altLang="zh-CN"/>
                <a:t>ontentInset.top</a:t>
              </a:r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-414937" y="5772662"/>
              <a:ext cx="2846666" cy="627768"/>
            </a:xfrm>
            <a:prstGeom prst="rect">
              <a:avLst/>
            </a:prstGeom>
            <a:solidFill>
              <a:srgbClr val="F7964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/>
                <a:t>c</a:t>
              </a:r>
              <a:r>
                <a:rPr kumimoji="1" lang="en-US" altLang="zh-CN"/>
                <a:t>ontentInset.bottom</a:t>
              </a: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414937" y="1589975"/>
              <a:ext cx="2846666" cy="367518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cell</a:t>
              </a:r>
              <a:r>
                <a:rPr kumimoji="1" lang="zh-CN" altLang="en-US"/>
                <a:t>的显示区域</a:t>
              </a:r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-414939" y="5265156"/>
              <a:ext cx="2846666" cy="507506"/>
            </a:xfrm>
            <a:prstGeom prst="rect">
              <a:avLst/>
            </a:prstGeom>
            <a:solidFill>
              <a:srgbClr val="F7964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/>
                <a:t>f</a:t>
              </a:r>
              <a:r>
                <a:rPr kumimoji="1" lang="en-US" altLang="zh-CN"/>
                <a:t>ooter</a:t>
              </a:r>
              <a:r>
                <a:rPr kumimoji="1" lang="zh-CN" altLang="en-US"/>
                <a:t> </a:t>
              </a:r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-414939" y="1082469"/>
              <a:ext cx="2846666" cy="507506"/>
            </a:xfrm>
            <a:prstGeom prst="rect">
              <a:avLst/>
            </a:prstGeom>
            <a:solidFill>
              <a:srgbClr val="F7964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header</a:t>
              </a:r>
              <a:endParaRPr kumimoji="1"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-1092784" y="945667"/>
            <a:ext cx="164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contentOffset.y</a:t>
            </a:r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-1425403" y="5331018"/>
            <a:ext cx="7454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4429698" y="661050"/>
            <a:ext cx="0" cy="4651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575512" y="312245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contentSize.height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</Words>
  <Application>Microsoft Macintosh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 tt</dc:creator>
  <cp:lastModifiedBy>tt tt</cp:lastModifiedBy>
  <cp:revision>10</cp:revision>
  <dcterms:created xsi:type="dcterms:W3CDTF">2014-10-14T00:28:31Z</dcterms:created>
  <dcterms:modified xsi:type="dcterms:W3CDTF">2014-10-14T03:04:45Z</dcterms:modified>
</cp:coreProperties>
</file>