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4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056B-29CA-41E5-BBDA-9604B4F450B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1C69-D29A-48B8-834B-F6DF59BC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2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总装图</a:t>
            </a:r>
            <a:r>
              <a:rPr lang="en-US" altLang="zh-CN" dirty="0"/>
              <a:t>-</a:t>
            </a:r>
            <a:r>
              <a:rPr lang="zh-CN" altLang="en-US" dirty="0"/>
              <a:t>俯视，板编号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C1C69-D29A-48B8-834B-F6DF59BC36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0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测压点编号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C1C69-D29A-48B8-834B-F6DF59BC36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1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体型系数</a:t>
            </a:r>
            <a:r>
              <a:rPr lang="zh-CN" altLang="en-US"/>
              <a:t>区域划分，一块板一个体型系数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C1C69-D29A-48B8-834B-F6DF59BC36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0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D71F9-EA0F-1A80-4ED7-7A1F21930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42DB8-2202-7AFA-1283-27015892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B6FC6-5287-B6C6-87DA-AE50B88F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86546-DCEA-8A60-1BBD-B136B3E8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5F369-6BFB-FE2C-7F56-EDB7781E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0658-39B6-BFCE-48FF-97909BFD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001B2-2847-CC95-F2E1-BEF74F47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12754-9844-C989-6948-7194F010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A857B-6ECC-DB2B-86A6-F1C9A101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6C7BE-6B5A-9321-B876-AF724133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7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40307B-E4AB-06D1-8449-691810E9F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B3A0C-4311-2529-3F76-BD2E4F418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21887-0C56-1976-AD24-2677D506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B0CA-219A-5B75-A68D-65ACD991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B6726-3271-23A0-44FE-FF3AF74D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3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60-3172-2FCC-AA17-505A2002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7FAE4-63F8-92F0-5A73-E303DED3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03650-1B50-E0F8-B56D-98A06F34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8C824-36A5-312A-D846-A4E87C8F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1AD4B-76D0-C4FC-7588-3D4842D7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4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97D1-0CD6-8D39-285B-7DEF344A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2FB30-0EEE-7DB8-1111-A266528F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CB032-D52D-7776-6A81-160F6EF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3862E-6703-0E47-4E99-F020B7B0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F4E68-8885-2E53-7457-83471284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8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BBFA9-CFD1-6460-2571-E0195E52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529D4-1821-F738-0411-17ED70FD9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F4FE4-6D78-89D8-23ED-1B663482A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89B0E-261C-CBF9-E96C-0716AFE5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F6309-9DC3-19F4-C1DE-A771DF6D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F0F93-92EB-014E-C442-5A3EB887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0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5E27F-050E-33C0-60DB-21D6A849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E5F16-3D00-13E7-4CF0-9C59EE99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0BF0A7-6C95-1952-ACDB-C865EE9BF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89661F-C03F-6478-D1CA-78EDC5CF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E3CEF3-19A4-D769-5392-0FDC4E418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EA8E2F-BD7B-B948-1084-66A0576A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83B72A-223F-B233-C4C5-55BB059D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9C15A-4DB8-EBBA-CA01-2C3732A1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8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628B6-4231-3348-465F-7F707316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EBD8C-A828-1DE9-E09B-BB1D8919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0FC451-9036-FB82-5A77-81F1761B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86AED-D38E-54EC-7D68-EE9AF6FB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9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16F599-8302-7037-E92C-9D38867D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A03C94-028C-46F6-3235-BFA02DDA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F1941E-F1DB-E65F-CC6B-2405315C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8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A663-6875-CBEB-1BFF-8EB8DD89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AEDFB-0D18-C14C-D0AF-541CD243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7FEEDC-7007-0A37-3569-810FFA224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4FB8C-617F-A383-214A-49971118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A0605-AE93-2909-6472-774598AF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830A5-B4B7-354D-4510-E19E562D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8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B470-3670-E028-D18E-25C0E805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DB383-47B7-4792-B7A6-E81550CC2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0EA1F-1F56-2699-C0FB-C6DE4C57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E350E-770B-E3F6-41CF-8F1B0BFF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27C18-522F-36BA-D93C-7E57B78A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66612-E145-402D-CFF4-9002416C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023B87-4DEF-9A70-9D40-0B1DAD3A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2F826-17A9-9CAF-EE1D-3A2BA6AE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17DAF-F5B0-6C72-AEC8-8DABAEB81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B9B3-D644-4EDE-8174-1988F8951851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B2DFF-9B97-DFD0-385F-5D132C4AA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5F4F3-B098-6AB7-3926-6A302F347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EBAC-D836-4C6E-A307-CC4ECAE0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3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42A3E6-C728-7A97-9BB7-C44EDA5C9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734504"/>
            <a:ext cx="11588151" cy="4702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5CA5D1-1847-062A-BF62-A13654661535}"/>
              </a:ext>
            </a:extLst>
          </p:cNvPr>
          <p:cNvSpPr txBox="1"/>
          <p:nvPr/>
        </p:nvSpPr>
        <p:spPr>
          <a:xfrm>
            <a:off x="2083280" y="4577535"/>
            <a:ext cx="36464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84B94D-DEA0-8024-3E60-B456CBBFF3E9}"/>
              </a:ext>
            </a:extLst>
          </p:cNvPr>
          <p:cNvSpPr txBox="1"/>
          <p:nvPr/>
        </p:nvSpPr>
        <p:spPr>
          <a:xfrm>
            <a:off x="9536593" y="4575033"/>
            <a:ext cx="40274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14</a:t>
            </a:r>
            <a:endParaRPr lang="zh-CN" altLang="en-US" sz="1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276CC9-26FF-9366-387B-4091DF24B15B}"/>
              </a:ext>
            </a:extLst>
          </p:cNvPr>
          <p:cNvSpPr txBox="1"/>
          <p:nvPr/>
        </p:nvSpPr>
        <p:spPr>
          <a:xfrm>
            <a:off x="2083279" y="3186885"/>
            <a:ext cx="43815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15</a:t>
            </a:r>
            <a:endParaRPr lang="zh-CN" altLang="en-US" sz="1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74624F-2428-2B28-5824-687706A31587}"/>
              </a:ext>
            </a:extLst>
          </p:cNvPr>
          <p:cNvSpPr txBox="1"/>
          <p:nvPr/>
        </p:nvSpPr>
        <p:spPr>
          <a:xfrm>
            <a:off x="9615489" y="3185872"/>
            <a:ext cx="4381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28</a:t>
            </a:r>
            <a:endParaRPr lang="zh-CN" altLang="en-US" sz="1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07FE5-7484-193A-EA64-495F2630E1DC}"/>
              </a:ext>
            </a:extLst>
          </p:cNvPr>
          <p:cNvSpPr txBox="1"/>
          <p:nvPr/>
        </p:nvSpPr>
        <p:spPr>
          <a:xfrm>
            <a:off x="2083279" y="1806806"/>
            <a:ext cx="43815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29</a:t>
            </a:r>
            <a:endParaRPr lang="zh-CN" altLang="en-US" sz="1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8248F-6B5D-954F-5ED7-8BD68272D48B}"/>
              </a:ext>
            </a:extLst>
          </p:cNvPr>
          <p:cNvSpPr txBox="1"/>
          <p:nvPr/>
        </p:nvSpPr>
        <p:spPr>
          <a:xfrm>
            <a:off x="9575724" y="1834250"/>
            <a:ext cx="43815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42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59B93C-D368-A8F6-FBA1-B59DDF231EF3}"/>
                  </a:ext>
                </a:extLst>
              </p:cNvPr>
              <p:cNvSpPr txBox="1"/>
              <p:nvPr/>
            </p:nvSpPr>
            <p:spPr>
              <a:xfrm>
                <a:off x="2189560" y="5409645"/>
                <a:ext cx="28575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59B93C-D368-A8F6-FBA1-B59DDF23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60" y="5409645"/>
                <a:ext cx="285750" cy="307777"/>
              </a:xfrm>
              <a:prstGeom prst="rect">
                <a:avLst/>
              </a:prstGeom>
              <a:blipFill>
                <a:blip r:embed="rId4"/>
                <a:stretch>
                  <a:fillRect r="-1428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556A725B-AEDA-2540-AC60-CBEC3315EA11}"/>
              </a:ext>
            </a:extLst>
          </p:cNvPr>
          <p:cNvSpPr/>
          <p:nvPr/>
        </p:nvSpPr>
        <p:spPr>
          <a:xfrm rot="16200000">
            <a:off x="2297311" y="5046424"/>
            <a:ext cx="95250" cy="575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9A6B26D-1F4C-B330-E7AA-7B964252A90D}"/>
              </a:ext>
            </a:extLst>
          </p:cNvPr>
          <p:cNvSpPr/>
          <p:nvPr/>
        </p:nvSpPr>
        <p:spPr>
          <a:xfrm>
            <a:off x="1619250" y="3913188"/>
            <a:ext cx="438151" cy="1373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4F3D88B-1358-756D-2A11-C5B4186B2764}"/>
                  </a:ext>
                </a:extLst>
              </p:cNvPr>
              <p:cNvSpPr txBox="1"/>
              <p:nvPr/>
            </p:nvSpPr>
            <p:spPr>
              <a:xfrm>
                <a:off x="1333500" y="4485720"/>
                <a:ext cx="28575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4F3D88B-1358-756D-2A11-C5B4186B2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485720"/>
                <a:ext cx="285750" cy="307777"/>
              </a:xfrm>
              <a:prstGeom prst="rect">
                <a:avLst/>
              </a:prstGeom>
              <a:blipFill>
                <a:blip r:embed="rId5"/>
                <a:stretch>
                  <a:fillRect r="-122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0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53F3E2-0CAA-15B2-D83B-A4AE9DFC3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734504"/>
            <a:ext cx="11588151" cy="47023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9482A6-2EFC-BBEA-9623-9F76570FF4EA}"/>
              </a:ext>
            </a:extLst>
          </p:cNvPr>
          <p:cNvSpPr txBox="1"/>
          <p:nvPr/>
        </p:nvSpPr>
        <p:spPr>
          <a:xfrm>
            <a:off x="1995650" y="5076645"/>
            <a:ext cx="36464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CB44C2-CF1F-9952-652C-344A45C2D63A}"/>
              </a:ext>
            </a:extLst>
          </p:cNvPr>
          <p:cNvSpPr txBox="1"/>
          <p:nvPr/>
        </p:nvSpPr>
        <p:spPr>
          <a:xfrm>
            <a:off x="9831704" y="5076645"/>
            <a:ext cx="4286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20</a:t>
            </a:r>
            <a:endParaRPr lang="zh-CN" altLang="en-US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B2B728-A195-5365-D5E9-CEBEB09FC332}"/>
              </a:ext>
            </a:extLst>
          </p:cNvPr>
          <p:cNvSpPr txBox="1"/>
          <p:nvPr/>
        </p:nvSpPr>
        <p:spPr>
          <a:xfrm>
            <a:off x="1968980" y="4025085"/>
            <a:ext cx="3913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61</a:t>
            </a:r>
            <a:endParaRPr lang="zh-CN" altLang="en-US" sz="1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823ED7-EF08-55E3-383E-45857529BF6B}"/>
              </a:ext>
            </a:extLst>
          </p:cNvPr>
          <p:cNvSpPr txBox="1"/>
          <p:nvPr/>
        </p:nvSpPr>
        <p:spPr>
          <a:xfrm>
            <a:off x="9858374" y="4074615"/>
            <a:ext cx="4857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80</a:t>
            </a:r>
            <a:endParaRPr lang="zh-CN" altLang="en-US" sz="1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959025-AE73-3A23-293E-77D4CA69C80A}"/>
              </a:ext>
            </a:extLst>
          </p:cNvPr>
          <p:cNvSpPr txBox="1"/>
          <p:nvPr/>
        </p:nvSpPr>
        <p:spPr>
          <a:xfrm>
            <a:off x="1919450" y="3664853"/>
            <a:ext cx="4857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81</a:t>
            </a:r>
            <a:endParaRPr lang="zh-CN" altLang="en-US" sz="1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8ABA5B-8260-EAD0-1111-91389DDD8F76}"/>
              </a:ext>
            </a:extLst>
          </p:cNvPr>
          <p:cNvSpPr txBox="1"/>
          <p:nvPr/>
        </p:nvSpPr>
        <p:spPr>
          <a:xfrm>
            <a:off x="9831704" y="1267234"/>
            <a:ext cx="4857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240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174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42A3E6-C728-7A97-9BB7-C44EDA5C9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734504"/>
            <a:ext cx="11588151" cy="4702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59B93C-D368-A8F6-FBA1-B59DDF231EF3}"/>
                  </a:ext>
                </a:extLst>
              </p:cNvPr>
              <p:cNvSpPr txBox="1"/>
              <p:nvPr/>
            </p:nvSpPr>
            <p:spPr>
              <a:xfrm>
                <a:off x="2189560" y="5409645"/>
                <a:ext cx="28575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59B93C-D368-A8F6-FBA1-B59DDF23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60" y="5409645"/>
                <a:ext cx="285750" cy="307777"/>
              </a:xfrm>
              <a:prstGeom prst="rect">
                <a:avLst/>
              </a:prstGeom>
              <a:blipFill>
                <a:blip r:embed="rId4"/>
                <a:stretch>
                  <a:fillRect r="-1428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556A725B-AEDA-2540-AC60-CBEC3315EA11}"/>
              </a:ext>
            </a:extLst>
          </p:cNvPr>
          <p:cNvSpPr/>
          <p:nvPr/>
        </p:nvSpPr>
        <p:spPr>
          <a:xfrm rot="16200000">
            <a:off x="2297311" y="5046424"/>
            <a:ext cx="95250" cy="575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9A6B26D-1F4C-B330-E7AA-7B964252A90D}"/>
              </a:ext>
            </a:extLst>
          </p:cNvPr>
          <p:cNvSpPr/>
          <p:nvPr/>
        </p:nvSpPr>
        <p:spPr>
          <a:xfrm>
            <a:off x="1619250" y="3913188"/>
            <a:ext cx="438151" cy="1373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4F3D88B-1358-756D-2A11-C5B4186B2764}"/>
                  </a:ext>
                </a:extLst>
              </p:cNvPr>
              <p:cNvSpPr txBox="1"/>
              <p:nvPr/>
            </p:nvSpPr>
            <p:spPr>
              <a:xfrm>
                <a:off x="1333500" y="4485720"/>
                <a:ext cx="28575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4F3D88B-1358-756D-2A11-C5B4186B2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485720"/>
                <a:ext cx="285750" cy="307777"/>
              </a:xfrm>
              <a:prstGeom prst="rect">
                <a:avLst/>
              </a:prstGeom>
              <a:blipFill>
                <a:blip r:embed="rId5"/>
                <a:stretch>
                  <a:fillRect r="-122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E009B473-2B15-61A1-2E14-7D669313B1DB}"/>
              </a:ext>
            </a:extLst>
          </p:cNvPr>
          <p:cNvSpPr/>
          <p:nvPr/>
        </p:nvSpPr>
        <p:spPr>
          <a:xfrm>
            <a:off x="1909313" y="1316966"/>
            <a:ext cx="4186687" cy="1373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6AC4DE-E32F-7DBC-8AA2-2AEFF9B70DB9}"/>
              </a:ext>
            </a:extLst>
          </p:cNvPr>
          <p:cNvSpPr/>
          <p:nvPr/>
        </p:nvSpPr>
        <p:spPr>
          <a:xfrm>
            <a:off x="1905000" y="4022469"/>
            <a:ext cx="828676" cy="14144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7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EB2B4A-22D7-E9A8-96EB-F02B549C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11" y="1333484"/>
            <a:ext cx="2062178" cy="41910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F335E6-C86E-58CD-9113-318CF37EEA2B}"/>
              </a:ext>
            </a:extLst>
          </p:cNvPr>
          <p:cNvSpPr txBox="1"/>
          <p:nvPr/>
        </p:nvSpPr>
        <p:spPr>
          <a:xfrm>
            <a:off x="5526654" y="5489621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CBBF6B-AE73-501E-4875-F584D1A6D4A2}"/>
              </a:ext>
            </a:extLst>
          </p:cNvPr>
          <p:cNvSpPr txBox="1"/>
          <p:nvPr/>
        </p:nvSpPr>
        <p:spPr>
          <a:xfrm>
            <a:off x="7153456" y="3261003"/>
            <a:ext cx="38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568A83-CEC0-4F55-A214-9D207811CAB8}"/>
              </a:ext>
            </a:extLst>
          </p:cNvPr>
          <p:cNvCxnSpPr>
            <a:cxnSpLocks/>
          </p:cNvCxnSpPr>
          <p:nvPr/>
        </p:nvCxnSpPr>
        <p:spPr>
          <a:xfrm flipV="1">
            <a:off x="6095999" y="2155825"/>
            <a:ext cx="0" cy="1292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057983-EADE-F30D-7B14-31F8BC168394}"/>
              </a:ext>
            </a:extLst>
          </p:cNvPr>
          <p:cNvCxnSpPr>
            <a:cxnSpLocks/>
          </p:cNvCxnSpPr>
          <p:nvPr/>
        </p:nvCxnSpPr>
        <p:spPr>
          <a:xfrm>
            <a:off x="6095999" y="3445669"/>
            <a:ext cx="704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下弧形 21">
            <a:extLst>
              <a:ext uri="{FF2B5EF4-FFF2-40B4-BE49-F238E27FC236}">
                <a16:creationId xmlns:a16="http://schemas.microsoft.com/office/drawing/2014/main" id="{CBDA0603-69CD-63DF-9AA3-E01379FE5474}"/>
              </a:ext>
            </a:extLst>
          </p:cNvPr>
          <p:cNvSpPr/>
          <p:nvPr/>
        </p:nvSpPr>
        <p:spPr>
          <a:xfrm>
            <a:off x="5976936" y="2363675"/>
            <a:ext cx="238125" cy="130367"/>
          </a:xfrm>
          <a:prstGeom prst="curvedUp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2C2B62-7968-FEDC-0D82-9953D2E01FDC}"/>
                  </a:ext>
                </a:extLst>
              </p:cNvPr>
              <p:cNvSpPr txBox="1"/>
              <p:nvPr/>
            </p:nvSpPr>
            <p:spPr>
              <a:xfrm>
                <a:off x="6023333" y="1886722"/>
                <a:ext cx="383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2C2B62-7968-FEDC-0D82-9953D2E01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333" y="1886722"/>
                <a:ext cx="383456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3B38FB-B0E6-F1F6-9F01-BBE313EF6E03}"/>
                  </a:ext>
                </a:extLst>
              </p:cNvPr>
              <p:cNvSpPr txBox="1"/>
              <p:nvPr/>
            </p:nvSpPr>
            <p:spPr>
              <a:xfrm>
                <a:off x="6215061" y="2169273"/>
                <a:ext cx="383456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3B38FB-B0E6-F1F6-9F01-BBE313EF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61" y="2169273"/>
                <a:ext cx="383456" cy="324769"/>
              </a:xfrm>
              <a:prstGeom prst="rect">
                <a:avLst/>
              </a:prstGeom>
              <a:blipFill>
                <a:blip r:embed="rId4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左弧形 26">
            <a:extLst>
              <a:ext uri="{FF2B5EF4-FFF2-40B4-BE49-F238E27FC236}">
                <a16:creationId xmlns:a16="http://schemas.microsoft.com/office/drawing/2014/main" id="{7641D9F6-F27C-5553-0447-934BF8B681FA}"/>
              </a:ext>
            </a:extLst>
          </p:cNvPr>
          <p:cNvSpPr/>
          <p:nvPr/>
        </p:nvSpPr>
        <p:spPr>
          <a:xfrm>
            <a:off x="6467475" y="3343275"/>
            <a:ext cx="165094" cy="287060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1CF4395-006A-F51E-90F6-64310D1F5B96}"/>
                  </a:ext>
                </a:extLst>
              </p:cNvPr>
              <p:cNvSpPr txBox="1"/>
              <p:nvPr/>
            </p:nvSpPr>
            <p:spPr>
              <a:xfrm>
                <a:off x="6688101" y="3128146"/>
                <a:ext cx="383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1CF4395-006A-F51E-90F6-64310D1F5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01" y="3128146"/>
                <a:ext cx="38345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8C6ADB4-BDD7-2E61-A6A5-BA11C4B28773}"/>
                  </a:ext>
                </a:extLst>
              </p:cNvPr>
              <p:cNvSpPr txBox="1"/>
              <p:nvPr/>
            </p:nvSpPr>
            <p:spPr>
              <a:xfrm>
                <a:off x="6440841" y="3560283"/>
                <a:ext cx="383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8C6ADB4-BDD7-2E61-A6A5-BA11C4B2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41" y="3560283"/>
                <a:ext cx="383456" cy="307777"/>
              </a:xfrm>
              <a:prstGeom prst="rect">
                <a:avLst/>
              </a:prstGeom>
              <a:blipFill>
                <a:blip r:embed="rId6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1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47</Words>
  <Application>Microsoft Office PowerPoint</Application>
  <PresentationFormat>宽屏</PresentationFormat>
  <Paragraphs>28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chen</dc:creator>
  <cp:lastModifiedBy>yang chen</cp:lastModifiedBy>
  <cp:revision>4</cp:revision>
  <dcterms:created xsi:type="dcterms:W3CDTF">2023-04-19T12:44:10Z</dcterms:created>
  <dcterms:modified xsi:type="dcterms:W3CDTF">2023-05-16T05:39:25Z</dcterms:modified>
</cp:coreProperties>
</file>