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7AF-4A1E-4E0E-919A-36D3CA5FE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91409-E2FE-A9B6-EBD8-BA9A089FD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9CD4-361E-DB78-A2A9-812441C3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34EC8-48A8-7E09-1398-25D19E2E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7D4E-E743-743B-1FFF-00348492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49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1358-D244-9A2F-BEAC-6D0B059B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3C61D-2548-22D9-DF5A-79D73DE47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A41C8-EA1C-55AB-0A12-E40E4BC4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FAD4-92AF-5CEA-58B6-01CC3CDF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FBF7-613D-8B7B-2FCF-76CD069D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39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91C86-3C1A-3685-72C1-FC3977F6F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678E3-E642-F52D-9B15-439BD890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0B9D-EC84-AE8A-3E38-EA267C53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5224-0CCA-04BC-F006-F0E69688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5CF04-B167-7068-A952-3F59A458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92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2EB8-1BF6-A048-BDBB-69E4F30C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6D55-D991-D1BA-3C32-BCD9EF5F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C5D9-073C-CB4A-1473-D475EE91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7554-3B86-9ECE-2660-C40D7722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0076-6359-9C06-FEEB-C205F40C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09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7EF3-10E6-F9C0-78CA-110F23F9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5B7E1-AF97-6570-BA41-B59AAABB7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AC06-27B0-2489-A248-6B5F1966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4301-8155-E24C-278F-E94EBABB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9E2B-63A3-C804-F3FC-751E1404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3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9718-5B69-0CE4-8948-EF180031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4A74-63F8-99A3-94CD-2A8EB8FA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D5AF0-71DB-F9B6-F049-686584DD2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07A1-C0FD-3AB9-D435-A3555BAF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4754C-CF75-EC83-BA5A-AEC8150E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B298-EB55-7771-D4CF-3C270136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0E62-EC93-9DAF-21DC-34295479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DD7C8-1BF8-40EA-AF48-BC8C19C0F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10DDE-7B52-0ACF-3B29-856F01A63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84B80-68CD-4FD6-34F9-0A9885833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412E6-825C-5E0B-6D4B-EF2F57C5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45B102-C793-5107-DCFD-3658D0D1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18D76-EA88-E1C1-19D6-0B9D16C1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1C8B43-B861-E5A8-2B12-192CAA85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2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9174-52D8-5278-5882-9866952A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1D06-6991-0811-6A54-1A482830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BCC0F1-C9C2-D108-9D7A-8A392D2D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C917C-5806-0585-5392-62CB8CA6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2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76A38-9EB9-6EC3-FAA4-F75C33D2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E9B06-0AE2-440C-5B46-7C25AD74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0FFC9-CC68-CA5C-09D2-DBE215ED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5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84D4-0764-5A57-8278-0DAD88FE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AE98-2345-C593-ED15-69804CD2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6EE8B-AE7A-77C3-6B57-5C485173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71EEA-65BD-2FAC-7EE7-B997D61D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1F505-D801-BF44-C5E8-5B0B3FB4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3366B-8D91-EA25-E7C4-BA27323E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38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499C-D799-71FD-19F8-8FF4896A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E0794-C5EF-20B2-83A4-38B146981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05C4-17A0-C12B-FC0F-632BB30C1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14E96-09D2-C262-3B85-43E3EE74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E218-99E0-0B98-7675-80ACD99C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A1DA-FEB9-0205-D154-C0955336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9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020FD-F4C8-0078-50A4-F20B750C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FDB0-F57F-73C8-1020-6CC88150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06A1E-93C9-94A3-8AFA-622CA764A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797F8-3DCA-4130-A24B-9DFD51C0EC1C}" type="datetimeFigureOut">
              <a:rPr lang="zh-TW" altLang="en-US" smtClean="0"/>
              <a:t>2025/7/6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194C1-9447-44D4-69B7-C900F8479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4FA-A11A-ECE4-5F65-2F016B73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18A2-8E47-4DFC-A1D8-2367061CB9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70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4D99-4B5A-9730-D1A7-B29079DBF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F3F1F-0C94-3B8D-20FE-26CDDF9B0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2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7AE7B5-58F1-A3AB-250D-D90947D601AA}"/>
              </a:ext>
            </a:extLst>
          </p:cNvPr>
          <p:cNvSpPr/>
          <p:nvPr/>
        </p:nvSpPr>
        <p:spPr>
          <a:xfrm>
            <a:off x="1228725" y="1009650"/>
            <a:ext cx="1981200" cy="666750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F2D6B-B623-AAE9-C511-3C9F2BDC7EA1}"/>
              </a:ext>
            </a:extLst>
          </p:cNvPr>
          <p:cNvSpPr/>
          <p:nvPr/>
        </p:nvSpPr>
        <p:spPr>
          <a:xfrm>
            <a:off x="2505266" y="1981200"/>
            <a:ext cx="2245995" cy="666750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B9B71E-E5D6-A50F-B87B-79A4F4495B4B}"/>
              </a:ext>
            </a:extLst>
          </p:cNvPr>
          <p:cNvSpPr/>
          <p:nvPr/>
        </p:nvSpPr>
        <p:spPr>
          <a:xfrm>
            <a:off x="3907916" y="2875268"/>
            <a:ext cx="2556892" cy="1180338"/>
          </a:xfrm>
          <a:prstGeom prst="rect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7" descr="\documentclass{article}&#10;\input{C:/Users/yangc/OneDrive - 長庚大學/Course/Machine Learning/2024/Slides/Bishop_Latex_Commands.txt}&#10;\pagestyle{empty}&#10;\begin{document}&#10;$$&#10;e = mc^2&#10;$$&#10;\end{document}&#10;" title="IguanaTex Picture Display">
            <a:extLst>
              <a:ext uri="{FF2B5EF4-FFF2-40B4-BE49-F238E27FC236}">
                <a16:creationId xmlns:a16="http://schemas.microsoft.com/office/drawing/2014/main" id="{AB22F0BA-4218-D016-3734-F2063DEA06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528" y="1189422"/>
            <a:ext cx="1040457" cy="270629"/>
          </a:xfrm>
          <a:prstGeom prst="rect">
            <a:avLst/>
          </a:prstGeom>
        </p:spPr>
      </p:pic>
      <p:pic>
        <p:nvPicPr>
          <p:cNvPr id="10" name="Picture 9" descr="\documentclass{article}&#10;\input{C:/Users/yangc/OneDrive - 長庚大學/Course/Machine Learning/2024/Slides/Bishop_Latex_Commands.txt}&#10;\pagestyle{empty}&#10;\begin{document}&#10;$$&#10;\pi = 3.1415926&#10;$$&#10;\end{document}&#10;" title="IguanaTex Picture Display">
            <a:extLst>
              <a:ext uri="{FF2B5EF4-FFF2-40B4-BE49-F238E27FC236}">
                <a16:creationId xmlns:a16="http://schemas.microsoft.com/office/drawing/2014/main" id="{561997EB-8F7F-7852-CA89-5A7A91E4C1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53" y="2208518"/>
            <a:ext cx="1866971" cy="212114"/>
          </a:xfrm>
          <a:prstGeom prst="rect">
            <a:avLst/>
          </a:prstGeom>
        </p:spPr>
      </p:pic>
      <p:pic>
        <p:nvPicPr>
          <p:cNvPr id="12" name="Picture 11" descr="\documentclass{article}&#10;\input{C:/Users/yangc/OneDrive - 長庚大學/Course/Machine Learning/2024/Slides/Bishop_Latex_Commands.txt}&#10;\pagestyle{empty}&#10;\begin{document}&#10;$$&#10;\sum_{i=1}^n i = \frac{n(n+1)}{2}&#10;$$&#10;\end{document}&#10;" title="IguanaTex Picture Display">
            <a:extLst>
              <a:ext uri="{FF2B5EF4-FFF2-40B4-BE49-F238E27FC236}">
                <a16:creationId xmlns:a16="http://schemas.microsoft.com/office/drawing/2014/main" id="{23D813C6-1C5F-6CD0-5F4D-65161A57EC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03" y="3044865"/>
            <a:ext cx="2141257" cy="8320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DC1C9B4-D3CA-23AE-BAA8-02F21A82BCA7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2043208" y="1852516"/>
            <a:ext cx="638175" cy="285941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13711AF-7BAF-FB4B-5844-41AA8CEC60C0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3359347" y="2916867"/>
            <a:ext cx="817487" cy="279652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13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426.6967"/>
  <p:tag name="OUTPUTTYPE" val="PNG"/>
  <p:tag name="IGUANATEXVERSION" val="161"/>
  <p:tag name="LATEXADDIN" val="\documentclass{article}&#10;\input{C:/Users/yangc/OneDrive - 長庚大學/Course/Machine Learning/2024/Slides/Bishop_Latex_Commands.txt}&#10;\pagestyle{empty}&#10;\begin{document}&#10;$$&#10;e = mc^2&#10;$$&#10;\end{document}&#10;"/>
  <p:tag name="IGUANATEXSIZE" val="24"/>
  <p:tag name="IGUANATEXCURSOR" val="171"/>
  <p:tag name="TRANSPARENCY" val="True"/>
  <p:tag name="LATEXENGINEID" val="0"/>
  <p:tag name="TEMPFOLDER" val="c:\temp\"/>
  <p:tag name="LATEXFORMHEIGHT" val="270"/>
  <p:tag name="LATEXFORMWIDTH" val="656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765.6542"/>
  <p:tag name="OUTPUTTYPE" val="PNG"/>
  <p:tag name="IGUANATEXVERSION" val="161"/>
  <p:tag name="LATEXADDIN" val="\documentclass{article}&#10;\input{C:/Users/yangc/OneDrive - 長庚大學/Course/Machine Learning/2024/Slides/Bishop_Latex_Commands.txt}&#10;\pagestyle{empty}&#10;\begin{document}&#10;$$&#10;\pi = 3.1415926&#10;$$&#10;\end{document}&#10;"/>
  <p:tag name="IGUANATEXSIZE" val="24"/>
  <p:tag name="IGUANATEXCURSOR" val="178"/>
  <p:tag name="TRANSPARENCY" val="True"/>
  <p:tag name="LATEXENGINEID" val="0"/>
  <p:tag name="TEMPFOLDER" val="c:\temp\"/>
  <p:tag name="LATEXFORMHEIGHT" val="270"/>
  <p:tag name="LATEXFORMWIDTH" val="656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78.1403"/>
  <p:tag name="OUTPUTTYPE" val="PNG"/>
  <p:tag name="IGUANATEXVERSION" val="161"/>
  <p:tag name="LATEXADDIN" val="\documentclass{article}&#10;\input{C:/Users/yangc/OneDrive - 長庚大學/Course/Machine Learning/2024/Slides/Bishop_Latex_Commands.txt}&#10;\pagestyle{empty}&#10;\begin{document}&#10;$$&#10;\sum_{i=1}^n i = \frac{n(n+1)}{2}&#10;$$&#10;\end{document}&#10;"/>
  <p:tag name="IGUANATEXSIZE" val="24"/>
  <p:tag name="IGUANATEXCURSOR" val="191"/>
  <p:tag name="TRANSPARENCY" val="True"/>
  <p:tag name="LATEXENGINEID" val="0"/>
  <p:tag name="TEMPFOLDER" val="c:\temp\"/>
  <p:tag name="LATEXFORMHEIGHT" val="270"/>
  <p:tag name="LATEXFORMWIDTH" val="656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楊智淵</dc:creator>
  <cp:lastModifiedBy>楊智淵</cp:lastModifiedBy>
  <cp:revision>1</cp:revision>
  <dcterms:created xsi:type="dcterms:W3CDTF">2025-07-06T09:58:20Z</dcterms:created>
  <dcterms:modified xsi:type="dcterms:W3CDTF">2025-07-06T10:09:41Z</dcterms:modified>
</cp:coreProperties>
</file>