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Lst>
  <p:sldSz cx="9144000" cy="6858000" type="screen4x3"/>
  <p:notesSz cx="7559675" cy="10691813"/>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A0"/>
    <a:srgbClr val="DDE7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96" autoAdjust="0"/>
    <p:restoredTop sz="94660"/>
  </p:normalViewPr>
  <p:slideViewPr>
    <p:cSldViewPr>
      <p:cViewPr varScale="1">
        <p:scale>
          <a:sx n="70" d="100"/>
          <a:sy n="70" d="100"/>
        </p:scale>
        <p:origin x="438"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33" name="PlaceHolder 2"/>
          <p:cNvSpPr>
            <a:spLocks noGrp="1"/>
          </p:cNvSpPr>
          <p:nvPr>
            <p:ph type="body"/>
          </p:nvPr>
        </p:nvSpPr>
        <p:spPr>
          <a:xfrm>
            <a:off x="612720" y="1600200"/>
            <a:ext cx="8152920" cy="2144160"/>
          </a:xfrm>
          <a:prstGeom prst="rect">
            <a:avLst/>
          </a:prstGeom>
        </p:spPr>
        <p:txBody>
          <a:bodyPr lIns="0" tIns="0" rIns="0" bIns="0"/>
          <a:lstStyle/>
          <a:p>
            <a:endParaRPr/>
          </a:p>
        </p:txBody>
      </p:sp>
      <p:sp>
        <p:nvSpPr>
          <p:cNvPr id="34" name="PlaceHolder 3"/>
          <p:cNvSpPr>
            <a:spLocks noGrp="1"/>
          </p:cNvSpPr>
          <p:nvPr>
            <p:ph type="body"/>
          </p:nvPr>
        </p:nvSpPr>
        <p:spPr>
          <a:xfrm>
            <a:off x="612720" y="3948480"/>
            <a:ext cx="8152920" cy="214416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36" name="PlaceHolder 2"/>
          <p:cNvSpPr>
            <a:spLocks noGrp="1"/>
          </p:cNvSpPr>
          <p:nvPr>
            <p:ph type="body"/>
          </p:nvPr>
        </p:nvSpPr>
        <p:spPr>
          <a:xfrm>
            <a:off x="612720" y="1600200"/>
            <a:ext cx="3978360" cy="2144160"/>
          </a:xfrm>
          <a:prstGeom prst="rect">
            <a:avLst/>
          </a:prstGeom>
        </p:spPr>
        <p:txBody>
          <a:bodyPr lIns="0" tIns="0" rIns="0" bIns="0"/>
          <a:lstStyle/>
          <a:p>
            <a:endParaRPr/>
          </a:p>
        </p:txBody>
      </p:sp>
      <p:sp>
        <p:nvSpPr>
          <p:cNvPr id="37" name="PlaceHolder 3"/>
          <p:cNvSpPr>
            <a:spLocks noGrp="1"/>
          </p:cNvSpPr>
          <p:nvPr>
            <p:ph type="body"/>
          </p:nvPr>
        </p:nvSpPr>
        <p:spPr>
          <a:xfrm>
            <a:off x="4790520" y="1600200"/>
            <a:ext cx="3978360" cy="2144160"/>
          </a:xfrm>
          <a:prstGeom prst="rect">
            <a:avLst/>
          </a:prstGeom>
        </p:spPr>
        <p:txBody>
          <a:bodyPr lIns="0" tIns="0" rIns="0" bIns="0"/>
          <a:lstStyle/>
          <a:p>
            <a:endParaRPr/>
          </a:p>
        </p:txBody>
      </p:sp>
      <p:sp>
        <p:nvSpPr>
          <p:cNvPr id="38" name="PlaceHolder 4"/>
          <p:cNvSpPr>
            <a:spLocks noGrp="1"/>
          </p:cNvSpPr>
          <p:nvPr>
            <p:ph type="body"/>
          </p:nvPr>
        </p:nvSpPr>
        <p:spPr>
          <a:xfrm>
            <a:off x="4790520" y="3948480"/>
            <a:ext cx="3978360" cy="2144160"/>
          </a:xfrm>
          <a:prstGeom prst="rect">
            <a:avLst/>
          </a:prstGeom>
        </p:spPr>
        <p:txBody>
          <a:bodyPr lIns="0" tIns="0" rIns="0" bIns="0"/>
          <a:lstStyle/>
          <a:p>
            <a:endParaRPr/>
          </a:p>
        </p:txBody>
      </p:sp>
      <p:sp>
        <p:nvSpPr>
          <p:cNvPr id="39" name="PlaceHolder 5"/>
          <p:cNvSpPr>
            <a:spLocks noGrp="1"/>
          </p:cNvSpPr>
          <p:nvPr>
            <p:ph type="body"/>
          </p:nvPr>
        </p:nvSpPr>
        <p:spPr>
          <a:xfrm>
            <a:off x="612720" y="3948480"/>
            <a:ext cx="3978360" cy="214416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41" name="PlaceHolder 2"/>
          <p:cNvSpPr>
            <a:spLocks noGrp="1"/>
          </p:cNvSpPr>
          <p:nvPr>
            <p:ph type="body"/>
          </p:nvPr>
        </p:nvSpPr>
        <p:spPr>
          <a:xfrm>
            <a:off x="612720" y="1600200"/>
            <a:ext cx="8152920" cy="4495320"/>
          </a:xfrm>
          <a:prstGeom prst="rect">
            <a:avLst/>
          </a:prstGeom>
        </p:spPr>
        <p:txBody>
          <a:bodyPr lIns="0" tIns="0" rIns="0" bIns="0"/>
          <a:lstStyle/>
          <a:p>
            <a:endParaRPr/>
          </a:p>
        </p:txBody>
      </p:sp>
      <p:sp>
        <p:nvSpPr>
          <p:cNvPr id="42" name="PlaceHolder 3"/>
          <p:cNvSpPr>
            <a:spLocks noGrp="1"/>
          </p:cNvSpPr>
          <p:nvPr>
            <p:ph type="body"/>
          </p:nvPr>
        </p:nvSpPr>
        <p:spPr>
          <a:xfrm>
            <a:off x="612720" y="1600200"/>
            <a:ext cx="8152920" cy="4495320"/>
          </a:xfrm>
          <a:prstGeom prst="rect">
            <a:avLst/>
          </a:prstGeom>
        </p:spPr>
        <p:txBody>
          <a:bodyPr lIns="0" tIns="0" rIns="0" bIns="0"/>
          <a:lstStyle/>
          <a:p>
            <a:endParaRPr/>
          </a:p>
        </p:txBody>
      </p:sp>
      <p:pic>
        <p:nvPicPr>
          <p:cNvPr id="43" name="圖片 42"/>
          <p:cNvPicPr/>
          <p:nvPr/>
        </p:nvPicPr>
        <p:blipFill>
          <a:blip r:embed="rId2"/>
          <a:stretch>
            <a:fillRect/>
          </a:stretch>
        </p:blipFill>
        <p:spPr>
          <a:xfrm>
            <a:off x="1872000" y="1599840"/>
            <a:ext cx="5634000" cy="4495320"/>
          </a:xfrm>
          <a:prstGeom prst="rect">
            <a:avLst/>
          </a:prstGeom>
          <a:ln>
            <a:noFill/>
          </a:ln>
        </p:spPr>
      </p:pic>
      <p:pic>
        <p:nvPicPr>
          <p:cNvPr id="44" name="圖片 43"/>
          <p:cNvPicPr/>
          <p:nvPr/>
        </p:nvPicPr>
        <p:blipFill>
          <a:blip r:embed="rId2"/>
          <a:stretch>
            <a:fillRect/>
          </a:stretch>
        </p:blipFill>
        <p:spPr>
          <a:xfrm>
            <a:off x="1872000" y="1599840"/>
            <a:ext cx="5634000" cy="44953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57" name="PlaceHolder 2"/>
          <p:cNvSpPr>
            <a:spLocks noGrp="1"/>
          </p:cNvSpPr>
          <p:nvPr>
            <p:ph type="subTitle"/>
          </p:nvPr>
        </p:nvSpPr>
        <p:spPr>
          <a:xfrm>
            <a:off x="612720" y="1600200"/>
            <a:ext cx="8152920" cy="44956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59" name="PlaceHolder 2"/>
          <p:cNvSpPr>
            <a:spLocks noGrp="1"/>
          </p:cNvSpPr>
          <p:nvPr>
            <p:ph type="body"/>
          </p:nvPr>
        </p:nvSpPr>
        <p:spPr>
          <a:xfrm>
            <a:off x="612720" y="1600200"/>
            <a:ext cx="8152920" cy="449532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61" name="PlaceHolder 2"/>
          <p:cNvSpPr>
            <a:spLocks noGrp="1"/>
          </p:cNvSpPr>
          <p:nvPr>
            <p:ph type="body"/>
          </p:nvPr>
        </p:nvSpPr>
        <p:spPr>
          <a:xfrm>
            <a:off x="612720" y="1600200"/>
            <a:ext cx="3978360" cy="4495320"/>
          </a:xfrm>
          <a:prstGeom prst="rect">
            <a:avLst/>
          </a:prstGeom>
        </p:spPr>
        <p:txBody>
          <a:bodyPr lIns="0" tIns="0" rIns="0" bIns="0"/>
          <a:lstStyle/>
          <a:p>
            <a:endParaRPr/>
          </a:p>
        </p:txBody>
      </p:sp>
      <p:sp>
        <p:nvSpPr>
          <p:cNvPr id="62" name="PlaceHolder 3"/>
          <p:cNvSpPr>
            <a:spLocks noGrp="1"/>
          </p:cNvSpPr>
          <p:nvPr>
            <p:ph type="body"/>
          </p:nvPr>
        </p:nvSpPr>
        <p:spPr>
          <a:xfrm>
            <a:off x="4790520" y="1600200"/>
            <a:ext cx="3978360" cy="449532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12720" y="228600"/>
            <a:ext cx="8152920" cy="459252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66" name="PlaceHolder 2"/>
          <p:cNvSpPr>
            <a:spLocks noGrp="1"/>
          </p:cNvSpPr>
          <p:nvPr>
            <p:ph type="body"/>
          </p:nvPr>
        </p:nvSpPr>
        <p:spPr>
          <a:xfrm>
            <a:off x="612720" y="1600200"/>
            <a:ext cx="3978360" cy="2144160"/>
          </a:xfrm>
          <a:prstGeom prst="rect">
            <a:avLst/>
          </a:prstGeom>
        </p:spPr>
        <p:txBody>
          <a:bodyPr lIns="0" tIns="0" rIns="0" bIns="0"/>
          <a:lstStyle/>
          <a:p>
            <a:endParaRPr/>
          </a:p>
        </p:txBody>
      </p:sp>
      <p:sp>
        <p:nvSpPr>
          <p:cNvPr id="67" name="PlaceHolder 3"/>
          <p:cNvSpPr>
            <a:spLocks noGrp="1"/>
          </p:cNvSpPr>
          <p:nvPr>
            <p:ph type="body"/>
          </p:nvPr>
        </p:nvSpPr>
        <p:spPr>
          <a:xfrm>
            <a:off x="612720" y="3948480"/>
            <a:ext cx="3978360" cy="2144160"/>
          </a:xfrm>
          <a:prstGeom prst="rect">
            <a:avLst/>
          </a:prstGeom>
        </p:spPr>
        <p:txBody>
          <a:bodyPr lIns="0" tIns="0" rIns="0" bIns="0"/>
          <a:lstStyle/>
          <a:p>
            <a:endParaRPr/>
          </a:p>
        </p:txBody>
      </p:sp>
      <p:sp>
        <p:nvSpPr>
          <p:cNvPr id="68" name="PlaceHolder 4"/>
          <p:cNvSpPr>
            <a:spLocks noGrp="1"/>
          </p:cNvSpPr>
          <p:nvPr>
            <p:ph type="body"/>
          </p:nvPr>
        </p:nvSpPr>
        <p:spPr>
          <a:xfrm>
            <a:off x="4790520" y="1600200"/>
            <a:ext cx="3978360" cy="449532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12" name="PlaceHolder 2"/>
          <p:cNvSpPr>
            <a:spLocks noGrp="1"/>
          </p:cNvSpPr>
          <p:nvPr>
            <p:ph type="subTitle"/>
          </p:nvPr>
        </p:nvSpPr>
        <p:spPr>
          <a:xfrm>
            <a:off x="612720" y="1600200"/>
            <a:ext cx="8152920" cy="44956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70" name="PlaceHolder 2"/>
          <p:cNvSpPr>
            <a:spLocks noGrp="1"/>
          </p:cNvSpPr>
          <p:nvPr>
            <p:ph type="body"/>
          </p:nvPr>
        </p:nvSpPr>
        <p:spPr>
          <a:xfrm>
            <a:off x="612720" y="1600200"/>
            <a:ext cx="3978360" cy="4495320"/>
          </a:xfrm>
          <a:prstGeom prst="rect">
            <a:avLst/>
          </a:prstGeom>
        </p:spPr>
        <p:txBody>
          <a:bodyPr lIns="0" tIns="0" rIns="0" bIns="0"/>
          <a:lstStyle/>
          <a:p>
            <a:endParaRPr/>
          </a:p>
        </p:txBody>
      </p:sp>
      <p:sp>
        <p:nvSpPr>
          <p:cNvPr id="71" name="PlaceHolder 3"/>
          <p:cNvSpPr>
            <a:spLocks noGrp="1"/>
          </p:cNvSpPr>
          <p:nvPr>
            <p:ph type="body"/>
          </p:nvPr>
        </p:nvSpPr>
        <p:spPr>
          <a:xfrm>
            <a:off x="4790520" y="1600200"/>
            <a:ext cx="3978360" cy="2144160"/>
          </a:xfrm>
          <a:prstGeom prst="rect">
            <a:avLst/>
          </a:prstGeom>
        </p:spPr>
        <p:txBody>
          <a:bodyPr lIns="0" tIns="0" rIns="0" bIns="0"/>
          <a:lstStyle/>
          <a:p>
            <a:endParaRPr/>
          </a:p>
        </p:txBody>
      </p:sp>
      <p:sp>
        <p:nvSpPr>
          <p:cNvPr id="72" name="PlaceHolder 4"/>
          <p:cNvSpPr>
            <a:spLocks noGrp="1"/>
          </p:cNvSpPr>
          <p:nvPr>
            <p:ph type="body"/>
          </p:nvPr>
        </p:nvSpPr>
        <p:spPr>
          <a:xfrm>
            <a:off x="4790520" y="3948480"/>
            <a:ext cx="3978360" cy="214416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74" name="PlaceHolder 2"/>
          <p:cNvSpPr>
            <a:spLocks noGrp="1"/>
          </p:cNvSpPr>
          <p:nvPr>
            <p:ph type="body"/>
          </p:nvPr>
        </p:nvSpPr>
        <p:spPr>
          <a:xfrm>
            <a:off x="612720" y="1600200"/>
            <a:ext cx="3978360" cy="2144160"/>
          </a:xfrm>
          <a:prstGeom prst="rect">
            <a:avLst/>
          </a:prstGeom>
        </p:spPr>
        <p:txBody>
          <a:bodyPr lIns="0" tIns="0" rIns="0" bIns="0"/>
          <a:lstStyle/>
          <a:p>
            <a:endParaRPr/>
          </a:p>
        </p:txBody>
      </p:sp>
      <p:sp>
        <p:nvSpPr>
          <p:cNvPr id="75" name="PlaceHolder 3"/>
          <p:cNvSpPr>
            <a:spLocks noGrp="1"/>
          </p:cNvSpPr>
          <p:nvPr>
            <p:ph type="body"/>
          </p:nvPr>
        </p:nvSpPr>
        <p:spPr>
          <a:xfrm>
            <a:off x="4790520" y="1600200"/>
            <a:ext cx="3978360" cy="2144160"/>
          </a:xfrm>
          <a:prstGeom prst="rect">
            <a:avLst/>
          </a:prstGeom>
        </p:spPr>
        <p:txBody>
          <a:bodyPr lIns="0" tIns="0" rIns="0" bIns="0"/>
          <a:lstStyle/>
          <a:p>
            <a:endParaRPr/>
          </a:p>
        </p:txBody>
      </p:sp>
      <p:sp>
        <p:nvSpPr>
          <p:cNvPr id="76" name="PlaceHolder 4"/>
          <p:cNvSpPr>
            <a:spLocks noGrp="1"/>
          </p:cNvSpPr>
          <p:nvPr>
            <p:ph type="body"/>
          </p:nvPr>
        </p:nvSpPr>
        <p:spPr>
          <a:xfrm>
            <a:off x="612720" y="3948480"/>
            <a:ext cx="8152920" cy="214416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78" name="PlaceHolder 2"/>
          <p:cNvSpPr>
            <a:spLocks noGrp="1"/>
          </p:cNvSpPr>
          <p:nvPr>
            <p:ph type="body"/>
          </p:nvPr>
        </p:nvSpPr>
        <p:spPr>
          <a:xfrm>
            <a:off x="612720" y="1600200"/>
            <a:ext cx="8152920" cy="2144160"/>
          </a:xfrm>
          <a:prstGeom prst="rect">
            <a:avLst/>
          </a:prstGeom>
        </p:spPr>
        <p:txBody>
          <a:bodyPr lIns="0" tIns="0" rIns="0" bIns="0"/>
          <a:lstStyle/>
          <a:p>
            <a:endParaRPr/>
          </a:p>
        </p:txBody>
      </p:sp>
      <p:sp>
        <p:nvSpPr>
          <p:cNvPr id="79" name="PlaceHolder 3"/>
          <p:cNvSpPr>
            <a:spLocks noGrp="1"/>
          </p:cNvSpPr>
          <p:nvPr>
            <p:ph type="body"/>
          </p:nvPr>
        </p:nvSpPr>
        <p:spPr>
          <a:xfrm>
            <a:off x="612720" y="3948480"/>
            <a:ext cx="8152920" cy="214416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81" name="PlaceHolder 2"/>
          <p:cNvSpPr>
            <a:spLocks noGrp="1"/>
          </p:cNvSpPr>
          <p:nvPr>
            <p:ph type="body"/>
          </p:nvPr>
        </p:nvSpPr>
        <p:spPr>
          <a:xfrm>
            <a:off x="612720" y="1600200"/>
            <a:ext cx="3978360" cy="2144160"/>
          </a:xfrm>
          <a:prstGeom prst="rect">
            <a:avLst/>
          </a:prstGeom>
        </p:spPr>
        <p:txBody>
          <a:bodyPr lIns="0" tIns="0" rIns="0" bIns="0"/>
          <a:lstStyle/>
          <a:p>
            <a:endParaRPr/>
          </a:p>
        </p:txBody>
      </p:sp>
      <p:sp>
        <p:nvSpPr>
          <p:cNvPr id="82" name="PlaceHolder 3"/>
          <p:cNvSpPr>
            <a:spLocks noGrp="1"/>
          </p:cNvSpPr>
          <p:nvPr>
            <p:ph type="body"/>
          </p:nvPr>
        </p:nvSpPr>
        <p:spPr>
          <a:xfrm>
            <a:off x="4790520" y="1600200"/>
            <a:ext cx="3978360" cy="2144160"/>
          </a:xfrm>
          <a:prstGeom prst="rect">
            <a:avLst/>
          </a:prstGeom>
        </p:spPr>
        <p:txBody>
          <a:bodyPr lIns="0" tIns="0" rIns="0" bIns="0"/>
          <a:lstStyle/>
          <a:p>
            <a:endParaRPr/>
          </a:p>
        </p:txBody>
      </p:sp>
      <p:sp>
        <p:nvSpPr>
          <p:cNvPr id="83" name="PlaceHolder 4"/>
          <p:cNvSpPr>
            <a:spLocks noGrp="1"/>
          </p:cNvSpPr>
          <p:nvPr>
            <p:ph type="body"/>
          </p:nvPr>
        </p:nvSpPr>
        <p:spPr>
          <a:xfrm>
            <a:off x="4790520" y="3948480"/>
            <a:ext cx="3978360" cy="2144160"/>
          </a:xfrm>
          <a:prstGeom prst="rect">
            <a:avLst/>
          </a:prstGeom>
        </p:spPr>
        <p:txBody>
          <a:bodyPr lIns="0" tIns="0" rIns="0" bIns="0"/>
          <a:lstStyle/>
          <a:p>
            <a:endParaRPr/>
          </a:p>
        </p:txBody>
      </p:sp>
      <p:sp>
        <p:nvSpPr>
          <p:cNvPr id="84" name="PlaceHolder 5"/>
          <p:cNvSpPr>
            <a:spLocks noGrp="1"/>
          </p:cNvSpPr>
          <p:nvPr>
            <p:ph type="body"/>
          </p:nvPr>
        </p:nvSpPr>
        <p:spPr>
          <a:xfrm>
            <a:off x="612720" y="3948480"/>
            <a:ext cx="3978360" cy="214416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86" name="PlaceHolder 2"/>
          <p:cNvSpPr>
            <a:spLocks noGrp="1"/>
          </p:cNvSpPr>
          <p:nvPr>
            <p:ph type="body"/>
          </p:nvPr>
        </p:nvSpPr>
        <p:spPr>
          <a:xfrm>
            <a:off x="612720" y="1600200"/>
            <a:ext cx="8152920" cy="4495320"/>
          </a:xfrm>
          <a:prstGeom prst="rect">
            <a:avLst/>
          </a:prstGeom>
        </p:spPr>
        <p:txBody>
          <a:bodyPr lIns="0" tIns="0" rIns="0" bIns="0"/>
          <a:lstStyle/>
          <a:p>
            <a:endParaRPr/>
          </a:p>
        </p:txBody>
      </p:sp>
      <p:sp>
        <p:nvSpPr>
          <p:cNvPr id="87" name="PlaceHolder 3"/>
          <p:cNvSpPr>
            <a:spLocks noGrp="1"/>
          </p:cNvSpPr>
          <p:nvPr>
            <p:ph type="body"/>
          </p:nvPr>
        </p:nvSpPr>
        <p:spPr>
          <a:xfrm>
            <a:off x="612720" y="1600200"/>
            <a:ext cx="8152920" cy="4495320"/>
          </a:xfrm>
          <a:prstGeom prst="rect">
            <a:avLst/>
          </a:prstGeom>
        </p:spPr>
        <p:txBody>
          <a:bodyPr lIns="0" tIns="0" rIns="0" bIns="0"/>
          <a:lstStyle/>
          <a:p>
            <a:endParaRPr/>
          </a:p>
        </p:txBody>
      </p:sp>
      <p:pic>
        <p:nvPicPr>
          <p:cNvPr id="88" name="圖片 87"/>
          <p:cNvPicPr/>
          <p:nvPr/>
        </p:nvPicPr>
        <p:blipFill>
          <a:blip r:embed="rId2"/>
          <a:stretch>
            <a:fillRect/>
          </a:stretch>
        </p:blipFill>
        <p:spPr>
          <a:xfrm>
            <a:off x="1872000" y="1599840"/>
            <a:ext cx="5634000" cy="4495320"/>
          </a:xfrm>
          <a:prstGeom prst="rect">
            <a:avLst/>
          </a:prstGeom>
          <a:ln>
            <a:noFill/>
          </a:ln>
        </p:spPr>
      </p:pic>
      <p:pic>
        <p:nvPicPr>
          <p:cNvPr id="89" name="圖片 88"/>
          <p:cNvPicPr/>
          <p:nvPr/>
        </p:nvPicPr>
        <p:blipFill>
          <a:blip r:embed="rId2"/>
          <a:stretch>
            <a:fillRect/>
          </a:stretch>
        </p:blipFill>
        <p:spPr>
          <a:xfrm>
            <a:off x="1872000" y="1599840"/>
            <a:ext cx="5634000" cy="449532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99" name="PlaceHolder 2"/>
          <p:cNvSpPr>
            <a:spLocks noGrp="1"/>
          </p:cNvSpPr>
          <p:nvPr>
            <p:ph type="subTitle"/>
          </p:nvPr>
        </p:nvSpPr>
        <p:spPr>
          <a:xfrm>
            <a:off x="612720" y="1600200"/>
            <a:ext cx="8152920" cy="449568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101" name="PlaceHolder 2"/>
          <p:cNvSpPr>
            <a:spLocks noGrp="1"/>
          </p:cNvSpPr>
          <p:nvPr>
            <p:ph type="body"/>
          </p:nvPr>
        </p:nvSpPr>
        <p:spPr>
          <a:xfrm>
            <a:off x="612720" y="1600200"/>
            <a:ext cx="8152920" cy="449532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103" name="PlaceHolder 2"/>
          <p:cNvSpPr>
            <a:spLocks noGrp="1"/>
          </p:cNvSpPr>
          <p:nvPr>
            <p:ph type="body"/>
          </p:nvPr>
        </p:nvSpPr>
        <p:spPr>
          <a:xfrm>
            <a:off x="612720" y="1600200"/>
            <a:ext cx="3978360" cy="4495320"/>
          </a:xfrm>
          <a:prstGeom prst="rect">
            <a:avLst/>
          </a:prstGeom>
        </p:spPr>
        <p:txBody>
          <a:bodyPr lIns="0" tIns="0" rIns="0" bIns="0"/>
          <a:lstStyle/>
          <a:p>
            <a:endParaRPr/>
          </a:p>
        </p:txBody>
      </p:sp>
      <p:sp>
        <p:nvSpPr>
          <p:cNvPr id="104" name="PlaceHolder 3"/>
          <p:cNvSpPr>
            <a:spLocks noGrp="1"/>
          </p:cNvSpPr>
          <p:nvPr>
            <p:ph type="body"/>
          </p:nvPr>
        </p:nvSpPr>
        <p:spPr>
          <a:xfrm>
            <a:off x="4790520" y="1600200"/>
            <a:ext cx="3978360" cy="449532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14" name="PlaceHolder 2"/>
          <p:cNvSpPr>
            <a:spLocks noGrp="1"/>
          </p:cNvSpPr>
          <p:nvPr>
            <p:ph type="body"/>
          </p:nvPr>
        </p:nvSpPr>
        <p:spPr>
          <a:xfrm>
            <a:off x="612720" y="1600200"/>
            <a:ext cx="8152920" cy="449532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612720" y="228600"/>
            <a:ext cx="8152920" cy="459252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108" name="PlaceHolder 2"/>
          <p:cNvSpPr>
            <a:spLocks noGrp="1"/>
          </p:cNvSpPr>
          <p:nvPr>
            <p:ph type="body"/>
          </p:nvPr>
        </p:nvSpPr>
        <p:spPr>
          <a:xfrm>
            <a:off x="612720" y="1600200"/>
            <a:ext cx="3978360" cy="2144160"/>
          </a:xfrm>
          <a:prstGeom prst="rect">
            <a:avLst/>
          </a:prstGeom>
        </p:spPr>
        <p:txBody>
          <a:bodyPr lIns="0" tIns="0" rIns="0" bIns="0"/>
          <a:lstStyle/>
          <a:p>
            <a:endParaRPr/>
          </a:p>
        </p:txBody>
      </p:sp>
      <p:sp>
        <p:nvSpPr>
          <p:cNvPr id="109" name="PlaceHolder 3"/>
          <p:cNvSpPr>
            <a:spLocks noGrp="1"/>
          </p:cNvSpPr>
          <p:nvPr>
            <p:ph type="body"/>
          </p:nvPr>
        </p:nvSpPr>
        <p:spPr>
          <a:xfrm>
            <a:off x="612720" y="3948480"/>
            <a:ext cx="3978360" cy="2144160"/>
          </a:xfrm>
          <a:prstGeom prst="rect">
            <a:avLst/>
          </a:prstGeom>
        </p:spPr>
        <p:txBody>
          <a:bodyPr lIns="0" tIns="0" rIns="0" bIns="0"/>
          <a:lstStyle/>
          <a:p>
            <a:endParaRPr/>
          </a:p>
        </p:txBody>
      </p:sp>
      <p:sp>
        <p:nvSpPr>
          <p:cNvPr id="110" name="PlaceHolder 4"/>
          <p:cNvSpPr>
            <a:spLocks noGrp="1"/>
          </p:cNvSpPr>
          <p:nvPr>
            <p:ph type="body"/>
          </p:nvPr>
        </p:nvSpPr>
        <p:spPr>
          <a:xfrm>
            <a:off x="4790520" y="1600200"/>
            <a:ext cx="3978360" cy="449532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112" name="PlaceHolder 2"/>
          <p:cNvSpPr>
            <a:spLocks noGrp="1"/>
          </p:cNvSpPr>
          <p:nvPr>
            <p:ph type="body"/>
          </p:nvPr>
        </p:nvSpPr>
        <p:spPr>
          <a:xfrm>
            <a:off x="612720" y="1600200"/>
            <a:ext cx="3978360" cy="4495320"/>
          </a:xfrm>
          <a:prstGeom prst="rect">
            <a:avLst/>
          </a:prstGeom>
        </p:spPr>
        <p:txBody>
          <a:bodyPr lIns="0" tIns="0" rIns="0" bIns="0"/>
          <a:lstStyle/>
          <a:p>
            <a:endParaRPr/>
          </a:p>
        </p:txBody>
      </p:sp>
      <p:sp>
        <p:nvSpPr>
          <p:cNvPr id="113" name="PlaceHolder 3"/>
          <p:cNvSpPr>
            <a:spLocks noGrp="1"/>
          </p:cNvSpPr>
          <p:nvPr>
            <p:ph type="body"/>
          </p:nvPr>
        </p:nvSpPr>
        <p:spPr>
          <a:xfrm>
            <a:off x="4790520" y="1600200"/>
            <a:ext cx="3978360" cy="2144160"/>
          </a:xfrm>
          <a:prstGeom prst="rect">
            <a:avLst/>
          </a:prstGeom>
        </p:spPr>
        <p:txBody>
          <a:bodyPr lIns="0" tIns="0" rIns="0" bIns="0"/>
          <a:lstStyle/>
          <a:p>
            <a:endParaRPr/>
          </a:p>
        </p:txBody>
      </p:sp>
      <p:sp>
        <p:nvSpPr>
          <p:cNvPr id="114" name="PlaceHolder 4"/>
          <p:cNvSpPr>
            <a:spLocks noGrp="1"/>
          </p:cNvSpPr>
          <p:nvPr>
            <p:ph type="body"/>
          </p:nvPr>
        </p:nvSpPr>
        <p:spPr>
          <a:xfrm>
            <a:off x="4790520" y="3948480"/>
            <a:ext cx="3978360" cy="214416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116" name="PlaceHolder 2"/>
          <p:cNvSpPr>
            <a:spLocks noGrp="1"/>
          </p:cNvSpPr>
          <p:nvPr>
            <p:ph type="body"/>
          </p:nvPr>
        </p:nvSpPr>
        <p:spPr>
          <a:xfrm>
            <a:off x="612720" y="1600200"/>
            <a:ext cx="3978360" cy="2144160"/>
          </a:xfrm>
          <a:prstGeom prst="rect">
            <a:avLst/>
          </a:prstGeom>
        </p:spPr>
        <p:txBody>
          <a:bodyPr lIns="0" tIns="0" rIns="0" bIns="0"/>
          <a:lstStyle/>
          <a:p>
            <a:endParaRPr/>
          </a:p>
        </p:txBody>
      </p:sp>
      <p:sp>
        <p:nvSpPr>
          <p:cNvPr id="117" name="PlaceHolder 3"/>
          <p:cNvSpPr>
            <a:spLocks noGrp="1"/>
          </p:cNvSpPr>
          <p:nvPr>
            <p:ph type="body"/>
          </p:nvPr>
        </p:nvSpPr>
        <p:spPr>
          <a:xfrm>
            <a:off x="4790520" y="1600200"/>
            <a:ext cx="3978360" cy="2144160"/>
          </a:xfrm>
          <a:prstGeom prst="rect">
            <a:avLst/>
          </a:prstGeom>
        </p:spPr>
        <p:txBody>
          <a:bodyPr lIns="0" tIns="0" rIns="0" bIns="0"/>
          <a:lstStyle/>
          <a:p>
            <a:endParaRPr/>
          </a:p>
        </p:txBody>
      </p:sp>
      <p:sp>
        <p:nvSpPr>
          <p:cNvPr id="118" name="PlaceHolder 4"/>
          <p:cNvSpPr>
            <a:spLocks noGrp="1"/>
          </p:cNvSpPr>
          <p:nvPr>
            <p:ph type="body"/>
          </p:nvPr>
        </p:nvSpPr>
        <p:spPr>
          <a:xfrm>
            <a:off x="612720" y="3948480"/>
            <a:ext cx="8152920" cy="214416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120" name="PlaceHolder 2"/>
          <p:cNvSpPr>
            <a:spLocks noGrp="1"/>
          </p:cNvSpPr>
          <p:nvPr>
            <p:ph type="body"/>
          </p:nvPr>
        </p:nvSpPr>
        <p:spPr>
          <a:xfrm>
            <a:off x="612720" y="1600200"/>
            <a:ext cx="8152920" cy="2144160"/>
          </a:xfrm>
          <a:prstGeom prst="rect">
            <a:avLst/>
          </a:prstGeom>
        </p:spPr>
        <p:txBody>
          <a:bodyPr lIns="0" tIns="0" rIns="0" bIns="0"/>
          <a:lstStyle/>
          <a:p>
            <a:endParaRPr/>
          </a:p>
        </p:txBody>
      </p:sp>
      <p:sp>
        <p:nvSpPr>
          <p:cNvPr id="121" name="PlaceHolder 3"/>
          <p:cNvSpPr>
            <a:spLocks noGrp="1"/>
          </p:cNvSpPr>
          <p:nvPr>
            <p:ph type="body"/>
          </p:nvPr>
        </p:nvSpPr>
        <p:spPr>
          <a:xfrm>
            <a:off x="612720" y="3948480"/>
            <a:ext cx="8152920" cy="214416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123" name="PlaceHolder 2"/>
          <p:cNvSpPr>
            <a:spLocks noGrp="1"/>
          </p:cNvSpPr>
          <p:nvPr>
            <p:ph type="body"/>
          </p:nvPr>
        </p:nvSpPr>
        <p:spPr>
          <a:xfrm>
            <a:off x="612720" y="1600200"/>
            <a:ext cx="3978360" cy="2144160"/>
          </a:xfrm>
          <a:prstGeom prst="rect">
            <a:avLst/>
          </a:prstGeom>
        </p:spPr>
        <p:txBody>
          <a:bodyPr lIns="0" tIns="0" rIns="0" bIns="0"/>
          <a:lstStyle/>
          <a:p>
            <a:endParaRPr/>
          </a:p>
        </p:txBody>
      </p:sp>
      <p:sp>
        <p:nvSpPr>
          <p:cNvPr id="124" name="PlaceHolder 3"/>
          <p:cNvSpPr>
            <a:spLocks noGrp="1"/>
          </p:cNvSpPr>
          <p:nvPr>
            <p:ph type="body"/>
          </p:nvPr>
        </p:nvSpPr>
        <p:spPr>
          <a:xfrm>
            <a:off x="4790520" y="1600200"/>
            <a:ext cx="3978360" cy="2144160"/>
          </a:xfrm>
          <a:prstGeom prst="rect">
            <a:avLst/>
          </a:prstGeom>
        </p:spPr>
        <p:txBody>
          <a:bodyPr lIns="0" tIns="0" rIns="0" bIns="0"/>
          <a:lstStyle/>
          <a:p>
            <a:endParaRPr/>
          </a:p>
        </p:txBody>
      </p:sp>
      <p:sp>
        <p:nvSpPr>
          <p:cNvPr id="125" name="PlaceHolder 4"/>
          <p:cNvSpPr>
            <a:spLocks noGrp="1"/>
          </p:cNvSpPr>
          <p:nvPr>
            <p:ph type="body"/>
          </p:nvPr>
        </p:nvSpPr>
        <p:spPr>
          <a:xfrm>
            <a:off x="4790520" y="3948480"/>
            <a:ext cx="3978360" cy="2144160"/>
          </a:xfrm>
          <a:prstGeom prst="rect">
            <a:avLst/>
          </a:prstGeom>
        </p:spPr>
        <p:txBody>
          <a:bodyPr lIns="0" tIns="0" rIns="0" bIns="0"/>
          <a:lstStyle/>
          <a:p>
            <a:endParaRPr/>
          </a:p>
        </p:txBody>
      </p:sp>
      <p:sp>
        <p:nvSpPr>
          <p:cNvPr id="126" name="PlaceHolder 5"/>
          <p:cNvSpPr>
            <a:spLocks noGrp="1"/>
          </p:cNvSpPr>
          <p:nvPr>
            <p:ph type="body"/>
          </p:nvPr>
        </p:nvSpPr>
        <p:spPr>
          <a:xfrm>
            <a:off x="612720" y="3948480"/>
            <a:ext cx="3978360" cy="214416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128" name="PlaceHolder 2"/>
          <p:cNvSpPr>
            <a:spLocks noGrp="1"/>
          </p:cNvSpPr>
          <p:nvPr>
            <p:ph type="body"/>
          </p:nvPr>
        </p:nvSpPr>
        <p:spPr>
          <a:xfrm>
            <a:off x="612720" y="1600200"/>
            <a:ext cx="8152920" cy="4495320"/>
          </a:xfrm>
          <a:prstGeom prst="rect">
            <a:avLst/>
          </a:prstGeom>
        </p:spPr>
        <p:txBody>
          <a:bodyPr lIns="0" tIns="0" rIns="0" bIns="0"/>
          <a:lstStyle/>
          <a:p>
            <a:endParaRPr/>
          </a:p>
        </p:txBody>
      </p:sp>
      <p:sp>
        <p:nvSpPr>
          <p:cNvPr id="129" name="PlaceHolder 3"/>
          <p:cNvSpPr>
            <a:spLocks noGrp="1"/>
          </p:cNvSpPr>
          <p:nvPr>
            <p:ph type="body"/>
          </p:nvPr>
        </p:nvSpPr>
        <p:spPr>
          <a:xfrm>
            <a:off x="612720" y="1600200"/>
            <a:ext cx="8152920" cy="4495320"/>
          </a:xfrm>
          <a:prstGeom prst="rect">
            <a:avLst/>
          </a:prstGeom>
        </p:spPr>
        <p:txBody>
          <a:bodyPr lIns="0" tIns="0" rIns="0" bIns="0"/>
          <a:lstStyle/>
          <a:p>
            <a:endParaRPr/>
          </a:p>
        </p:txBody>
      </p:sp>
      <p:pic>
        <p:nvPicPr>
          <p:cNvPr id="130" name="圖片 129"/>
          <p:cNvPicPr/>
          <p:nvPr/>
        </p:nvPicPr>
        <p:blipFill>
          <a:blip r:embed="rId2"/>
          <a:stretch>
            <a:fillRect/>
          </a:stretch>
        </p:blipFill>
        <p:spPr>
          <a:xfrm>
            <a:off x="1872000" y="1599840"/>
            <a:ext cx="5634000" cy="4495320"/>
          </a:xfrm>
          <a:prstGeom prst="rect">
            <a:avLst/>
          </a:prstGeom>
          <a:ln>
            <a:noFill/>
          </a:ln>
        </p:spPr>
      </p:pic>
      <p:pic>
        <p:nvPicPr>
          <p:cNvPr id="131" name="圖片 130"/>
          <p:cNvPicPr/>
          <p:nvPr/>
        </p:nvPicPr>
        <p:blipFill>
          <a:blip r:embed="rId2"/>
          <a:stretch>
            <a:fillRect/>
          </a:stretch>
        </p:blipFill>
        <p:spPr>
          <a:xfrm>
            <a:off x="1872000" y="1599840"/>
            <a:ext cx="5634000" cy="449532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16" name="PlaceHolder 2"/>
          <p:cNvSpPr>
            <a:spLocks noGrp="1"/>
          </p:cNvSpPr>
          <p:nvPr>
            <p:ph type="body"/>
          </p:nvPr>
        </p:nvSpPr>
        <p:spPr>
          <a:xfrm>
            <a:off x="612720" y="1600200"/>
            <a:ext cx="3978360" cy="4495320"/>
          </a:xfrm>
          <a:prstGeom prst="rect">
            <a:avLst/>
          </a:prstGeom>
        </p:spPr>
        <p:txBody>
          <a:bodyPr lIns="0" tIns="0" rIns="0" bIns="0"/>
          <a:lstStyle/>
          <a:p>
            <a:endParaRPr/>
          </a:p>
        </p:txBody>
      </p:sp>
      <p:sp>
        <p:nvSpPr>
          <p:cNvPr id="17" name="PlaceHolder 3"/>
          <p:cNvSpPr>
            <a:spLocks noGrp="1"/>
          </p:cNvSpPr>
          <p:nvPr>
            <p:ph type="body"/>
          </p:nvPr>
        </p:nvSpPr>
        <p:spPr>
          <a:xfrm>
            <a:off x="4790520" y="1600200"/>
            <a:ext cx="3978360" cy="449532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12720" y="228600"/>
            <a:ext cx="8152920" cy="459252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21" name="PlaceHolder 2"/>
          <p:cNvSpPr>
            <a:spLocks noGrp="1"/>
          </p:cNvSpPr>
          <p:nvPr>
            <p:ph type="body"/>
          </p:nvPr>
        </p:nvSpPr>
        <p:spPr>
          <a:xfrm>
            <a:off x="612720" y="1600200"/>
            <a:ext cx="3978360" cy="2144160"/>
          </a:xfrm>
          <a:prstGeom prst="rect">
            <a:avLst/>
          </a:prstGeom>
        </p:spPr>
        <p:txBody>
          <a:bodyPr lIns="0" tIns="0" rIns="0" bIns="0"/>
          <a:lstStyle/>
          <a:p>
            <a:endParaRPr/>
          </a:p>
        </p:txBody>
      </p:sp>
      <p:sp>
        <p:nvSpPr>
          <p:cNvPr id="22" name="PlaceHolder 3"/>
          <p:cNvSpPr>
            <a:spLocks noGrp="1"/>
          </p:cNvSpPr>
          <p:nvPr>
            <p:ph type="body"/>
          </p:nvPr>
        </p:nvSpPr>
        <p:spPr>
          <a:xfrm>
            <a:off x="612720" y="3948480"/>
            <a:ext cx="3978360" cy="2144160"/>
          </a:xfrm>
          <a:prstGeom prst="rect">
            <a:avLst/>
          </a:prstGeom>
        </p:spPr>
        <p:txBody>
          <a:bodyPr lIns="0" tIns="0" rIns="0" bIns="0"/>
          <a:lstStyle/>
          <a:p>
            <a:endParaRPr/>
          </a:p>
        </p:txBody>
      </p:sp>
      <p:sp>
        <p:nvSpPr>
          <p:cNvPr id="23" name="PlaceHolder 4"/>
          <p:cNvSpPr>
            <a:spLocks noGrp="1"/>
          </p:cNvSpPr>
          <p:nvPr>
            <p:ph type="body"/>
          </p:nvPr>
        </p:nvSpPr>
        <p:spPr>
          <a:xfrm>
            <a:off x="4790520" y="1600200"/>
            <a:ext cx="3978360" cy="449532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25" name="PlaceHolder 2"/>
          <p:cNvSpPr>
            <a:spLocks noGrp="1"/>
          </p:cNvSpPr>
          <p:nvPr>
            <p:ph type="body"/>
          </p:nvPr>
        </p:nvSpPr>
        <p:spPr>
          <a:xfrm>
            <a:off x="612720" y="1600200"/>
            <a:ext cx="3978360" cy="4495320"/>
          </a:xfrm>
          <a:prstGeom prst="rect">
            <a:avLst/>
          </a:prstGeom>
        </p:spPr>
        <p:txBody>
          <a:bodyPr lIns="0" tIns="0" rIns="0" bIns="0"/>
          <a:lstStyle/>
          <a:p>
            <a:endParaRPr/>
          </a:p>
        </p:txBody>
      </p:sp>
      <p:sp>
        <p:nvSpPr>
          <p:cNvPr id="26" name="PlaceHolder 3"/>
          <p:cNvSpPr>
            <a:spLocks noGrp="1"/>
          </p:cNvSpPr>
          <p:nvPr>
            <p:ph type="body"/>
          </p:nvPr>
        </p:nvSpPr>
        <p:spPr>
          <a:xfrm>
            <a:off x="4790520" y="1600200"/>
            <a:ext cx="3978360" cy="2144160"/>
          </a:xfrm>
          <a:prstGeom prst="rect">
            <a:avLst/>
          </a:prstGeom>
        </p:spPr>
        <p:txBody>
          <a:bodyPr lIns="0" tIns="0" rIns="0" bIns="0"/>
          <a:lstStyle/>
          <a:p>
            <a:endParaRPr/>
          </a:p>
        </p:txBody>
      </p:sp>
      <p:sp>
        <p:nvSpPr>
          <p:cNvPr id="27" name="PlaceHolder 4"/>
          <p:cNvSpPr>
            <a:spLocks noGrp="1"/>
          </p:cNvSpPr>
          <p:nvPr>
            <p:ph type="body"/>
          </p:nvPr>
        </p:nvSpPr>
        <p:spPr>
          <a:xfrm>
            <a:off x="4790520" y="3948480"/>
            <a:ext cx="3978360" cy="214416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29" name="PlaceHolder 2"/>
          <p:cNvSpPr>
            <a:spLocks noGrp="1"/>
          </p:cNvSpPr>
          <p:nvPr>
            <p:ph type="body"/>
          </p:nvPr>
        </p:nvSpPr>
        <p:spPr>
          <a:xfrm>
            <a:off x="612720" y="1600200"/>
            <a:ext cx="3978360" cy="2144160"/>
          </a:xfrm>
          <a:prstGeom prst="rect">
            <a:avLst/>
          </a:prstGeom>
        </p:spPr>
        <p:txBody>
          <a:bodyPr lIns="0" tIns="0" rIns="0" bIns="0"/>
          <a:lstStyle/>
          <a:p>
            <a:endParaRPr/>
          </a:p>
        </p:txBody>
      </p:sp>
      <p:sp>
        <p:nvSpPr>
          <p:cNvPr id="30" name="PlaceHolder 3"/>
          <p:cNvSpPr>
            <a:spLocks noGrp="1"/>
          </p:cNvSpPr>
          <p:nvPr>
            <p:ph type="body"/>
          </p:nvPr>
        </p:nvSpPr>
        <p:spPr>
          <a:xfrm>
            <a:off x="4790520" y="1600200"/>
            <a:ext cx="3978360" cy="2144160"/>
          </a:xfrm>
          <a:prstGeom prst="rect">
            <a:avLst/>
          </a:prstGeom>
        </p:spPr>
        <p:txBody>
          <a:bodyPr lIns="0" tIns="0" rIns="0" bIns="0"/>
          <a:lstStyle/>
          <a:p>
            <a:endParaRPr/>
          </a:p>
        </p:txBody>
      </p:sp>
      <p:sp>
        <p:nvSpPr>
          <p:cNvPr id="31" name="PlaceHolder 4"/>
          <p:cNvSpPr>
            <a:spLocks noGrp="1"/>
          </p:cNvSpPr>
          <p:nvPr>
            <p:ph type="body"/>
          </p:nvPr>
        </p:nvSpPr>
        <p:spPr>
          <a:xfrm>
            <a:off x="612720" y="3948480"/>
            <a:ext cx="8152920" cy="214416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C1E27"/>
        </a:solidFill>
        <a:effectLst/>
      </p:bgPr>
    </p:bg>
    <p:spTree>
      <p:nvGrpSpPr>
        <p:cNvPr id="1" name=""/>
        <p:cNvGrpSpPr/>
        <p:nvPr/>
      </p:nvGrpSpPr>
      <p:grpSpPr>
        <a:xfrm>
          <a:off x="0" y="0"/>
          <a:ext cx="0" cy="0"/>
          <a:chOff x="0" y="0"/>
          <a:chExt cx="0" cy="0"/>
        </a:xfrm>
      </p:grpSpPr>
      <p:sp>
        <p:nvSpPr>
          <p:cNvPr id="11" name="CustomShape 1"/>
          <p:cNvSpPr/>
          <p:nvPr/>
        </p:nvSpPr>
        <p:spPr>
          <a:xfrm>
            <a:off x="0" y="1235160"/>
            <a:ext cx="9143640" cy="318600"/>
          </a:xfrm>
          <a:prstGeom prst="rect">
            <a:avLst/>
          </a:prstGeom>
          <a:solidFill>
            <a:srgbClr val="FFFFFF"/>
          </a:solidFill>
          <a:ln w="50760">
            <a:noFill/>
          </a:ln>
        </p:spPr>
      </p:sp>
      <p:sp>
        <p:nvSpPr>
          <p:cNvPr id="12" name="CustomShape 2"/>
          <p:cNvSpPr/>
          <p:nvPr/>
        </p:nvSpPr>
        <p:spPr>
          <a:xfrm>
            <a:off x="0" y="1279440"/>
            <a:ext cx="533160" cy="228240"/>
          </a:xfrm>
          <a:prstGeom prst="rect">
            <a:avLst/>
          </a:prstGeom>
          <a:solidFill>
            <a:srgbClr val="FF6F61"/>
          </a:solidFill>
          <a:ln w="50760">
            <a:noFill/>
          </a:ln>
        </p:spPr>
      </p:sp>
      <p:sp>
        <p:nvSpPr>
          <p:cNvPr id="2" name="CustomShape 3"/>
          <p:cNvSpPr/>
          <p:nvPr/>
        </p:nvSpPr>
        <p:spPr>
          <a:xfrm>
            <a:off x="590400" y="1279440"/>
            <a:ext cx="8553240" cy="228240"/>
          </a:xfrm>
          <a:prstGeom prst="rect">
            <a:avLst/>
          </a:prstGeom>
          <a:solidFill>
            <a:srgbClr val="CC4757"/>
          </a:solidFill>
          <a:ln w="50760">
            <a:noFill/>
          </a:ln>
        </p:spPr>
      </p:sp>
      <p:sp>
        <p:nvSpPr>
          <p:cNvPr id="3" name="CustomShape 4"/>
          <p:cNvSpPr/>
          <p:nvPr/>
        </p:nvSpPr>
        <p:spPr>
          <a:xfrm>
            <a:off x="0" y="5970600"/>
            <a:ext cx="9143640" cy="887040"/>
          </a:xfrm>
          <a:prstGeom prst="rect">
            <a:avLst/>
          </a:prstGeom>
          <a:solidFill>
            <a:srgbClr val="FFFFFF"/>
          </a:solidFill>
          <a:ln w="50760">
            <a:noFill/>
          </a:ln>
        </p:spPr>
      </p:sp>
      <p:sp>
        <p:nvSpPr>
          <p:cNvPr id="4" name="CustomShape 5"/>
          <p:cNvSpPr/>
          <p:nvPr/>
        </p:nvSpPr>
        <p:spPr>
          <a:xfrm>
            <a:off x="-9360" y="6053040"/>
            <a:ext cx="2249280" cy="712440"/>
          </a:xfrm>
          <a:prstGeom prst="rect">
            <a:avLst/>
          </a:prstGeom>
          <a:solidFill>
            <a:srgbClr val="FF6F61"/>
          </a:solidFill>
          <a:ln w="50760">
            <a:noFill/>
          </a:ln>
        </p:spPr>
      </p:sp>
      <p:sp>
        <p:nvSpPr>
          <p:cNvPr id="5" name="CustomShape 6"/>
          <p:cNvSpPr/>
          <p:nvPr/>
        </p:nvSpPr>
        <p:spPr>
          <a:xfrm>
            <a:off x="2359080" y="6043680"/>
            <a:ext cx="6784560" cy="713880"/>
          </a:xfrm>
          <a:prstGeom prst="rect">
            <a:avLst/>
          </a:prstGeom>
          <a:solidFill>
            <a:srgbClr val="CC4757"/>
          </a:solidFill>
          <a:ln w="50760">
            <a:noFill/>
          </a:ln>
        </p:spPr>
      </p:sp>
      <p:sp>
        <p:nvSpPr>
          <p:cNvPr id="6" name="PlaceHolder 7"/>
          <p:cNvSpPr>
            <a:spLocks noGrp="1"/>
          </p:cNvSpPr>
          <p:nvPr>
            <p:ph type="title"/>
          </p:nvPr>
        </p:nvSpPr>
        <p:spPr>
          <a:xfrm>
            <a:off x="2362320" y="4038480"/>
            <a:ext cx="6476760" cy="1828440"/>
          </a:xfrm>
          <a:prstGeom prst="rect">
            <a:avLst/>
          </a:prstGeom>
        </p:spPr>
        <p:txBody>
          <a:bodyPr anchor="b"/>
          <a:lstStyle/>
          <a:p>
            <a:pPr>
              <a:lnSpc>
                <a:spcPct val="100000"/>
              </a:lnSpc>
            </a:pPr>
            <a:r>
              <a:rPr lang="zh-TW" sz="4400">
                <a:solidFill>
                  <a:srgbClr val="FFF9E5"/>
                </a:solidFill>
                <a:latin typeface="Tw Cen MT"/>
              </a:rPr>
              <a:t>請按一下滑鼠，編輯題名文字格式。按一下以編輯母片標題樣式</a:t>
            </a:r>
            <a:endParaRPr/>
          </a:p>
        </p:txBody>
      </p:sp>
      <p:sp>
        <p:nvSpPr>
          <p:cNvPr id="7" name="PlaceHolder 8"/>
          <p:cNvSpPr>
            <a:spLocks noGrp="1"/>
          </p:cNvSpPr>
          <p:nvPr>
            <p:ph type="dt"/>
          </p:nvPr>
        </p:nvSpPr>
        <p:spPr>
          <a:xfrm>
            <a:off x="76320" y="6068880"/>
            <a:ext cx="2057040" cy="685440"/>
          </a:xfrm>
          <a:prstGeom prst="rect">
            <a:avLst/>
          </a:prstGeom>
        </p:spPr>
        <p:txBody>
          <a:bodyPr anchor="ctr"/>
          <a:lstStyle/>
          <a:p>
            <a:endParaRPr/>
          </a:p>
        </p:txBody>
      </p:sp>
      <p:sp>
        <p:nvSpPr>
          <p:cNvPr id="8" name="PlaceHolder 9"/>
          <p:cNvSpPr>
            <a:spLocks noGrp="1"/>
          </p:cNvSpPr>
          <p:nvPr>
            <p:ph type="ftr"/>
          </p:nvPr>
        </p:nvSpPr>
        <p:spPr>
          <a:xfrm>
            <a:off x="2085840" y="236520"/>
            <a:ext cx="5866920" cy="364680"/>
          </a:xfrm>
          <a:prstGeom prst="rect">
            <a:avLst/>
          </a:prstGeom>
        </p:spPr>
        <p:txBody>
          <a:bodyPr anchor="ctr"/>
          <a:lstStyle/>
          <a:p>
            <a:endParaRPr/>
          </a:p>
        </p:txBody>
      </p:sp>
      <p:sp>
        <p:nvSpPr>
          <p:cNvPr id="9" name="PlaceHolder 10"/>
          <p:cNvSpPr>
            <a:spLocks noGrp="1"/>
          </p:cNvSpPr>
          <p:nvPr>
            <p:ph type="sldNum"/>
          </p:nvPr>
        </p:nvSpPr>
        <p:spPr>
          <a:xfrm>
            <a:off x="8001000" y="228600"/>
            <a:ext cx="837720" cy="380520"/>
          </a:xfrm>
          <a:prstGeom prst="rect">
            <a:avLst/>
          </a:prstGeom>
        </p:spPr>
        <p:txBody>
          <a:bodyPr anchor="ctr"/>
          <a:lstStyle/>
          <a:p>
            <a:pPr>
              <a:lnSpc>
                <a:spcPct val="100000"/>
              </a:lnSpc>
            </a:pPr>
            <a:fld id="{DCE0EB18-573D-48A8-A261-69E8A961C934}" type="slidenum">
              <a:rPr lang="en-US" sz="1400" b="1">
                <a:solidFill>
                  <a:srgbClr val="FFF9E5"/>
                </a:solidFill>
                <a:latin typeface="Arial"/>
                <a:ea typeface="新細明體"/>
              </a:rPr>
              <a:t>‹#›</a:t>
            </a:fld>
            <a:endParaRPr/>
          </a:p>
        </p:txBody>
      </p:sp>
      <p:sp>
        <p:nvSpPr>
          <p:cNvPr id="10" name="PlaceHolder 11"/>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zh-TW" sz="2900">
                <a:latin typeface="Tw Cen MT"/>
              </a:rPr>
              <a:t>請按滑鼠，編輯大綱文字格式。</a:t>
            </a:r>
            <a:endParaRPr/>
          </a:p>
          <a:p>
            <a:pPr lvl="1">
              <a:buSzPct val="75000"/>
              <a:buFont typeface="StarSymbol"/>
              <a:buChar char=""/>
            </a:pPr>
            <a:r>
              <a:rPr lang="zh-TW" sz="2300">
                <a:latin typeface="Tw Cen MT"/>
              </a:rPr>
              <a:t>第二個大綱層次</a:t>
            </a:r>
            <a:endParaRPr/>
          </a:p>
          <a:p>
            <a:pPr lvl="2">
              <a:buSzPct val="45000"/>
              <a:buFont typeface="StarSymbol"/>
              <a:buChar char=""/>
            </a:pPr>
            <a:r>
              <a:rPr lang="zh-TW" sz="2000">
                <a:latin typeface="Tw Cen MT"/>
              </a:rPr>
              <a:t>第三個大綱層次</a:t>
            </a:r>
            <a:endParaRPr/>
          </a:p>
          <a:p>
            <a:pPr lvl="3">
              <a:buSzPct val="75000"/>
              <a:buFont typeface="StarSymbol"/>
              <a:buChar char=""/>
            </a:pPr>
            <a:r>
              <a:rPr lang="zh-TW" sz="2000">
                <a:latin typeface="Tw Cen MT"/>
              </a:rPr>
              <a:t>第四個大綱層次</a:t>
            </a:r>
            <a:endParaRPr/>
          </a:p>
          <a:p>
            <a:pPr lvl="4">
              <a:buSzPct val="45000"/>
              <a:buFont typeface="StarSymbol"/>
              <a:buChar char=""/>
            </a:pPr>
            <a:r>
              <a:rPr lang="zh-TW" sz="2000">
                <a:latin typeface="Tw Cen MT"/>
              </a:rPr>
              <a:t>第五個大綱層次</a:t>
            </a:r>
            <a:endParaRPr/>
          </a:p>
          <a:p>
            <a:pPr lvl="5">
              <a:buSzPct val="45000"/>
              <a:buFont typeface="StarSymbol"/>
              <a:buChar char=""/>
            </a:pPr>
            <a:r>
              <a:rPr lang="zh-TW" sz="2000">
                <a:latin typeface="Tw Cen MT"/>
              </a:rPr>
              <a:t>第六個大綱層次</a:t>
            </a:r>
            <a:endParaRPr/>
          </a:p>
          <a:p>
            <a:pPr lvl="6">
              <a:buSzPct val="45000"/>
              <a:buFont typeface="StarSymbol"/>
              <a:buChar char=""/>
            </a:pPr>
            <a:r>
              <a:rPr lang="zh-TW" sz="2000">
                <a:latin typeface="Tw Cen MT"/>
              </a:rPr>
              <a:t>第七個大綱層次</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45" name="CustomShape 1"/>
          <p:cNvSpPr/>
          <p:nvPr/>
        </p:nvSpPr>
        <p:spPr>
          <a:xfrm>
            <a:off x="0" y="1235160"/>
            <a:ext cx="9143640" cy="318600"/>
          </a:xfrm>
          <a:prstGeom prst="rect">
            <a:avLst/>
          </a:prstGeom>
          <a:solidFill>
            <a:srgbClr val="FFFFFF"/>
          </a:solidFill>
          <a:ln w="50760">
            <a:noFill/>
          </a:ln>
        </p:spPr>
      </p:sp>
      <p:sp>
        <p:nvSpPr>
          <p:cNvPr id="46" name="CustomShape 2"/>
          <p:cNvSpPr/>
          <p:nvPr/>
        </p:nvSpPr>
        <p:spPr>
          <a:xfrm>
            <a:off x="0" y="1279440"/>
            <a:ext cx="533160" cy="228240"/>
          </a:xfrm>
          <a:prstGeom prst="rect">
            <a:avLst/>
          </a:prstGeom>
          <a:solidFill>
            <a:srgbClr val="FF6F61"/>
          </a:solidFill>
          <a:ln w="50760">
            <a:noFill/>
          </a:ln>
        </p:spPr>
      </p:sp>
      <p:sp>
        <p:nvSpPr>
          <p:cNvPr id="47" name="CustomShape 3"/>
          <p:cNvSpPr/>
          <p:nvPr/>
        </p:nvSpPr>
        <p:spPr>
          <a:xfrm>
            <a:off x="590400" y="1279440"/>
            <a:ext cx="8553240" cy="228240"/>
          </a:xfrm>
          <a:prstGeom prst="rect">
            <a:avLst/>
          </a:prstGeom>
          <a:solidFill>
            <a:srgbClr val="CC4757"/>
          </a:solidFill>
          <a:ln w="50760">
            <a:noFill/>
          </a:ln>
        </p:spPr>
      </p:sp>
      <p:sp>
        <p:nvSpPr>
          <p:cNvPr id="48" name="CustomShape 4"/>
          <p:cNvSpPr/>
          <p:nvPr/>
        </p:nvSpPr>
        <p:spPr>
          <a:xfrm>
            <a:off x="0" y="1523880"/>
            <a:ext cx="9143640" cy="1142640"/>
          </a:xfrm>
          <a:prstGeom prst="rect">
            <a:avLst/>
          </a:prstGeom>
          <a:solidFill>
            <a:srgbClr val="FFFFFF"/>
          </a:solidFill>
          <a:ln w="50760">
            <a:noFill/>
          </a:ln>
        </p:spPr>
      </p:sp>
      <p:sp>
        <p:nvSpPr>
          <p:cNvPr id="49" name="CustomShape 5"/>
          <p:cNvSpPr/>
          <p:nvPr/>
        </p:nvSpPr>
        <p:spPr>
          <a:xfrm>
            <a:off x="0" y="1600200"/>
            <a:ext cx="1294920" cy="990360"/>
          </a:xfrm>
          <a:prstGeom prst="rect">
            <a:avLst/>
          </a:prstGeom>
          <a:solidFill>
            <a:srgbClr val="FF6F61"/>
          </a:solidFill>
          <a:ln w="50760">
            <a:noFill/>
          </a:ln>
        </p:spPr>
      </p:sp>
      <p:sp>
        <p:nvSpPr>
          <p:cNvPr id="50" name="CustomShape 6"/>
          <p:cNvSpPr/>
          <p:nvPr/>
        </p:nvSpPr>
        <p:spPr>
          <a:xfrm>
            <a:off x="1371600" y="1600200"/>
            <a:ext cx="7772040" cy="990360"/>
          </a:xfrm>
          <a:prstGeom prst="rect">
            <a:avLst/>
          </a:prstGeom>
          <a:solidFill>
            <a:srgbClr val="CC4757"/>
          </a:solidFill>
          <a:ln w="50760">
            <a:noFill/>
          </a:ln>
        </p:spPr>
      </p:sp>
      <p:sp>
        <p:nvSpPr>
          <p:cNvPr id="51" name="PlaceHolder 7"/>
          <p:cNvSpPr>
            <a:spLocks noGrp="1"/>
          </p:cNvSpPr>
          <p:nvPr>
            <p:ph type="body"/>
          </p:nvPr>
        </p:nvSpPr>
        <p:spPr>
          <a:xfrm>
            <a:off x="1371600" y="2743200"/>
            <a:ext cx="7122600" cy="1672920"/>
          </a:xfrm>
          <a:prstGeom prst="rect">
            <a:avLst/>
          </a:prstGeom>
        </p:spPr>
        <p:txBody>
          <a:bodyPr/>
          <a:lstStyle/>
          <a:p>
            <a:pPr>
              <a:buSzPct val="45000"/>
              <a:buFont typeface="StarSymbol"/>
              <a:buChar char=""/>
            </a:pPr>
            <a:r>
              <a:rPr lang="zh-TW" sz="2800">
                <a:solidFill>
                  <a:srgbClr val="30356E"/>
                </a:solidFill>
                <a:latin typeface="Tw Cen MT"/>
              </a:rPr>
              <a:t>請按滑鼠，編輯大綱文字格式。</a:t>
            </a:r>
            <a:endParaRPr/>
          </a:p>
          <a:p>
            <a:pPr lvl="1">
              <a:buSzPct val="75000"/>
              <a:buFont typeface="StarSymbol"/>
              <a:buChar char=""/>
            </a:pPr>
            <a:r>
              <a:rPr lang="zh-TW" sz="2800">
                <a:solidFill>
                  <a:srgbClr val="30356E"/>
                </a:solidFill>
                <a:latin typeface="Tw Cen MT"/>
              </a:rPr>
              <a:t>第二個大綱層次</a:t>
            </a:r>
            <a:endParaRPr/>
          </a:p>
          <a:p>
            <a:pPr lvl="2">
              <a:buSzPct val="45000"/>
              <a:buFont typeface="StarSymbol"/>
              <a:buChar char=""/>
            </a:pPr>
            <a:r>
              <a:rPr lang="zh-TW" sz="2800">
                <a:solidFill>
                  <a:srgbClr val="30356E"/>
                </a:solidFill>
                <a:latin typeface="Tw Cen MT"/>
              </a:rPr>
              <a:t>第三個大綱層次</a:t>
            </a:r>
            <a:endParaRPr/>
          </a:p>
          <a:p>
            <a:pPr lvl="3">
              <a:buSzPct val="75000"/>
              <a:buFont typeface="StarSymbol"/>
              <a:buChar char=""/>
            </a:pPr>
            <a:r>
              <a:rPr lang="zh-TW" sz="2800">
                <a:solidFill>
                  <a:srgbClr val="30356E"/>
                </a:solidFill>
                <a:latin typeface="Tw Cen MT"/>
              </a:rPr>
              <a:t>第四個大綱層次</a:t>
            </a:r>
            <a:endParaRPr/>
          </a:p>
          <a:p>
            <a:pPr lvl="4">
              <a:buSzPct val="45000"/>
              <a:buFont typeface="StarSymbol"/>
              <a:buChar char=""/>
            </a:pPr>
            <a:r>
              <a:rPr lang="zh-TW" sz="2800">
                <a:solidFill>
                  <a:srgbClr val="30356E"/>
                </a:solidFill>
                <a:latin typeface="Tw Cen MT"/>
              </a:rPr>
              <a:t>第五個大綱層次</a:t>
            </a:r>
            <a:endParaRPr/>
          </a:p>
          <a:p>
            <a:pPr lvl="5">
              <a:buSzPct val="45000"/>
              <a:buFont typeface="StarSymbol"/>
              <a:buChar char=""/>
            </a:pPr>
            <a:r>
              <a:rPr lang="zh-TW" sz="2800">
                <a:solidFill>
                  <a:srgbClr val="30356E"/>
                </a:solidFill>
                <a:latin typeface="Tw Cen MT"/>
              </a:rPr>
              <a:t>第六個大綱層次</a:t>
            </a:r>
            <a:endParaRPr/>
          </a:p>
          <a:p>
            <a:pPr>
              <a:lnSpc>
                <a:spcPct val="100000"/>
              </a:lnSpc>
            </a:pPr>
            <a:r>
              <a:rPr lang="zh-TW" sz="2800">
                <a:solidFill>
                  <a:srgbClr val="30356E"/>
                </a:solidFill>
                <a:latin typeface="Tw Cen MT"/>
              </a:rPr>
              <a:t>第七個大綱層次按一下以編輯母片文字樣式</a:t>
            </a:r>
            <a:endParaRPr/>
          </a:p>
        </p:txBody>
      </p:sp>
      <p:sp>
        <p:nvSpPr>
          <p:cNvPr id="52" name="PlaceHolder 8"/>
          <p:cNvSpPr>
            <a:spLocks noGrp="1"/>
          </p:cNvSpPr>
          <p:nvPr>
            <p:ph type="title"/>
          </p:nvPr>
        </p:nvSpPr>
        <p:spPr>
          <a:xfrm>
            <a:off x="1371600" y="1600200"/>
            <a:ext cx="7619760" cy="990360"/>
          </a:xfrm>
          <a:prstGeom prst="rect">
            <a:avLst/>
          </a:prstGeom>
        </p:spPr>
        <p:txBody>
          <a:bodyPr anchor="ctr"/>
          <a:lstStyle/>
          <a:p>
            <a:pPr>
              <a:lnSpc>
                <a:spcPct val="100000"/>
              </a:lnSpc>
            </a:pPr>
            <a:r>
              <a:rPr lang="zh-TW" sz="4400">
                <a:solidFill>
                  <a:srgbClr val="FFFFFF"/>
                </a:solidFill>
                <a:latin typeface="Tw Cen MT"/>
              </a:rPr>
              <a:t>請按一下滑鼠，編輯題名文字格式。按一下以編輯母片標題樣式</a:t>
            </a:r>
            <a:endParaRPr/>
          </a:p>
        </p:txBody>
      </p:sp>
      <p:sp>
        <p:nvSpPr>
          <p:cNvPr id="53" name="PlaceHolder 9"/>
          <p:cNvSpPr>
            <a:spLocks noGrp="1"/>
          </p:cNvSpPr>
          <p:nvPr>
            <p:ph type="dt"/>
          </p:nvPr>
        </p:nvSpPr>
        <p:spPr>
          <a:xfrm>
            <a:off x="6095880" y="6248520"/>
            <a:ext cx="2666520" cy="364680"/>
          </a:xfrm>
          <a:prstGeom prst="rect">
            <a:avLst/>
          </a:prstGeom>
        </p:spPr>
        <p:txBody>
          <a:bodyPr anchor="ctr"/>
          <a:lstStyle/>
          <a:p>
            <a:endParaRPr/>
          </a:p>
        </p:txBody>
      </p:sp>
      <p:sp>
        <p:nvSpPr>
          <p:cNvPr id="54" name="PlaceHolder 10"/>
          <p:cNvSpPr>
            <a:spLocks noGrp="1"/>
          </p:cNvSpPr>
          <p:nvPr>
            <p:ph type="sldNum"/>
          </p:nvPr>
        </p:nvSpPr>
        <p:spPr>
          <a:xfrm>
            <a:off x="0" y="1752480"/>
            <a:ext cx="1294920" cy="701280"/>
          </a:xfrm>
          <a:prstGeom prst="rect">
            <a:avLst/>
          </a:prstGeom>
        </p:spPr>
        <p:txBody>
          <a:bodyPr anchor="ctr"/>
          <a:lstStyle/>
          <a:p>
            <a:pPr>
              <a:lnSpc>
                <a:spcPct val="100000"/>
              </a:lnSpc>
            </a:pPr>
            <a:fld id="{DDC5E04B-84E5-4CB9-8AA2-E7BF65E8376B}" type="slidenum">
              <a:rPr lang="en-US" sz="2400" b="1">
                <a:solidFill>
                  <a:srgbClr val="FFFFFF"/>
                </a:solidFill>
                <a:latin typeface="Arial"/>
                <a:ea typeface="新細明體"/>
              </a:rPr>
              <a:t>‹#›</a:t>
            </a:fld>
            <a:endParaRPr/>
          </a:p>
        </p:txBody>
      </p:sp>
      <p:sp>
        <p:nvSpPr>
          <p:cNvPr id="55" name="PlaceHolder 11"/>
          <p:cNvSpPr>
            <a:spLocks noGrp="1"/>
          </p:cNvSpPr>
          <p:nvPr>
            <p:ph type="ftr"/>
          </p:nvPr>
        </p:nvSpPr>
        <p:spPr>
          <a:xfrm>
            <a:off x="609480" y="6248520"/>
            <a:ext cx="5420880" cy="364680"/>
          </a:xfrm>
          <a:prstGeom prst="rect">
            <a:avLst/>
          </a:prstGeom>
        </p:spPr>
        <p:txBody>
          <a:bodyPr anchor="ctr"/>
          <a:lstStyle/>
          <a:p>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 name="CustomShape 1"/>
          <p:cNvSpPr/>
          <p:nvPr/>
        </p:nvSpPr>
        <p:spPr>
          <a:xfrm>
            <a:off x="0" y="1235160"/>
            <a:ext cx="9143640" cy="318600"/>
          </a:xfrm>
          <a:prstGeom prst="rect">
            <a:avLst/>
          </a:prstGeom>
          <a:solidFill>
            <a:srgbClr val="FFFFFF"/>
          </a:solidFill>
          <a:ln w="50760">
            <a:noFill/>
          </a:ln>
        </p:spPr>
      </p:sp>
      <p:sp>
        <p:nvSpPr>
          <p:cNvPr id="91" name="CustomShape 2"/>
          <p:cNvSpPr/>
          <p:nvPr/>
        </p:nvSpPr>
        <p:spPr>
          <a:xfrm>
            <a:off x="0" y="1279440"/>
            <a:ext cx="533160" cy="228240"/>
          </a:xfrm>
          <a:prstGeom prst="rect">
            <a:avLst/>
          </a:prstGeom>
          <a:solidFill>
            <a:srgbClr val="FF6F61"/>
          </a:solidFill>
          <a:ln w="50760">
            <a:noFill/>
          </a:ln>
        </p:spPr>
      </p:sp>
      <p:sp>
        <p:nvSpPr>
          <p:cNvPr id="92" name="CustomShape 3"/>
          <p:cNvSpPr/>
          <p:nvPr/>
        </p:nvSpPr>
        <p:spPr>
          <a:xfrm>
            <a:off x="590400" y="1279440"/>
            <a:ext cx="8553240" cy="228240"/>
          </a:xfrm>
          <a:prstGeom prst="rect">
            <a:avLst/>
          </a:prstGeom>
          <a:solidFill>
            <a:srgbClr val="CC4757"/>
          </a:solidFill>
          <a:ln w="50760">
            <a:noFill/>
          </a:ln>
        </p:spPr>
      </p:sp>
      <p:sp>
        <p:nvSpPr>
          <p:cNvPr id="93" name="PlaceHolder 4"/>
          <p:cNvSpPr>
            <a:spLocks noGrp="1"/>
          </p:cNvSpPr>
          <p:nvPr>
            <p:ph type="title"/>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請按一下滑鼠，編輯題名文字格式。按一下以編輯母片標題樣式</a:t>
            </a:r>
            <a:endParaRPr/>
          </a:p>
        </p:txBody>
      </p:sp>
      <p:sp>
        <p:nvSpPr>
          <p:cNvPr id="94" name="PlaceHolder 5"/>
          <p:cNvSpPr>
            <a:spLocks noGrp="1"/>
          </p:cNvSpPr>
          <p:nvPr>
            <p:ph type="body"/>
          </p:nvPr>
        </p:nvSpPr>
        <p:spPr>
          <a:xfrm>
            <a:off x="612720" y="1600200"/>
            <a:ext cx="8152920" cy="4495320"/>
          </a:xfrm>
          <a:prstGeom prst="rect">
            <a:avLst/>
          </a:prstGeom>
        </p:spPr>
        <p:txBody>
          <a:bodyPr/>
          <a:lstStyle/>
          <a:p>
            <a:pPr>
              <a:buSzPct val="45000"/>
              <a:buFont typeface="StarSymbol"/>
              <a:buChar char=""/>
            </a:pPr>
            <a:r>
              <a:rPr lang="zh-TW" sz="2900">
                <a:solidFill>
                  <a:srgbClr val="000000"/>
                </a:solidFill>
                <a:latin typeface="Tw Cen MT"/>
              </a:rPr>
              <a:t>請按滑鼠，編輯大綱文字格式。</a:t>
            </a:r>
            <a:endParaRPr/>
          </a:p>
          <a:p>
            <a:pPr lvl="1">
              <a:buSzPct val="75000"/>
              <a:buFont typeface="StarSymbol"/>
              <a:buChar char=""/>
            </a:pPr>
            <a:r>
              <a:rPr lang="zh-TW" sz="2900">
                <a:solidFill>
                  <a:srgbClr val="000000"/>
                </a:solidFill>
                <a:latin typeface="Tw Cen MT"/>
              </a:rPr>
              <a:t>第二個大綱層次</a:t>
            </a:r>
            <a:endParaRPr/>
          </a:p>
          <a:p>
            <a:pPr lvl="2">
              <a:buSzPct val="45000"/>
              <a:buFont typeface="StarSymbol"/>
              <a:buChar char=""/>
            </a:pPr>
            <a:r>
              <a:rPr lang="zh-TW" sz="2900">
                <a:solidFill>
                  <a:srgbClr val="000000"/>
                </a:solidFill>
                <a:latin typeface="Tw Cen MT"/>
              </a:rPr>
              <a:t>第三個大綱層次</a:t>
            </a:r>
            <a:endParaRPr/>
          </a:p>
          <a:p>
            <a:pPr lvl="3">
              <a:buSzPct val="75000"/>
              <a:buFont typeface="StarSymbol"/>
              <a:buChar char=""/>
            </a:pPr>
            <a:r>
              <a:rPr lang="zh-TW" sz="2900">
                <a:solidFill>
                  <a:srgbClr val="000000"/>
                </a:solidFill>
                <a:latin typeface="Tw Cen MT"/>
              </a:rPr>
              <a:t>第四個大綱層次</a:t>
            </a:r>
            <a:endParaRPr/>
          </a:p>
          <a:p>
            <a:pPr lvl="4">
              <a:buSzPct val="45000"/>
              <a:buFont typeface="StarSymbol"/>
              <a:buChar char=""/>
            </a:pPr>
            <a:r>
              <a:rPr lang="zh-TW" sz="2900">
                <a:solidFill>
                  <a:srgbClr val="000000"/>
                </a:solidFill>
                <a:latin typeface="Tw Cen MT"/>
              </a:rPr>
              <a:t>第五個大綱層次</a:t>
            </a:r>
            <a:endParaRPr/>
          </a:p>
          <a:p>
            <a:pPr lvl="5">
              <a:buSzPct val="45000"/>
              <a:buFont typeface="StarSymbol"/>
              <a:buChar char=""/>
            </a:pPr>
            <a:r>
              <a:rPr lang="zh-TW" sz="2900">
                <a:solidFill>
                  <a:srgbClr val="000000"/>
                </a:solidFill>
                <a:latin typeface="Tw Cen MT"/>
              </a:rPr>
              <a:t>第六個大綱層次</a:t>
            </a:r>
            <a:endParaRPr/>
          </a:p>
          <a:p>
            <a:pPr>
              <a:lnSpc>
                <a:spcPct val="100000"/>
              </a:lnSpc>
              <a:buSzPct val="60000"/>
              <a:buFont typeface="Wingdings" charset="2"/>
              <a:buChar char=""/>
            </a:pPr>
            <a:r>
              <a:rPr lang="zh-TW" sz="2900">
                <a:solidFill>
                  <a:srgbClr val="000000"/>
                </a:solidFill>
                <a:latin typeface="Tw Cen MT"/>
              </a:rPr>
              <a:t>第七個大綱層次按一下以編輯母片文字樣式</a:t>
            </a:r>
            <a:endParaRPr/>
          </a:p>
          <a:p>
            <a:pPr lvl="1">
              <a:lnSpc>
                <a:spcPct val="100000"/>
              </a:lnSpc>
              <a:buSzPct val="70000"/>
              <a:buFont typeface="Wingdings 2" charset="2"/>
              <a:buChar char=""/>
            </a:pPr>
            <a:r>
              <a:rPr lang="zh-TW" sz="2600">
                <a:solidFill>
                  <a:srgbClr val="000000"/>
                </a:solidFill>
                <a:latin typeface="Tw Cen MT"/>
              </a:rPr>
              <a:t>第二層</a:t>
            </a:r>
            <a:endParaRPr/>
          </a:p>
          <a:p>
            <a:pPr lvl="2">
              <a:lnSpc>
                <a:spcPct val="100000"/>
              </a:lnSpc>
              <a:buSzPct val="75000"/>
              <a:buFont typeface="Wingdings" charset="2"/>
              <a:buChar char=""/>
            </a:pPr>
            <a:r>
              <a:rPr lang="zh-TW" sz="2300">
                <a:solidFill>
                  <a:srgbClr val="000000"/>
                </a:solidFill>
                <a:latin typeface="Tw Cen MT"/>
              </a:rPr>
              <a:t>第三層</a:t>
            </a:r>
            <a:endParaRPr/>
          </a:p>
          <a:p>
            <a:pPr lvl="3">
              <a:lnSpc>
                <a:spcPct val="100000"/>
              </a:lnSpc>
              <a:buSzPct val="75000"/>
              <a:buFont typeface="Wingdings" charset="2"/>
              <a:buChar char=""/>
            </a:pPr>
            <a:r>
              <a:rPr lang="zh-TW" sz="2000">
                <a:solidFill>
                  <a:srgbClr val="000000"/>
                </a:solidFill>
                <a:latin typeface="Tw Cen MT"/>
              </a:rPr>
              <a:t>第四層</a:t>
            </a:r>
            <a:endParaRPr/>
          </a:p>
          <a:p>
            <a:pPr lvl="4">
              <a:lnSpc>
                <a:spcPct val="100000"/>
              </a:lnSpc>
              <a:buSzPct val="65000"/>
              <a:buFont typeface="Wingdings" charset="2"/>
              <a:buChar char=""/>
            </a:pPr>
            <a:r>
              <a:rPr lang="zh-TW" sz="2000">
                <a:solidFill>
                  <a:srgbClr val="000000"/>
                </a:solidFill>
                <a:latin typeface="Tw Cen MT"/>
              </a:rPr>
              <a:t>第五層</a:t>
            </a:r>
            <a:endParaRPr/>
          </a:p>
        </p:txBody>
      </p:sp>
      <p:sp>
        <p:nvSpPr>
          <p:cNvPr id="95" name="PlaceHolder 6"/>
          <p:cNvSpPr>
            <a:spLocks noGrp="1"/>
          </p:cNvSpPr>
          <p:nvPr>
            <p:ph type="dt"/>
          </p:nvPr>
        </p:nvSpPr>
        <p:spPr>
          <a:xfrm>
            <a:off x="6095880" y="6248520"/>
            <a:ext cx="2666520" cy="364680"/>
          </a:xfrm>
          <a:prstGeom prst="rect">
            <a:avLst/>
          </a:prstGeom>
        </p:spPr>
        <p:txBody>
          <a:bodyPr anchor="ctr"/>
          <a:lstStyle/>
          <a:p>
            <a:endParaRPr/>
          </a:p>
        </p:txBody>
      </p:sp>
      <p:sp>
        <p:nvSpPr>
          <p:cNvPr id="96" name="PlaceHolder 7"/>
          <p:cNvSpPr>
            <a:spLocks noGrp="1"/>
          </p:cNvSpPr>
          <p:nvPr>
            <p:ph type="ftr"/>
          </p:nvPr>
        </p:nvSpPr>
        <p:spPr>
          <a:xfrm>
            <a:off x="609480" y="6248520"/>
            <a:ext cx="5420880" cy="364680"/>
          </a:xfrm>
          <a:prstGeom prst="rect">
            <a:avLst/>
          </a:prstGeom>
        </p:spPr>
        <p:txBody>
          <a:bodyPr anchor="ctr"/>
          <a:lstStyle/>
          <a:p>
            <a:endParaRPr/>
          </a:p>
        </p:txBody>
      </p:sp>
      <p:sp>
        <p:nvSpPr>
          <p:cNvPr id="97" name="PlaceHolder 8"/>
          <p:cNvSpPr>
            <a:spLocks noGrp="1"/>
          </p:cNvSpPr>
          <p:nvPr>
            <p:ph type="sldNum"/>
          </p:nvPr>
        </p:nvSpPr>
        <p:spPr>
          <a:xfrm>
            <a:off x="0" y="1271520"/>
            <a:ext cx="533160" cy="244080"/>
          </a:xfrm>
          <a:prstGeom prst="rect">
            <a:avLst/>
          </a:prstGeom>
        </p:spPr>
        <p:txBody>
          <a:bodyPr anchor="ctr"/>
          <a:lstStyle/>
          <a:p>
            <a:pPr>
              <a:lnSpc>
                <a:spcPct val="100000"/>
              </a:lnSpc>
            </a:pPr>
            <a:fld id="{3C31B4A4-B9F4-4AD4-AE73-C52585ED6ECE}" type="slidenum">
              <a:rPr lang="en-US" sz="1400" b="1">
                <a:solidFill>
                  <a:srgbClr val="FFFFFF"/>
                </a:solidFill>
                <a:latin typeface="Arial"/>
                <a:ea typeface="新細明體"/>
              </a:rPr>
              <a:t>‹#›</a:t>
            </a:fld>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hyperlink" Target="mailto:r04942038@ntu.edu.tw" TargetMode="Externa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jpe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2362320" y="4038480"/>
            <a:ext cx="6476760" cy="1828440"/>
          </a:xfrm>
          <a:prstGeom prst="rect">
            <a:avLst/>
          </a:prstGeom>
        </p:spPr>
        <p:txBody>
          <a:bodyPr anchor="b"/>
          <a:lstStyle/>
          <a:p>
            <a:pPr>
              <a:lnSpc>
                <a:spcPct val="100000"/>
              </a:lnSpc>
            </a:pPr>
            <a:r>
              <a:rPr lang="zh-TW" sz="4400">
                <a:solidFill>
                  <a:srgbClr val="FFF9E5"/>
                </a:solidFill>
                <a:latin typeface="Tw Cen MT"/>
              </a:rPr>
              <a:t>專題研究 (1)
Introduction </a:t>
            </a:r>
            <a:endParaRPr/>
          </a:p>
        </p:txBody>
      </p:sp>
      <p:sp>
        <p:nvSpPr>
          <p:cNvPr id="133" name="TextShape 2"/>
          <p:cNvSpPr txBox="1"/>
          <p:nvPr/>
        </p:nvSpPr>
        <p:spPr>
          <a:xfrm>
            <a:off x="2362320" y="6049800"/>
            <a:ext cx="6705360" cy="685440"/>
          </a:xfrm>
          <a:prstGeom prst="rect">
            <a:avLst/>
          </a:prstGeom>
        </p:spPr>
        <p:txBody>
          <a:bodyPr anchor="ctr"/>
          <a:lstStyle/>
          <a:p>
            <a:pPr>
              <a:lnSpc>
                <a:spcPct val="100000"/>
              </a:lnSpc>
            </a:pPr>
            <a:r>
              <a:rPr lang="en-US" sz="2600">
                <a:solidFill>
                  <a:srgbClr val="FFFFFF"/>
                </a:solidFill>
                <a:latin typeface="Tw Cen MT"/>
              </a:rPr>
              <a:t>Prof. Lin-Shan Lee</a:t>
            </a:r>
            <a:endParaRPr/>
          </a:p>
        </p:txBody>
      </p:sp>
      <p:sp>
        <p:nvSpPr>
          <p:cNvPr id="134" name="TextShape 3"/>
          <p:cNvSpPr txBox="1"/>
          <p:nvPr/>
        </p:nvSpPr>
        <p:spPr>
          <a:xfrm>
            <a:off x="8001000" y="228600"/>
            <a:ext cx="837720" cy="380520"/>
          </a:xfrm>
          <a:prstGeom prst="rect">
            <a:avLst/>
          </a:prstGeom>
        </p:spPr>
        <p:txBody>
          <a:bodyPr anchor="ctr"/>
          <a:lstStyle/>
          <a:p>
            <a:pPr>
              <a:lnSpc>
                <a:spcPct val="100000"/>
              </a:lnSpc>
            </a:pPr>
            <a:fld id="{DF983AEA-8846-4D50-AC5C-8968501A3999}" type="slidenum">
              <a:rPr lang="en-US" sz="1400" b="1">
                <a:solidFill>
                  <a:srgbClr val="FFF9E5"/>
                </a:solidFill>
                <a:latin typeface="Arial"/>
                <a:ea typeface="新細明體"/>
              </a:rPr>
              <a:t>1</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Shape 1"/>
          <p:cNvSpPr txBox="1"/>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Lexicon</a:t>
            </a:r>
            <a:endParaRPr/>
          </a:p>
        </p:txBody>
      </p:sp>
      <p:sp>
        <p:nvSpPr>
          <p:cNvPr id="226" name="CustomShape 2"/>
          <p:cNvSpPr/>
          <p:nvPr/>
        </p:nvSpPr>
        <p:spPr>
          <a:xfrm>
            <a:off x="0" y="0"/>
            <a:ext cx="9143640" cy="456840"/>
          </a:xfrm>
          <a:prstGeom prst="rect">
            <a:avLst/>
          </a:prstGeom>
          <a:noFill/>
          <a:ln>
            <a:noFill/>
          </a:ln>
        </p:spPr>
      </p:sp>
      <p:sp>
        <p:nvSpPr>
          <p:cNvPr id="227" name="CustomShape 3"/>
          <p:cNvSpPr/>
          <p:nvPr/>
        </p:nvSpPr>
        <p:spPr>
          <a:xfrm>
            <a:off x="0" y="2057400"/>
            <a:ext cx="9143640" cy="360"/>
          </a:xfrm>
          <a:prstGeom prst="rect">
            <a:avLst/>
          </a:prstGeom>
          <a:noFill/>
          <a:ln>
            <a:noFill/>
          </a:ln>
        </p:spPr>
      </p:sp>
      <p:sp>
        <p:nvSpPr>
          <p:cNvPr id="228" name="TextShape 4"/>
          <p:cNvSpPr txBox="1"/>
          <p:nvPr/>
        </p:nvSpPr>
        <p:spPr>
          <a:xfrm>
            <a:off x="0" y="1271520"/>
            <a:ext cx="533160" cy="244080"/>
          </a:xfrm>
          <a:prstGeom prst="rect">
            <a:avLst/>
          </a:prstGeom>
        </p:spPr>
        <p:txBody>
          <a:bodyPr anchor="ctr"/>
          <a:lstStyle/>
          <a:p>
            <a:pPr>
              <a:lnSpc>
                <a:spcPct val="80000"/>
              </a:lnSpc>
            </a:pPr>
            <a:fld id="{40D4B0DA-16ED-4AA5-A589-50179669D461}" type="slidenum">
              <a:rPr lang="en-US" sz="1200" b="1">
                <a:solidFill>
                  <a:srgbClr val="FFFFFF"/>
                </a:solidFill>
                <a:latin typeface="Arial"/>
                <a:ea typeface="新細明體"/>
              </a:rPr>
              <a:t>10</a:t>
            </a:fld>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556792"/>
            <a:ext cx="7772400" cy="501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TextShape 1"/>
          <p:cNvSpPr txBox="1"/>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語音辨識系統</a:t>
            </a:r>
            <a:endParaRPr/>
          </a:p>
        </p:txBody>
      </p:sp>
      <p:sp>
        <p:nvSpPr>
          <p:cNvPr id="231" name="CustomShape 2"/>
          <p:cNvSpPr/>
          <p:nvPr/>
        </p:nvSpPr>
        <p:spPr>
          <a:xfrm>
            <a:off x="1886040" y="3103560"/>
            <a:ext cx="1308600" cy="647280"/>
          </a:xfrm>
          <a:prstGeom prst="rect">
            <a:avLst/>
          </a:prstGeom>
          <a:solidFill>
            <a:srgbClr val="CCECFF"/>
          </a:solidFill>
          <a:ln w="12600">
            <a:solidFill>
              <a:srgbClr val="000000"/>
            </a:solidFill>
            <a:miter/>
          </a:ln>
        </p:spPr>
        <p:txBody>
          <a:bodyPr wrap="none" lIns="92160" tIns="46080" rIns="92160" bIns="46080" anchor="ctr"/>
          <a:lstStyle/>
          <a:p>
            <a:pPr algn="ctr">
              <a:lnSpc>
                <a:spcPct val="100000"/>
              </a:lnSpc>
            </a:pPr>
            <a:r>
              <a:rPr lang="en-US" sz="1300" b="1">
                <a:solidFill>
                  <a:srgbClr val="000000"/>
                </a:solidFill>
                <a:latin typeface="Times New Roman"/>
                <a:ea typeface="全真魏碑體"/>
              </a:rPr>
              <a:t>Front-end</a:t>
            </a:r>
            <a:endParaRPr/>
          </a:p>
          <a:p>
            <a:pPr algn="ctr">
              <a:lnSpc>
                <a:spcPct val="100000"/>
              </a:lnSpc>
            </a:pPr>
            <a:r>
              <a:rPr lang="en-US" sz="1300" b="1">
                <a:solidFill>
                  <a:srgbClr val="000000"/>
                </a:solidFill>
                <a:latin typeface="Times New Roman"/>
                <a:ea typeface="全真魏碑體"/>
              </a:rPr>
              <a:t>Signal Processing</a:t>
            </a:r>
            <a:endParaRPr/>
          </a:p>
        </p:txBody>
      </p:sp>
      <p:sp>
        <p:nvSpPr>
          <p:cNvPr id="232" name="Line 3"/>
          <p:cNvSpPr/>
          <p:nvPr/>
        </p:nvSpPr>
        <p:spPr>
          <a:xfrm>
            <a:off x="1540800" y="3404880"/>
            <a:ext cx="344880" cy="0"/>
          </a:xfrm>
          <a:prstGeom prst="line">
            <a:avLst/>
          </a:prstGeom>
          <a:ln w="12600">
            <a:solidFill>
              <a:srgbClr val="000000"/>
            </a:solidFill>
            <a:round/>
            <a:tailEnd type="stealth" w="med" len="lg"/>
          </a:ln>
        </p:spPr>
      </p:sp>
      <p:sp>
        <p:nvSpPr>
          <p:cNvPr id="233" name="Line 4"/>
          <p:cNvSpPr/>
          <p:nvPr/>
        </p:nvSpPr>
        <p:spPr>
          <a:xfrm>
            <a:off x="3194640" y="3447720"/>
            <a:ext cx="770040" cy="0"/>
          </a:xfrm>
          <a:prstGeom prst="line">
            <a:avLst/>
          </a:prstGeom>
          <a:ln w="12600">
            <a:solidFill>
              <a:srgbClr val="000000"/>
            </a:solidFill>
            <a:round/>
            <a:tailEnd type="stealth" w="med" len="lg"/>
          </a:ln>
        </p:spPr>
      </p:sp>
      <p:sp>
        <p:nvSpPr>
          <p:cNvPr id="234" name="Line 5"/>
          <p:cNvSpPr/>
          <p:nvPr/>
        </p:nvSpPr>
        <p:spPr>
          <a:xfrm>
            <a:off x="5758200" y="3446280"/>
            <a:ext cx="1209600" cy="0"/>
          </a:xfrm>
          <a:prstGeom prst="line">
            <a:avLst/>
          </a:prstGeom>
          <a:ln w="12600">
            <a:solidFill>
              <a:srgbClr val="000000"/>
            </a:solidFill>
            <a:round/>
            <a:tailEnd type="stealth" w="med" len="lg"/>
          </a:ln>
        </p:spPr>
      </p:sp>
      <p:sp>
        <p:nvSpPr>
          <p:cNvPr id="235" name="Line 6"/>
          <p:cNvSpPr/>
          <p:nvPr/>
        </p:nvSpPr>
        <p:spPr>
          <a:xfrm flipV="1">
            <a:off x="4043520" y="3751200"/>
            <a:ext cx="0" cy="380880"/>
          </a:xfrm>
          <a:prstGeom prst="line">
            <a:avLst/>
          </a:prstGeom>
          <a:ln w="12600">
            <a:solidFill>
              <a:srgbClr val="000000"/>
            </a:solidFill>
            <a:round/>
            <a:tailEnd type="stealth" w="med" len="lg"/>
          </a:ln>
        </p:spPr>
      </p:sp>
      <p:pic>
        <p:nvPicPr>
          <p:cNvPr id="236" name="Picture 11"/>
          <p:cNvPicPr/>
          <p:nvPr/>
        </p:nvPicPr>
        <p:blipFill>
          <a:blip r:embed="rId2"/>
          <a:srcRect r="50370"/>
          <a:stretch>
            <a:fillRect/>
          </a:stretch>
        </p:blipFill>
        <p:spPr>
          <a:xfrm>
            <a:off x="500040" y="3294000"/>
            <a:ext cx="942840" cy="221760"/>
          </a:xfrm>
          <a:prstGeom prst="rect">
            <a:avLst/>
          </a:prstGeom>
          <a:ln>
            <a:noFill/>
          </a:ln>
        </p:spPr>
      </p:pic>
      <p:sp>
        <p:nvSpPr>
          <p:cNvPr id="237" name="CustomShape 7"/>
          <p:cNvSpPr/>
          <p:nvPr/>
        </p:nvSpPr>
        <p:spPr>
          <a:xfrm>
            <a:off x="3371400" y="4056120"/>
            <a:ext cx="872280" cy="761760"/>
          </a:xfrm>
          <a:prstGeom prst="can">
            <a:avLst>
              <a:gd name="adj" fmla="val 24792"/>
            </a:avLst>
          </a:prstGeom>
          <a:solidFill>
            <a:srgbClr val="CCECFF"/>
          </a:solidFill>
          <a:ln w="9360">
            <a:solidFill>
              <a:srgbClr val="000000"/>
            </a:solidFill>
            <a:round/>
          </a:ln>
        </p:spPr>
        <p:txBody>
          <a:bodyPr wrap="none" lIns="92160" tIns="46080" rIns="92160" bIns="46080" anchor="ctr"/>
          <a:lstStyle/>
          <a:p>
            <a:pPr algn="ctr">
              <a:lnSpc>
                <a:spcPct val="50000"/>
              </a:lnSpc>
            </a:pPr>
            <a:r>
              <a:rPr lang="en-US" sz="1300" b="1">
                <a:solidFill>
                  <a:srgbClr val="000000"/>
                </a:solidFill>
                <a:latin typeface="Times New Roman"/>
                <a:ea typeface="華康儷金黑"/>
              </a:rPr>
              <a:t>Acoustic</a:t>
            </a:r>
            <a:endParaRPr/>
          </a:p>
          <a:p>
            <a:pPr algn="ctr">
              <a:lnSpc>
                <a:spcPct val="50000"/>
              </a:lnSpc>
            </a:pPr>
            <a:r>
              <a:rPr lang="en-US" sz="1300" b="1">
                <a:solidFill>
                  <a:srgbClr val="000000"/>
                </a:solidFill>
                <a:latin typeface="Times New Roman"/>
                <a:ea typeface="華康儷金黑"/>
              </a:rPr>
              <a:t>Models</a:t>
            </a:r>
            <a:endParaRPr/>
          </a:p>
        </p:txBody>
      </p:sp>
      <p:sp>
        <p:nvSpPr>
          <p:cNvPr id="238" name="CustomShape 8"/>
          <p:cNvSpPr/>
          <p:nvPr/>
        </p:nvSpPr>
        <p:spPr>
          <a:xfrm>
            <a:off x="4426920" y="4056120"/>
            <a:ext cx="846720" cy="761760"/>
          </a:xfrm>
          <a:prstGeom prst="can">
            <a:avLst>
              <a:gd name="adj" fmla="val 25000"/>
            </a:avLst>
          </a:prstGeom>
          <a:solidFill>
            <a:srgbClr val="CCECFF"/>
          </a:solidFill>
          <a:ln w="9360">
            <a:solidFill>
              <a:srgbClr val="000000"/>
            </a:solidFill>
            <a:round/>
          </a:ln>
        </p:spPr>
      </p:sp>
      <p:sp>
        <p:nvSpPr>
          <p:cNvPr id="239" name="CustomShape 9"/>
          <p:cNvSpPr/>
          <p:nvPr/>
        </p:nvSpPr>
        <p:spPr>
          <a:xfrm>
            <a:off x="4509720" y="4361040"/>
            <a:ext cx="684360" cy="290160"/>
          </a:xfrm>
          <a:prstGeom prst="rect">
            <a:avLst/>
          </a:prstGeom>
          <a:solidFill>
            <a:srgbClr val="CCECFF"/>
          </a:solidFill>
          <a:ln>
            <a:noFill/>
          </a:ln>
        </p:spPr>
        <p:txBody>
          <a:bodyPr wrap="none" lIns="92160" tIns="46080" rIns="92160" bIns="46080" anchor="ctr"/>
          <a:lstStyle/>
          <a:p>
            <a:pPr algn="ctr">
              <a:lnSpc>
                <a:spcPct val="100000"/>
              </a:lnSpc>
            </a:pPr>
            <a:r>
              <a:rPr lang="en-US" sz="1300" b="1">
                <a:solidFill>
                  <a:srgbClr val="000000"/>
                </a:solidFill>
                <a:latin typeface="Times New Roman"/>
                <a:ea typeface="全真魏碑體"/>
              </a:rPr>
              <a:t>Lexicon</a:t>
            </a:r>
            <a:endParaRPr/>
          </a:p>
        </p:txBody>
      </p:sp>
      <p:sp>
        <p:nvSpPr>
          <p:cNvPr id="240" name="Line 10"/>
          <p:cNvSpPr/>
          <p:nvPr/>
        </p:nvSpPr>
        <p:spPr>
          <a:xfrm flipV="1">
            <a:off x="4845600" y="3773160"/>
            <a:ext cx="0" cy="381240"/>
          </a:xfrm>
          <a:prstGeom prst="line">
            <a:avLst/>
          </a:prstGeom>
          <a:ln w="12600">
            <a:solidFill>
              <a:srgbClr val="000000"/>
            </a:solidFill>
            <a:round/>
            <a:tailEnd type="stealth" w="med" len="lg"/>
          </a:ln>
        </p:spPr>
      </p:sp>
      <p:sp>
        <p:nvSpPr>
          <p:cNvPr id="241" name="Line 11"/>
          <p:cNvSpPr/>
          <p:nvPr/>
        </p:nvSpPr>
        <p:spPr>
          <a:xfrm flipV="1">
            <a:off x="5637960" y="3765240"/>
            <a:ext cx="0" cy="387360"/>
          </a:xfrm>
          <a:prstGeom prst="line">
            <a:avLst/>
          </a:prstGeom>
          <a:ln w="12600">
            <a:solidFill>
              <a:srgbClr val="000000"/>
            </a:solidFill>
            <a:round/>
            <a:tailEnd type="stealth" w="med" len="lg"/>
          </a:ln>
        </p:spPr>
      </p:sp>
      <p:sp>
        <p:nvSpPr>
          <p:cNvPr id="242" name="CustomShape 12"/>
          <p:cNvSpPr/>
          <p:nvPr/>
        </p:nvSpPr>
        <p:spPr>
          <a:xfrm>
            <a:off x="3227040" y="2959200"/>
            <a:ext cx="678240" cy="472680"/>
          </a:xfrm>
          <a:prstGeom prst="rect">
            <a:avLst/>
          </a:prstGeom>
          <a:noFill/>
          <a:ln>
            <a:noFill/>
          </a:ln>
        </p:spPr>
        <p:txBody>
          <a:bodyPr wrap="none" lIns="92160" tIns="46080" rIns="92160" bIns="46080" anchor="ctr"/>
          <a:lstStyle/>
          <a:p>
            <a:pPr algn="ctr">
              <a:lnSpc>
                <a:spcPct val="50000"/>
              </a:lnSpc>
            </a:pPr>
            <a:r>
              <a:rPr lang="en-US" sz="1300" b="1" dirty="0" smtClean="0">
                <a:solidFill>
                  <a:srgbClr val="000000"/>
                </a:solidFill>
                <a:latin typeface="Times New Roman"/>
                <a:ea typeface="華康儷金黑"/>
              </a:rPr>
              <a:t>Feature</a:t>
            </a:r>
          </a:p>
          <a:p>
            <a:pPr algn="ctr">
              <a:lnSpc>
                <a:spcPct val="50000"/>
              </a:lnSpc>
            </a:pPr>
            <a:endParaRPr dirty="0"/>
          </a:p>
          <a:p>
            <a:pPr algn="ctr">
              <a:lnSpc>
                <a:spcPct val="50000"/>
              </a:lnSpc>
            </a:pPr>
            <a:r>
              <a:rPr lang="en-US" sz="1300" b="1" dirty="0">
                <a:solidFill>
                  <a:srgbClr val="000000"/>
                </a:solidFill>
                <a:latin typeface="Times New Roman"/>
                <a:ea typeface="華康儷金黑"/>
              </a:rPr>
              <a:t>Vectors</a:t>
            </a:r>
            <a:endParaRPr dirty="0"/>
          </a:p>
        </p:txBody>
      </p:sp>
      <p:sp>
        <p:nvSpPr>
          <p:cNvPr id="243" name="CustomShape 13"/>
          <p:cNvSpPr/>
          <p:nvPr/>
        </p:nvSpPr>
        <p:spPr>
          <a:xfrm>
            <a:off x="3965040" y="3041640"/>
            <a:ext cx="1789920" cy="696600"/>
          </a:xfrm>
          <a:prstGeom prst="rect">
            <a:avLst/>
          </a:prstGeom>
          <a:solidFill>
            <a:srgbClr val="CCECFF"/>
          </a:solidFill>
          <a:ln w="9360">
            <a:solidFill>
              <a:srgbClr val="000000"/>
            </a:solidFill>
            <a:miter/>
          </a:ln>
        </p:spPr>
        <p:txBody>
          <a:bodyPr wrap="none" lIns="92160" tIns="46080" rIns="92160" bIns="46080" anchor="ctr"/>
          <a:lstStyle/>
          <a:p>
            <a:pPr algn="ctr">
              <a:lnSpc>
                <a:spcPct val="100000"/>
              </a:lnSpc>
            </a:pPr>
            <a:r>
              <a:rPr lang="en-US" sz="1300" b="1">
                <a:solidFill>
                  <a:srgbClr val="000000"/>
                </a:solidFill>
                <a:latin typeface="Times New Roman"/>
                <a:ea typeface="華康儷金黑"/>
              </a:rPr>
              <a:t>Linguistic Decoding </a:t>
            </a:r>
            <a:endParaRPr/>
          </a:p>
          <a:p>
            <a:pPr algn="ctr">
              <a:lnSpc>
                <a:spcPct val="100000"/>
              </a:lnSpc>
            </a:pPr>
            <a:r>
              <a:rPr lang="en-US" sz="1300" b="1">
                <a:solidFill>
                  <a:srgbClr val="000000"/>
                </a:solidFill>
                <a:latin typeface="Times New Roman"/>
                <a:ea typeface="華康儷金黑"/>
              </a:rPr>
              <a:t>and </a:t>
            </a:r>
            <a:endParaRPr/>
          </a:p>
          <a:p>
            <a:pPr algn="ctr">
              <a:lnSpc>
                <a:spcPct val="100000"/>
              </a:lnSpc>
            </a:pPr>
            <a:r>
              <a:rPr lang="en-US" sz="1300" b="1">
                <a:solidFill>
                  <a:srgbClr val="000000"/>
                </a:solidFill>
                <a:latin typeface="Times New Roman"/>
                <a:ea typeface="華康儷金黑"/>
              </a:rPr>
              <a:t>Search Algorithm</a:t>
            </a:r>
            <a:endParaRPr/>
          </a:p>
        </p:txBody>
      </p:sp>
      <p:sp>
        <p:nvSpPr>
          <p:cNvPr id="244" name="CustomShape 14"/>
          <p:cNvSpPr/>
          <p:nvPr/>
        </p:nvSpPr>
        <p:spPr>
          <a:xfrm>
            <a:off x="5799960" y="2959200"/>
            <a:ext cx="747000" cy="482040"/>
          </a:xfrm>
          <a:prstGeom prst="rect">
            <a:avLst/>
          </a:prstGeom>
          <a:noFill/>
          <a:ln>
            <a:noFill/>
          </a:ln>
        </p:spPr>
        <p:txBody>
          <a:bodyPr wrap="none" lIns="92160" tIns="46080" rIns="92160" bIns="46080" anchor="ctr"/>
          <a:lstStyle/>
          <a:p>
            <a:pPr algn="ctr">
              <a:lnSpc>
                <a:spcPct val="50000"/>
              </a:lnSpc>
            </a:pPr>
            <a:r>
              <a:rPr lang="en-US" sz="1300" b="1" dirty="0" smtClean="0">
                <a:solidFill>
                  <a:srgbClr val="000000"/>
                </a:solidFill>
                <a:latin typeface="Times New Roman"/>
                <a:ea typeface="華康儷金黑"/>
              </a:rPr>
              <a:t>Output</a:t>
            </a:r>
          </a:p>
          <a:p>
            <a:pPr algn="ctr">
              <a:lnSpc>
                <a:spcPct val="50000"/>
              </a:lnSpc>
            </a:pPr>
            <a:r>
              <a:rPr lang="en-US" sz="1300" b="1" dirty="0" smtClean="0">
                <a:solidFill>
                  <a:srgbClr val="000000"/>
                </a:solidFill>
                <a:latin typeface="Times New Roman"/>
                <a:ea typeface="華康儷金黑"/>
              </a:rPr>
              <a:t> </a:t>
            </a:r>
            <a:endParaRPr dirty="0"/>
          </a:p>
          <a:p>
            <a:pPr algn="ctr">
              <a:lnSpc>
                <a:spcPct val="50000"/>
              </a:lnSpc>
            </a:pPr>
            <a:r>
              <a:rPr lang="en-US" sz="1300" b="1" dirty="0">
                <a:solidFill>
                  <a:srgbClr val="000000"/>
                </a:solidFill>
                <a:latin typeface="Times New Roman"/>
                <a:ea typeface="華康儷金黑"/>
              </a:rPr>
              <a:t>Sentence</a:t>
            </a:r>
            <a:endParaRPr dirty="0"/>
          </a:p>
        </p:txBody>
      </p:sp>
      <p:sp>
        <p:nvSpPr>
          <p:cNvPr id="245" name="CustomShape 15"/>
          <p:cNvSpPr/>
          <p:nvPr/>
        </p:nvSpPr>
        <p:spPr>
          <a:xfrm>
            <a:off x="1056600" y="4054320"/>
            <a:ext cx="851400" cy="763200"/>
          </a:xfrm>
          <a:prstGeom prst="can">
            <a:avLst>
              <a:gd name="adj" fmla="val 26403"/>
            </a:avLst>
          </a:prstGeom>
          <a:solidFill>
            <a:srgbClr val="CCECFF"/>
          </a:solidFill>
          <a:ln w="9360">
            <a:solidFill>
              <a:srgbClr val="000000"/>
            </a:solidFill>
            <a:round/>
          </a:ln>
        </p:spPr>
        <p:txBody>
          <a:bodyPr wrap="none" lIns="92160" tIns="46080" rIns="92160" bIns="46080" anchor="ctr"/>
          <a:lstStyle/>
          <a:p>
            <a:pPr algn="ctr">
              <a:lnSpc>
                <a:spcPct val="100000"/>
              </a:lnSpc>
            </a:pPr>
            <a:r>
              <a:rPr lang="en-US" sz="1300" b="1">
                <a:solidFill>
                  <a:srgbClr val="000000"/>
                </a:solidFill>
                <a:latin typeface="Times New Roman"/>
                <a:ea typeface="華康儷金黑"/>
              </a:rPr>
              <a:t>Speech</a:t>
            </a:r>
            <a:endParaRPr/>
          </a:p>
          <a:p>
            <a:pPr algn="ctr">
              <a:lnSpc>
                <a:spcPct val="100000"/>
              </a:lnSpc>
            </a:pPr>
            <a:r>
              <a:rPr lang="en-US" sz="1300" b="1">
                <a:solidFill>
                  <a:srgbClr val="000000"/>
                </a:solidFill>
                <a:latin typeface="Times New Roman"/>
                <a:ea typeface="華康儷金黑"/>
              </a:rPr>
              <a:t>Corpora</a:t>
            </a:r>
            <a:endParaRPr/>
          </a:p>
        </p:txBody>
      </p:sp>
      <p:sp>
        <p:nvSpPr>
          <p:cNvPr id="246" name="CustomShape 16"/>
          <p:cNvSpPr/>
          <p:nvPr/>
        </p:nvSpPr>
        <p:spPr>
          <a:xfrm>
            <a:off x="2216520" y="4052880"/>
            <a:ext cx="846720" cy="726840"/>
          </a:xfrm>
          <a:prstGeom prst="rect">
            <a:avLst/>
          </a:prstGeom>
          <a:solidFill>
            <a:srgbClr val="CCECFF"/>
          </a:solidFill>
          <a:ln w="9360">
            <a:solidFill>
              <a:srgbClr val="000000"/>
            </a:solidFill>
            <a:miter/>
          </a:ln>
        </p:spPr>
        <p:txBody>
          <a:bodyPr wrap="none" lIns="92160" tIns="46080" rIns="92160" bIns="46080" anchor="ctr"/>
          <a:lstStyle/>
          <a:p>
            <a:pPr algn="ctr">
              <a:lnSpc>
                <a:spcPct val="100000"/>
              </a:lnSpc>
            </a:pPr>
            <a:r>
              <a:rPr lang="en-US" sz="1300" b="1">
                <a:solidFill>
                  <a:srgbClr val="000000"/>
                </a:solidFill>
                <a:latin typeface="Times New Roman"/>
                <a:ea typeface="華康儷金黑"/>
              </a:rPr>
              <a:t>Acoustic</a:t>
            </a:r>
            <a:endParaRPr/>
          </a:p>
          <a:p>
            <a:pPr algn="ctr">
              <a:lnSpc>
                <a:spcPct val="100000"/>
              </a:lnSpc>
            </a:pPr>
            <a:r>
              <a:rPr lang="en-US" sz="1300" b="1">
                <a:solidFill>
                  <a:srgbClr val="000000"/>
                </a:solidFill>
                <a:latin typeface="Times New Roman"/>
                <a:ea typeface="華康儷金黑"/>
              </a:rPr>
              <a:t>Model</a:t>
            </a:r>
            <a:endParaRPr/>
          </a:p>
          <a:p>
            <a:pPr algn="ctr">
              <a:lnSpc>
                <a:spcPct val="100000"/>
              </a:lnSpc>
            </a:pPr>
            <a:r>
              <a:rPr lang="en-US" sz="1300" b="1">
                <a:solidFill>
                  <a:srgbClr val="000000"/>
                </a:solidFill>
                <a:latin typeface="Times New Roman"/>
                <a:ea typeface="華康儷金黑"/>
              </a:rPr>
              <a:t>Training</a:t>
            </a:r>
            <a:endParaRPr/>
          </a:p>
        </p:txBody>
      </p:sp>
      <p:sp>
        <p:nvSpPr>
          <p:cNvPr id="247" name="Line 17"/>
          <p:cNvSpPr/>
          <p:nvPr/>
        </p:nvSpPr>
        <p:spPr>
          <a:xfrm>
            <a:off x="1908360" y="4360680"/>
            <a:ext cx="307800" cy="0"/>
          </a:xfrm>
          <a:prstGeom prst="line">
            <a:avLst/>
          </a:prstGeom>
          <a:ln w="9360">
            <a:solidFill>
              <a:srgbClr val="000000"/>
            </a:solidFill>
            <a:round/>
            <a:tailEnd type="stealth" w="lg" len="lg"/>
          </a:ln>
        </p:spPr>
      </p:sp>
      <p:sp>
        <p:nvSpPr>
          <p:cNvPr id="248" name="Line 18"/>
          <p:cNvSpPr/>
          <p:nvPr/>
        </p:nvSpPr>
        <p:spPr>
          <a:xfrm>
            <a:off x="3063240" y="4360680"/>
            <a:ext cx="308160" cy="0"/>
          </a:xfrm>
          <a:prstGeom prst="line">
            <a:avLst/>
          </a:prstGeom>
          <a:ln w="9360">
            <a:solidFill>
              <a:srgbClr val="000000"/>
            </a:solidFill>
            <a:round/>
            <a:tailEnd type="stealth" w="lg" len="lg"/>
          </a:ln>
        </p:spPr>
      </p:sp>
      <p:sp>
        <p:nvSpPr>
          <p:cNvPr id="249" name="CustomShape 19"/>
          <p:cNvSpPr/>
          <p:nvPr/>
        </p:nvSpPr>
        <p:spPr>
          <a:xfrm>
            <a:off x="6660000" y="4056120"/>
            <a:ext cx="1000440" cy="742680"/>
          </a:xfrm>
          <a:prstGeom prst="rect">
            <a:avLst/>
          </a:prstGeom>
          <a:solidFill>
            <a:srgbClr val="CCECFF"/>
          </a:solidFill>
          <a:ln w="9360">
            <a:solidFill>
              <a:srgbClr val="000000"/>
            </a:solidFill>
            <a:miter/>
          </a:ln>
        </p:spPr>
        <p:txBody>
          <a:bodyPr wrap="none" lIns="92160" tIns="46080" rIns="92160" bIns="46080" anchor="ctr"/>
          <a:lstStyle/>
          <a:p>
            <a:pPr algn="ctr">
              <a:lnSpc>
                <a:spcPct val="100000"/>
              </a:lnSpc>
            </a:pPr>
            <a:r>
              <a:rPr lang="en-US" sz="1300" b="1">
                <a:solidFill>
                  <a:srgbClr val="000000"/>
                </a:solidFill>
                <a:latin typeface="Times New Roman"/>
                <a:ea typeface="華康儷金黑"/>
              </a:rPr>
              <a:t>Language</a:t>
            </a:r>
            <a:endParaRPr/>
          </a:p>
          <a:p>
            <a:pPr algn="ctr">
              <a:lnSpc>
                <a:spcPct val="100000"/>
              </a:lnSpc>
            </a:pPr>
            <a:r>
              <a:rPr lang="en-US" sz="1300" b="1">
                <a:solidFill>
                  <a:srgbClr val="000000"/>
                </a:solidFill>
                <a:latin typeface="Times New Roman"/>
                <a:ea typeface="華康儷金黑"/>
              </a:rPr>
              <a:t>Model</a:t>
            </a:r>
            <a:endParaRPr/>
          </a:p>
          <a:p>
            <a:pPr algn="ctr">
              <a:lnSpc>
                <a:spcPct val="100000"/>
              </a:lnSpc>
            </a:pPr>
            <a:r>
              <a:rPr lang="en-US" sz="1300" b="1">
                <a:solidFill>
                  <a:srgbClr val="000000"/>
                </a:solidFill>
                <a:latin typeface="Times New Roman"/>
                <a:ea typeface="華康儷金黑"/>
              </a:rPr>
              <a:t>Construction</a:t>
            </a:r>
            <a:endParaRPr/>
          </a:p>
        </p:txBody>
      </p:sp>
      <p:sp>
        <p:nvSpPr>
          <p:cNvPr id="250" name="CustomShape 20"/>
          <p:cNvSpPr/>
          <p:nvPr/>
        </p:nvSpPr>
        <p:spPr>
          <a:xfrm>
            <a:off x="7968960" y="4056120"/>
            <a:ext cx="808200" cy="761760"/>
          </a:xfrm>
          <a:prstGeom prst="can">
            <a:avLst>
              <a:gd name="adj" fmla="val 24583"/>
            </a:avLst>
          </a:prstGeom>
          <a:solidFill>
            <a:srgbClr val="CCECFF"/>
          </a:solidFill>
          <a:ln w="9360">
            <a:solidFill>
              <a:srgbClr val="000000"/>
            </a:solidFill>
            <a:round/>
          </a:ln>
        </p:spPr>
        <p:txBody>
          <a:bodyPr wrap="none" lIns="92160" tIns="46080" rIns="92160" bIns="46080" anchor="ctr"/>
          <a:lstStyle/>
          <a:p>
            <a:pPr algn="ctr">
              <a:lnSpc>
                <a:spcPct val="100000"/>
              </a:lnSpc>
            </a:pPr>
            <a:r>
              <a:rPr lang="en-US" sz="1300" b="1">
                <a:solidFill>
                  <a:srgbClr val="000000"/>
                </a:solidFill>
                <a:latin typeface="Times New Roman"/>
                <a:ea typeface="華康儷金黑"/>
              </a:rPr>
              <a:t>Text</a:t>
            </a:r>
            <a:endParaRPr/>
          </a:p>
          <a:p>
            <a:pPr algn="ctr">
              <a:lnSpc>
                <a:spcPct val="100000"/>
              </a:lnSpc>
            </a:pPr>
            <a:r>
              <a:rPr lang="en-US" sz="1300" b="1">
                <a:solidFill>
                  <a:srgbClr val="000000"/>
                </a:solidFill>
                <a:latin typeface="Times New Roman"/>
                <a:ea typeface="華康儷金黑"/>
              </a:rPr>
              <a:t>Corpora</a:t>
            </a:r>
            <a:endParaRPr/>
          </a:p>
        </p:txBody>
      </p:sp>
      <p:sp>
        <p:nvSpPr>
          <p:cNvPr id="251" name="CustomShape 21"/>
          <p:cNvSpPr/>
          <p:nvPr/>
        </p:nvSpPr>
        <p:spPr>
          <a:xfrm>
            <a:off x="5196960" y="5130720"/>
            <a:ext cx="1385640" cy="869760"/>
          </a:xfrm>
          <a:prstGeom prst="can">
            <a:avLst>
              <a:gd name="adj" fmla="val 32370"/>
            </a:avLst>
          </a:prstGeom>
          <a:solidFill>
            <a:srgbClr val="EAEAEA"/>
          </a:solidFill>
          <a:ln w="9360">
            <a:solidFill>
              <a:srgbClr val="000000"/>
            </a:solidFill>
            <a:round/>
          </a:ln>
        </p:spPr>
        <p:txBody>
          <a:bodyPr wrap="none" lIns="92160" tIns="46080" rIns="92160" bIns="46080" anchor="ctr"/>
          <a:lstStyle/>
          <a:p>
            <a:pPr algn="ctr">
              <a:lnSpc>
                <a:spcPct val="100000"/>
              </a:lnSpc>
            </a:pPr>
            <a:r>
              <a:rPr lang="en-US" sz="1300" b="1">
                <a:solidFill>
                  <a:srgbClr val="000000"/>
                </a:solidFill>
                <a:latin typeface="Times New Roman"/>
                <a:ea typeface="華康儷金黑"/>
              </a:rPr>
              <a:t>Lexical</a:t>
            </a:r>
            <a:endParaRPr/>
          </a:p>
          <a:p>
            <a:pPr algn="ctr">
              <a:lnSpc>
                <a:spcPct val="100000"/>
              </a:lnSpc>
            </a:pPr>
            <a:r>
              <a:rPr lang="en-US" sz="1300" b="1">
                <a:solidFill>
                  <a:srgbClr val="000000"/>
                </a:solidFill>
                <a:latin typeface="Times New Roman"/>
                <a:ea typeface="華康儷金黑"/>
              </a:rPr>
              <a:t>Knowledge-base</a:t>
            </a:r>
            <a:endParaRPr/>
          </a:p>
        </p:txBody>
      </p:sp>
      <p:sp>
        <p:nvSpPr>
          <p:cNvPr id="252" name="Line 22"/>
          <p:cNvSpPr/>
          <p:nvPr/>
        </p:nvSpPr>
        <p:spPr>
          <a:xfrm flipV="1">
            <a:off x="4888800" y="4817880"/>
            <a:ext cx="0" cy="266760"/>
          </a:xfrm>
          <a:prstGeom prst="line">
            <a:avLst/>
          </a:prstGeom>
          <a:ln w="9360">
            <a:solidFill>
              <a:srgbClr val="000000"/>
            </a:solidFill>
            <a:round/>
            <a:tailEnd type="stealth" w="lg" len="lg"/>
          </a:ln>
        </p:spPr>
      </p:sp>
      <p:sp>
        <p:nvSpPr>
          <p:cNvPr id="253" name="Line 23"/>
          <p:cNvSpPr/>
          <p:nvPr/>
        </p:nvSpPr>
        <p:spPr>
          <a:xfrm>
            <a:off x="4888800" y="5072040"/>
            <a:ext cx="522720" cy="0"/>
          </a:xfrm>
          <a:prstGeom prst="line">
            <a:avLst/>
          </a:prstGeom>
          <a:ln w="9360">
            <a:solidFill>
              <a:srgbClr val="000000"/>
            </a:solidFill>
            <a:round/>
          </a:ln>
        </p:spPr>
      </p:sp>
      <p:sp>
        <p:nvSpPr>
          <p:cNvPr id="254" name="Line 24"/>
          <p:cNvSpPr/>
          <p:nvPr/>
        </p:nvSpPr>
        <p:spPr>
          <a:xfrm flipV="1">
            <a:off x="6377400" y="5054400"/>
            <a:ext cx="0" cy="195120"/>
          </a:xfrm>
          <a:prstGeom prst="line">
            <a:avLst/>
          </a:prstGeom>
          <a:ln w="9360">
            <a:solidFill>
              <a:srgbClr val="000000"/>
            </a:solidFill>
            <a:round/>
          </a:ln>
        </p:spPr>
      </p:sp>
      <p:sp>
        <p:nvSpPr>
          <p:cNvPr id="255" name="Line 25"/>
          <p:cNvSpPr/>
          <p:nvPr/>
        </p:nvSpPr>
        <p:spPr>
          <a:xfrm>
            <a:off x="6377400" y="5054400"/>
            <a:ext cx="615960" cy="0"/>
          </a:xfrm>
          <a:prstGeom prst="line">
            <a:avLst/>
          </a:prstGeom>
          <a:ln w="9360">
            <a:solidFill>
              <a:srgbClr val="000000"/>
            </a:solidFill>
            <a:round/>
          </a:ln>
        </p:spPr>
      </p:sp>
      <p:sp>
        <p:nvSpPr>
          <p:cNvPr id="256" name="Line 26"/>
          <p:cNvSpPr/>
          <p:nvPr/>
        </p:nvSpPr>
        <p:spPr>
          <a:xfrm>
            <a:off x="5414760" y="5072040"/>
            <a:ext cx="0" cy="180720"/>
          </a:xfrm>
          <a:prstGeom prst="line">
            <a:avLst/>
          </a:prstGeom>
          <a:ln w="9360">
            <a:solidFill>
              <a:srgbClr val="000000"/>
            </a:solidFill>
            <a:round/>
          </a:ln>
        </p:spPr>
      </p:sp>
      <p:sp>
        <p:nvSpPr>
          <p:cNvPr id="257" name="Line 27"/>
          <p:cNvSpPr/>
          <p:nvPr/>
        </p:nvSpPr>
        <p:spPr>
          <a:xfrm flipH="1">
            <a:off x="6351840" y="4360680"/>
            <a:ext cx="307800" cy="0"/>
          </a:xfrm>
          <a:prstGeom prst="line">
            <a:avLst/>
          </a:prstGeom>
          <a:ln w="9360">
            <a:solidFill>
              <a:srgbClr val="000000"/>
            </a:solidFill>
            <a:round/>
            <a:tailEnd type="stealth" w="lg" len="lg"/>
          </a:ln>
        </p:spPr>
      </p:sp>
      <p:sp>
        <p:nvSpPr>
          <p:cNvPr id="258" name="Line 28"/>
          <p:cNvSpPr/>
          <p:nvPr/>
        </p:nvSpPr>
        <p:spPr>
          <a:xfrm flipH="1">
            <a:off x="7660800" y="4360680"/>
            <a:ext cx="307800" cy="0"/>
          </a:xfrm>
          <a:prstGeom prst="line">
            <a:avLst/>
          </a:prstGeom>
          <a:ln w="9360">
            <a:solidFill>
              <a:srgbClr val="000000"/>
            </a:solidFill>
            <a:round/>
            <a:tailEnd type="stealth" w="lg" len="lg"/>
          </a:ln>
        </p:spPr>
      </p:sp>
      <p:sp>
        <p:nvSpPr>
          <p:cNvPr id="259" name="CustomShape 29"/>
          <p:cNvSpPr/>
          <p:nvPr/>
        </p:nvSpPr>
        <p:spPr>
          <a:xfrm>
            <a:off x="5472720" y="4038480"/>
            <a:ext cx="865800" cy="777600"/>
          </a:xfrm>
          <a:prstGeom prst="can">
            <a:avLst>
              <a:gd name="adj" fmla="val 27403"/>
            </a:avLst>
          </a:prstGeom>
          <a:solidFill>
            <a:srgbClr val="CCECFF"/>
          </a:solidFill>
          <a:ln w="9360">
            <a:solidFill>
              <a:srgbClr val="000000"/>
            </a:solidFill>
            <a:round/>
          </a:ln>
        </p:spPr>
        <p:txBody>
          <a:bodyPr wrap="none" lIns="92160" tIns="46080" rIns="92160" bIns="46080" anchor="ctr"/>
          <a:lstStyle/>
          <a:p>
            <a:pPr algn="ctr">
              <a:lnSpc>
                <a:spcPct val="100000"/>
              </a:lnSpc>
            </a:pPr>
            <a:r>
              <a:rPr lang="en-US" sz="1300" b="1">
                <a:solidFill>
                  <a:srgbClr val="000000"/>
                </a:solidFill>
                <a:latin typeface="Times New Roman"/>
                <a:ea typeface="華康儷金黑"/>
              </a:rPr>
              <a:t>Language</a:t>
            </a:r>
            <a:endParaRPr/>
          </a:p>
          <a:p>
            <a:pPr algn="ctr">
              <a:lnSpc>
                <a:spcPct val="100000"/>
              </a:lnSpc>
            </a:pPr>
            <a:r>
              <a:rPr lang="en-US" sz="1300" b="1">
                <a:solidFill>
                  <a:srgbClr val="000000"/>
                </a:solidFill>
                <a:latin typeface="Times New Roman"/>
                <a:ea typeface="華康儷金黑"/>
              </a:rPr>
              <a:t>Model</a:t>
            </a:r>
            <a:endParaRPr/>
          </a:p>
        </p:txBody>
      </p:sp>
      <p:sp>
        <p:nvSpPr>
          <p:cNvPr id="260" name="Line 30"/>
          <p:cNvSpPr/>
          <p:nvPr/>
        </p:nvSpPr>
        <p:spPr>
          <a:xfrm flipV="1">
            <a:off x="6993360" y="4825800"/>
            <a:ext cx="0" cy="228600"/>
          </a:xfrm>
          <a:prstGeom prst="line">
            <a:avLst/>
          </a:prstGeom>
          <a:ln w="9360">
            <a:solidFill>
              <a:srgbClr val="000000"/>
            </a:solidFill>
            <a:round/>
            <a:tailEnd type="stealth" w="lg" len="lg"/>
          </a:ln>
        </p:spPr>
      </p:sp>
      <p:sp>
        <p:nvSpPr>
          <p:cNvPr id="261" name="CustomShape 31"/>
          <p:cNvSpPr/>
          <p:nvPr/>
        </p:nvSpPr>
        <p:spPr>
          <a:xfrm>
            <a:off x="808200" y="2994120"/>
            <a:ext cx="1154520" cy="274320"/>
          </a:xfrm>
          <a:prstGeom prst="rect">
            <a:avLst/>
          </a:prstGeom>
          <a:noFill/>
          <a:ln>
            <a:noFill/>
          </a:ln>
        </p:spPr>
        <p:txBody>
          <a:bodyPr wrap="none" lIns="92160" tIns="46080" rIns="92160" bIns="46080" anchor="ctr"/>
          <a:lstStyle/>
          <a:p>
            <a:pPr>
              <a:lnSpc>
                <a:spcPct val="100000"/>
              </a:lnSpc>
            </a:pPr>
            <a:r>
              <a:rPr lang="en-US" sz="1200" b="1">
                <a:solidFill>
                  <a:srgbClr val="000000"/>
                </a:solidFill>
                <a:latin typeface="Times New Roman"/>
                <a:ea typeface="全真魏碑體"/>
              </a:rPr>
              <a:t>Input Speech</a:t>
            </a:r>
            <a:endParaRPr/>
          </a:p>
        </p:txBody>
      </p:sp>
      <p:sp>
        <p:nvSpPr>
          <p:cNvPr id="262" name="CustomShape 32"/>
          <p:cNvSpPr/>
          <p:nvPr/>
        </p:nvSpPr>
        <p:spPr>
          <a:xfrm>
            <a:off x="7076880" y="5153040"/>
            <a:ext cx="808200" cy="761760"/>
          </a:xfrm>
          <a:prstGeom prst="can">
            <a:avLst>
              <a:gd name="adj" fmla="val 24583"/>
            </a:avLst>
          </a:prstGeom>
          <a:solidFill>
            <a:srgbClr val="EAEAEA"/>
          </a:solidFill>
          <a:ln w="9360">
            <a:solidFill>
              <a:srgbClr val="000000"/>
            </a:solidFill>
            <a:round/>
          </a:ln>
        </p:spPr>
        <p:txBody>
          <a:bodyPr wrap="none" lIns="92160" tIns="46080" rIns="92160" bIns="46080" anchor="ctr"/>
          <a:lstStyle/>
          <a:p>
            <a:pPr algn="ctr">
              <a:lnSpc>
                <a:spcPct val="100000"/>
              </a:lnSpc>
            </a:pPr>
            <a:r>
              <a:rPr lang="en-US" sz="1300" b="1">
                <a:solidFill>
                  <a:srgbClr val="000000"/>
                </a:solidFill>
                <a:latin typeface="Times New Roman"/>
                <a:ea typeface="華康儷金黑"/>
              </a:rPr>
              <a:t>Grammar</a:t>
            </a:r>
            <a:endParaRPr/>
          </a:p>
        </p:txBody>
      </p:sp>
      <p:sp>
        <p:nvSpPr>
          <p:cNvPr id="263" name="Line 33"/>
          <p:cNvSpPr/>
          <p:nvPr/>
        </p:nvSpPr>
        <p:spPr>
          <a:xfrm flipV="1">
            <a:off x="7421760" y="4792320"/>
            <a:ext cx="7920" cy="452520"/>
          </a:xfrm>
          <a:prstGeom prst="line">
            <a:avLst/>
          </a:prstGeom>
          <a:ln w="12600">
            <a:solidFill>
              <a:srgbClr val="000000"/>
            </a:solidFill>
            <a:round/>
            <a:tailEnd type="stealth" w="med" len="lg"/>
          </a:ln>
        </p:spPr>
      </p:sp>
      <p:sp>
        <p:nvSpPr>
          <p:cNvPr id="264" name="CustomShape 34"/>
          <p:cNvSpPr/>
          <p:nvPr/>
        </p:nvSpPr>
        <p:spPr>
          <a:xfrm>
            <a:off x="642960" y="1916280"/>
            <a:ext cx="3285720" cy="577800"/>
          </a:xfrm>
          <a:prstGeom prst="rect">
            <a:avLst/>
          </a:prstGeom>
          <a:noFill/>
          <a:ln>
            <a:noFill/>
          </a:ln>
        </p:spPr>
        <p:txBody>
          <a:bodyPr lIns="90000" tIns="45000" rIns="90000" bIns="45000"/>
          <a:lstStyle/>
          <a:p>
            <a:pPr>
              <a:lnSpc>
                <a:spcPct val="100000"/>
              </a:lnSpc>
            </a:pPr>
            <a:r>
              <a:rPr lang="en-US" sz="3200">
                <a:solidFill>
                  <a:srgbClr val="000000"/>
                </a:solidFill>
                <a:latin typeface="Arial"/>
                <a:ea typeface="新細明體"/>
              </a:rPr>
              <a:t>Use Kaldi as tool</a:t>
            </a:r>
            <a:endParaRPr/>
          </a:p>
        </p:txBody>
      </p:sp>
      <p:sp>
        <p:nvSpPr>
          <p:cNvPr id="265" name="TextShape 35"/>
          <p:cNvSpPr txBox="1"/>
          <p:nvPr/>
        </p:nvSpPr>
        <p:spPr>
          <a:xfrm>
            <a:off x="0" y="1271520"/>
            <a:ext cx="533160" cy="244080"/>
          </a:xfrm>
          <a:prstGeom prst="rect">
            <a:avLst/>
          </a:prstGeom>
        </p:spPr>
        <p:txBody>
          <a:bodyPr anchor="ctr"/>
          <a:lstStyle/>
          <a:p>
            <a:pPr>
              <a:lnSpc>
                <a:spcPct val="80000"/>
              </a:lnSpc>
            </a:pPr>
            <a:fld id="{FA9ED107-BB1C-41A5-8826-B86967E19B92}" type="slidenum">
              <a:rPr lang="en-US" sz="1200" b="1">
                <a:solidFill>
                  <a:srgbClr val="FFFFFF"/>
                </a:solidFill>
                <a:latin typeface="Arial"/>
                <a:ea typeface="新細明體"/>
              </a:rPr>
              <a:t>11</a:t>
            </a:fld>
            <a:endParaRPr/>
          </a:p>
        </p:txBody>
      </p:sp>
      <p:pic>
        <p:nvPicPr>
          <p:cNvPr id="266" name="圖片 265"/>
          <p:cNvPicPr/>
          <p:nvPr/>
        </p:nvPicPr>
        <p:blipFill>
          <a:blip r:embed="rId3"/>
          <a:stretch>
            <a:fillRect/>
          </a:stretch>
        </p:blipFill>
        <p:spPr>
          <a:xfrm>
            <a:off x="4038480" y="2959200"/>
            <a:ext cx="584280" cy="482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TextShape 1"/>
          <p:cNvSpPr txBox="1"/>
          <p:nvPr/>
        </p:nvSpPr>
        <p:spPr>
          <a:xfrm>
            <a:off x="1371600" y="1600200"/>
            <a:ext cx="7619760" cy="990360"/>
          </a:xfrm>
          <a:prstGeom prst="rect">
            <a:avLst/>
          </a:prstGeom>
        </p:spPr>
        <p:txBody>
          <a:bodyPr anchor="ctr"/>
          <a:lstStyle/>
          <a:p>
            <a:pPr>
              <a:lnSpc>
                <a:spcPct val="100000"/>
              </a:lnSpc>
            </a:pPr>
            <a:r>
              <a:rPr lang="zh-TW" sz="4400">
                <a:solidFill>
                  <a:srgbClr val="FFFFFF"/>
                </a:solidFill>
                <a:latin typeface="Tw Cen MT"/>
              </a:rPr>
              <a:t>Linux Introduction</a:t>
            </a:r>
            <a:endParaRPr/>
          </a:p>
        </p:txBody>
      </p:sp>
      <p:sp>
        <p:nvSpPr>
          <p:cNvPr id="268" name="TextShape 2"/>
          <p:cNvSpPr txBox="1"/>
          <p:nvPr/>
        </p:nvSpPr>
        <p:spPr>
          <a:xfrm>
            <a:off x="0" y="1752480"/>
            <a:ext cx="1294920" cy="701280"/>
          </a:xfrm>
          <a:prstGeom prst="rect">
            <a:avLst/>
          </a:prstGeom>
        </p:spPr>
        <p:txBody>
          <a:bodyPr anchor="ctr"/>
          <a:lstStyle/>
          <a:p>
            <a:pPr>
              <a:lnSpc>
                <a:spcPct val="100000"/>
              </a:lnSpc>
            </a:pPr>
            <a:fld id="{1B69E2C1-EE4A-4426-A25F-83A75FF234AD}" type="slidenum">
              <a:rPr lang="en-US" sz="2400" b="1">
                <a:solidFill>
                  <a:srgbClr val="FFFFFF"/>
                </a:solidFill>
                <a:latin typeface="Arial"/>
                <a:ea typeface="新細明體"/>
              </a:rPr>
              <a:t>12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extShape 1"/>
          <p:cNvSpPr txBox="1"/>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Vim </a:t>
            </a:r>
            <a:endParaRPr/>
          </a:p>
        </p:txBody>
      </p:sp>
      <p:sp>
        <p:nvSpPr>
          <p:cNvPr id="270" name="TextShape 2"/>
          <p:cNvSpPr txBox="1"/>
          <p:nvPr/>
        </p:nvSpPr>
        <p:spPr>
          <a:xfrm>
            <a:off x="612720" y="1600200"/>
            <a:ext cx="8152920" cy="4495320"/>
          </a:xfrm>
          <a:prstGeom prst="rect">
            <a:avLst/>
          </a:prstGeom>
        </p:spPr>
        <p:txBody>
          <a:bodyPr/>
          <a:lstStyle/>
          <a:p>
            <a:pPr marL="514350" indent="-514350">
              <a:lnSpc>
                <a:spcPct val="100000"/>
              </a:lnSpc>
              <a:buSzPct val="60000"/>
              <a:buFont typeface="Wingdings" pitchFamily="2" charset="2"/>
              <a:buChar char="u"/>
            </a:pPr>
            <a:r>
              <a:rPr lang="zh-TW" sz="2900" dirty="0">
                <a:solidFill>
                  <a:srgbClr val="000000"/>
                </a:solidFill>
                <a:latin typeface="標楷體" pitchFamily="65" charset="-120"/>
                <a:ea typeface="標楷體" pitchFamily="65" charset="-120"/>
              </a:rPr>
              <a:t>如何建立文件</a:t>
            </a:r>
            <a:r>
              <a:rPr lang="zh-TW" sz="2900" dirty="0">
                <a:solidFill>
                  <a:srgbClr val="000000"/>
                </a:solidFill>
                <a:latin typeface="Tw Cen MT"/>
              </a:rPr>
              <a:t>：</a:t>
            </a:r>
            <a:endParaRPr dirty="0"/>
          </a:p>
          <a:p>
            <a:pPr marL="914400" lvl="1" indent="-457200">
              <a:lnSpc>
                <a:spcPct val="100000"/>
              </a:lnSpc>
              <a:buSzPct val="70000"/>
              <a:buFont typeface="Wingdings" pitchFamily="2" charset="2"/>
              <a:buChar char="u"/>
            </a:pPr>
            <a:r>
              <a:rPr lang="zh-TW" sz="2600" dirty="0">
                <a:solidFill>
                  <a:srgbClr val="000000"/>
                </a:solidFill>
                <a:latin typeface="Tw Cen MT"/>
              </a:rPr>
              <a:t>vim hello.txt</a:t>
            </a:r>
            <a:endParaRPr dirty="0"/>
          </a:p>
          <a:p>
            <a:pPr marL="914400" lvl="1" indent="-457200">
              <a:lnSpc>
                <a:spcPct val="100000"/>
              </a:lnSpc>
              <a:buSzPct val="70000"/>
              <a:buFont typeface="Wingdings" pitchFamily="2" charset="2"/>
              <a:buChar char="u"/>
            </a:pPr>
            <a:r>
              <a:rPr lang="zh-TW" sz="2600" dirty="0">
                <a:solidFill>
                  <a:srgbClr val="000000"/>
                </a:solidFill>
                <a:latin typeface="標楷體" pitchFamily="65" charset="-120"/>
                <a:ea typeface="標楷體" pitchFamily="65" charset="-120"/>
              </a:rPr>
              <a:t>進去後，輸入”i”即可進入編輯模式</a:t>
            </a:r>
            <a:endParaRPr dirty="0">
              <a:latin typeface="標楷體" pitchFamily="65" charset="-120"/>
              <a:ea typeface="標楷體" pitchFamily="65" charset="-120"/>
            </a:endParaRPr>
          </a:p>
          <a:p>
            <a:pPr marL="1257300" lvl="2" indent="-342900">
              <a:lnSpc>
                <a:spcPct val="100000"/>
              </a:lnSpc>
              <a:buSzPct val="75000"/>
              <a:buFont typeface="Wingdings" pitchFamily="2" charset="2"/>
              <a:buChar char="n"/>
            </a:pPr>
            <a:r>
              <a:rPr lang="zh-TW" sz="2300" dirty="0">
                <a:solidFill>
                  <a:srgbClr val="000000"/>
                </a:solidFill>
                <a:latin typeface="標楷體" pitchFamily="65" charset="-120"/>
                <a:ea typeface="標楷體" pitchFamily="65" charset="-120"/>
              </a:rPr>
              <a:t>此時，輸入任何你想要打的</a:t>
            </a:r>
            <a:endParaRPr dirty="0">
              <a:latin typeface="標楷體" pitchFamily="65" charset="-120"/>
              <a:ea typeface="標楷體" pitchFamily="65" charset="-120"/>
            </a:endParaRPr>
          </a:p>
          <a:p>
            <a:pPr marL="914400" lvl="1" indent="-457200">
              <a:lnSpc>
                <a:spcPct val="100000"/>
              </a:lnSpc>
              <a:buSzPct val="70000"/>
              <a:buFont typeface="Wingdings" pitchFamily="2" charset="2"/>
              <a:buChar char="u"/>
            </a:pPr>
            <a:r>
              <a:rPr lang="zh-TW" sz="2600" dirty="0">
                <a:solidFill>
                  <a:srgbClr val="000000"/>
                </a:solidFill>
                <a:latin typeface="標楷體" pitchFamily="65" charset="-120"/>
                <a:ea typeface="標楷體" pitchFamily="65" charset="-120"/>
              </a:rPr>
              <a:t>此時，按下ESC即可回復一般模式，此時可以</a:t>
            </a:r>
            <a:r>
              <a:rPr lang="zh-TW" sz="2600" dirty="0">
                <a:solidFill>
                  <a:srgbClr val="000000"/>
                </a:solidFill>
                <a:latin typeface="Tw Cen MT"/>
              </a:rPr>
              <a:t>：</a:t>
            </a:r>
            <a:endParaRPr dirty="0"/>
          </a:p>
          <a:p>
            <a:pPr lvl="2">
              <a:lnSpc>
                <a:spcPct val="100000"/>
              </a:lnSpc>
              <a:buSzPct val="75000"/>
              <a:buFont typeface="Wingdings" charset="2"/>
              <a:buChar char=""/>
            </a:pPr>
            <a:r>
              <a:rPr lang="zh-TW" sz="2300" dirty="0">
                <a:solidFill>
                  <a:srgbClr val="000000"/>
                </a:solidFill>
                <a:latin typeface="標楷體" pitchFamily="65" charset="-120"/>
                <a:ea typeface="標楷體" pitchFamily="65" charset="-120"/>
              </a:rPr>
              <a:t>輸入”/你要搜尋的文字</a:t>
            </a:r>
            <a:r>
              <a:rPr lang="zh-TW" sz="2300" dirty="0">
                <a:solidFill>
                  <a:srgbClr val="000000"/>
                </a:solidFill>
                <a:latin typeface="Tw Cen MT"/>
              </a:rPr>
              <a:t>”</a:t>
            </a:r>
            <a:endParaRPr dirty="0"/>
          </a:p>
          <a:p>
            <a:pPr lvl="2">
              <a:lnSpc>
                <a:spcPct val="100000"/>
              </a:lnSpc>
              <a:buSzPct val="75000"/>
              <a:buFont typeface="Wingdings" charset="2"/>
              <a:buChar char=""/>
            </a:pPr>
            <a:r>
              <a:rPr lang="zh-TW" sz="2300" dirty="0">
                <a:solidFill>
                  <a:srgbClr val="000000"/>
                </a:solidFill>
                <a:latin typeface="標楷體" pitchFamily="65" charset="-120"/>
                <a:ea typeface="標楷體" pitchFamily="65" charset="-120"/>
              </a:rPr>
              <a:t>輸入”:w”即可存檔</a:t>
            </a:r>
            <a:endParaRPr dirty="0">
              <a:latin typeface="標楷體" pitchFamily="65" charset="-120"/>
              <a:ea typeface="標楷體" pitchFamily="65" charset="-120"/>
            </a:endParaRPr>
          </a:p>
          <a:p>
            <a:pPr lvl="2">
              <a:lnSpc>
                <a:spcPct val="100000"/>
              </a:lnSpc>
              <a:buSzPct val="75000"/>
              <a:buFont typeface="Wingdings" charset="2"/>
              <a:buChar char=""/>
            </a:pPr>
            <a:r>
              <a:rPr lang="zh-TW" sz="2300" dirty="0">
                <a:solidFill>
                  <a:srgbClr val="000000"/>
                </a:solidFill>
                <a:latin typeface="標楷體" pitchFamily="65" charset="-120"/>
                <a:ea typeface="標楷體" pitchFamily="65" charset="-120"/>
              </a:rPr>
              <a:t>輸入”:wq”即可存檔+離開</a:t>
            </a:r>
            <a:endParaRPr dirty="0">
              <a:latin typeface="標楷體" pitchFamily="65" charset="-120"/>
              <a:ea typeface="標楷體" pitchFamily="65" charset="-120"/>
            </a:endParaRPr>
          </a:p>
        </p:txBody>
      </p:sp>
      <p:sp>
        <p:nvSpPr>
          <p:cNvPr id="271" name="TextShape 3"/>
          <p:cNvSpPr txBox="1"/>
          <p:nvPr/>
        </p:nvSpPr>
        <p:spPr>
          <a:xfrm>
            <a:off x="0" y="1271520"/>
            <a:ext cx="533160" cy="244080"/>
          </a:xfrm>
          <a:prstGeom prst="rect">
            <a:avLst/>
          </a:prstGeom>
        </p:spPr>
        <p:txBody>
          <a:bodyPr anchor="ctr"/>
          <a:lstStyle/>
          <a:p>
            <a:pPr>
              <a:lnSpc>
                <a:spcPct val="100000"/>
              </a:lnSpc>
            </a:pPr>
            <a:fld id="{DCD45EED-58C5-4E46-824B-086E13992103}" type="slidenum">
              <a:rPr lang="en-US" sz="1400" b="1">
                <a:solidFill>
                  <a:srgbClr val="FFFFFF"/>
                </a:solidFill>
                <a:latin typeface="Arial"/>
                <a:ea typeface="新細明體"/>
              </a:rPr>
              <a:t>13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TextShape 1"/>
          <p:cNvSpPr txBox="1"/>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Screen </a:t>
            </a:r>
            <a:endParaRPr/>
          </a:p>
        </p:txBody>
      </p:sp>
      <p:sp>
        <p:nvSpPr>
          <p:cNvPr id="273" name="TextShape 2"/>
          <p:cNvSpPr txBox="1"/>
          <p:nvPr/>
        </p:nvSpPr>
        <p:spPr>
          <a:xfrm>
            <a:off x="612720" y="1600200"/>
            <a:ext cx="8152920" cy="4495320"/>
          </a:xfrm>
          <a:prstGeom prst="rect">
            <a:avLst/>
          </a:prstGeom>
        </p:spPr>
        <p:txBody>
          <a:bodyPr/>
          <a:lstStyle/>
          <a:p>
            <a:pPr marL="342900" indent="-342900">
              <a:lnSpc>
                <a:spcPct val="100000"/>
              </a:lnSpc>
              <a:buSzPct val="60000"/>
              <a:buFont typeface="Wingdings" pitchFamily="2" charset="2"/>
              <a:buChar char="u"/>
            </a:pPr>
            <a:r>
              <a:rPr lang="zh-TW" sz="2000" dirty="0">
                <a:solidFill>
                  <a:srgbClr val="000000"/>
                </a:solidFill>
                <a:latin typeface="標楷體" pitchFamily="65" charset="-120"/>
                <a:ea typeface="標楷體" pitchFamily="65" charset="-120"/>
              </a:rPr>
              <a:t>簡單講一下，避免因為斷線而程式跑到一半就失敗了，</a:t>
            </a:r>
            <a:endParaRPr dirty="0">
              <a:latin typeface="標楷體" pitchFamily="65" charset="-120"/>
              <a:ea typeface="標楷體" pitchFamily="65" charset="-120"/>
            </a:endParaRPr>
          </a:p>
          <a:p>
            <a:pPr>
              <a:lnSpc>
                <a:spcPct val="100000"/>
              </a:lnSpc>
            </a:pPr>
            <a:r>
              <a:rPr lang="en-US" altLang="zh-TW" sz="2000" dirty="0">
                <a:solidFill>
                  <a:srgbClr val="000000"/>
                </a:solidFill>
                <a:latin typeface="Tw Cen MT"/>
              </a:rPr>
              <a:t> </a:t>
            </a:r>
            <a:r>
              <a:rPr lang="en-US" altLang="zh-TW" sz="2000" dirty="0" smtClean="0">
                <a:solidFill>
                  <a:srgbClr val="000000"/>
                </a:solidFill>
                <a:latin typeface="Tw Cen MT"/>
              </a:rPr>
              <a:t>    </a:t>
            </a:r>
            <a:r>
              <a:rPr lang="zh-TW" sz="2000" dirty="0" smtClean="0">
                <a:solidFill>
                  <a:srgbClr val="000000"/>
                </a:solidFill>
                <a:latin typeface="標楷體" pitchFamily="65" charset="-120"/>
                <a:ea typeface="標楷體" pitchFamily="65" charset="-120"/>
              </a:rPr>
              <a:t>大家</a:t>
            </a:r>
            <a:r>
              <a:rPr lang="zh-TW" sz="2000" dirty="0">
                <a:solidFill>
                  <a:srgbClr val="000000"/>
                </a:solidFill>
                <a:latin typeface="標楷體" pitchFamily="65" charset="-120"/>
                <a:ea typeface="標楷體" pitchFamily="65" charset="-120"/>
              </a:rPr>
              <a:t>可以使用screen，簡單使用法如下：</a:t>
            </a:r>
            <a:endParaRPr dirty="0">
              <a:latin typeface="標楷體" pitchFamily="65" charset="-120"/>
              <a:ea typeface="標楷體" pitchFamily="65" charset="-120"/>
            </a:endParaRPr>
          </a:p>
          <a:p>
            <a:pPr>
              <a:lnSpc>
                <a:spcPct val="100000"/>
              </a:lnSpc>
            </a:pPr>
            <a:r>
              <a:rPr lang="en-US" altLang="zh-TW" sz="2000" dirty="0" smtClean="0">
                <a:solidFill>
                  <a:srgbClr val="000000"/>
                </a:solidFill>
                <a:latin typeface="Tw Cen MT"/>
              </a:rPr>
              <a:t>     </a:t>
            </a:r>
            <a:r>
              <a:rPr lang="zh-TW" sz="2000" dirty="0" smtClean="0">
                <a:solidFill>
                  <a:srgbClr val="000000"/>
                </a:solidFill>
                <a:latin typeface="Tw Cen MT"/>
              </a:rPr>
              <a:t>1</a:t>
            </a:r>
            <a:r>
              <a:rPr lang="zh-TW" sz="2000" dirty="0">
                <a:solidFill>
                  <a:srgbClr val="000000"/>
                </a:solidFill>
                <a:latin typeface="Tw Cen MT"/>
              </a:rPr>
              <a:t>) </a:t>
            </a:r>
            <a:r>
              <a:rPr lang="zh-TW" sz="2000" dirty="0">
                <a:solidFill>
                  <a:srgbClr val="000000"/>
                </a:solidFill>
                <a:latin typeface="標楷體" pitchFamily="65" charset="-120"/>
                <a:ea typeface="標楷體" pitchFamily="65" charset="-120"/>
              </a:rPr>
              <a:t>一登入後打"screen"，就進入了screen使用模式，用法都相同</a:t>
            </a:r>
            <a:endParaRPr dirty="0">
              <a:latin typeface="標楷體" pitchFamily="65" charset="-120"/>
              <a:ea typeface="標楷體" pitchFamily="65" charset="-120"/>
            </a:endParaRPr>
          </a:p>
          <a:p>
            <a:pPr>
              <a:lnSpc>
                <a:spcPct val="100000"/>
              </a:lnSpc>
            </a:pPr>
            <a:r>
              <a:rPr lang="en-US" altLang="zh-TW" sz="2000" dirty="0" smtClean="0">
                <a:solidFill>
                  <a:srgbClr val="000000"/>
                </a:solidFill>
                <a:latin typeface="Tw Cen MT"/>
              </a:rPr>
              <a:t>     2</a:t>
            </a:r>
            <a:r>
              <a:rPr lang="zh-TW" sz="2000" dirty="0" smtClean="0">
                <a:solidFill>
                  <a:srgbClr val="000000"/>
                </a:solidFill>
                <a:latin typeface="Tw Cen MT"/>
              </a:rPr>
              <a:t>) </a:t>
            </a:r>
            <a:r>
              <a:rPr lang="zh-TW" sz="2000" dirty="0">
                <a:solidFill>
                  <a:srgbClr val="000000"/>
                </a:solidFill>
                <a:latin typeface="標楷體" pitchFamily="65" charset="-120"/>
                <a:ea typeface="標楷體" pitchFamily="65" charset="-120"/>
              </a:rPr>
              <a:t>如果想要關掉此screen也是用"exit"</a:t>
            </a:r>
            <a:endParaRPr dirty="0">
              <a:latin typeface="標楷體" pitchFamily="65" charset="-120"/>
              <a:ea typeface="標楷體" pitchFamily="65" charset="-120"/>
            </a:endParaRPr>
          </a:p>
          <a:p>
            <a:pPr>
              <a:lnSpc>
                <a:spcPct val="100000"/>
              </a:lnSpc>
            </a:pPr>
            <a:r>
              <a:rPr lang="en-US" altLang="zh-TW" sz="2000" dirty="0" smtClean="0">
                <a:solidFill>
                  <a:srgbClr val="000000"/>
                </a:solidFill>
                <a:latin typeface="Tw Cen MT"/>
              </a:rPr>
              <a:t>     3</a:t>
            </a:r>
            <a:r>
              <a:rPr lang="zh-TW" sz="2000" dirty="0" smtClean="0">
                <a:solidFill>
                  <a:srgbClr val="000000"/>
                </a:solidFill>
                <a:latin typeface="Tw Cen MT"/>
              </a:rPr>
              <a:t>) </a:t>
            </a:r>
            <a:r>
              <a:rPr lang="zh-TW" sz="2000" dirty="0">
                <a:solidFill>
                  <a:srgbClr val="000000"/>
                </a:solidFill>
                <a:latin typeface="標楷體" pitchFamily="65" charset="-120"/>
                <a:ea typeface="標楷體" pitchFamily="65" charset="-120"/>
              </a:rPr>
              <a:t>如果還有程式在跑沒有想關掉他，但是想要跳出</a:t>
            </a:r>
            <a:r>
              <a:rPr lang="zh-TW" sz="2000" dirty="0" smtClean="0">
                <a:solidFill>
                  <a:srgbClr val="000000"/>
                </a:solidFill>
                <a:latin typeface="標楷體" pitchFamily="65" charset="-120"/>
                <a:ea typeface="標楷體" pitchFamily="65" charset="-120"/>
              </a:rPr>
              <a:t>，</a:t>
            </a:r>
            <a:r>
              <a:rPr lang="en-US" altLang="zh-TW" sz="2000" dirty="0" smtClean="0">
                <a:solidFill>
                  <a:srgbClr val="000000"/>
                </a:solidFill>
                <a:latin typeface="標楷體" pitchFamily="65" charset="-120"/>
                <a:ea typeface="標楷體" pitchFamily="65" charset="-120"/>
              </a:rPr>
              <a:t/>
            </a:r>
            <a:br>
              <a:rPr lang="en-US" altLang="zh-TW" sz="2000" dirty="0" smtClean="0">
                <a:solidFill>
                  <a:srgbClr val="000000"/>
                </a:solidFill>
                <a:latin typeface="標楷體" pitchFamily="65" charset="-120"/>
                <a:ea typeface="標楷體" pitchFamily="65" charset="-120"/>
              </a:rPr>
            </a:br>
            <a:r>
              <a:rPr lang="en-US" altLang="zh-TW" sz="2000" dirty="0" smtClean="0">
                <a:solidFill>
                  <a:srgbClr val="000000"/>
                </a:solidFill>
                <a:latin typeface="標楷體" pitchFamily="65" charset="-120"/>
                <a:ea typeface="標楷體" pitchFamily="65" charset="-120"/>
              </a:rPr>
              <a:t>     </a:t>
            </a:r>
            <a:r>
              <a:rPr lang="zh-TW" sz="2000" dirty="0" smtClean="0">
                <a:solidFill>
                  <a:srgbClr val="000000"/>
                </a:solidFill>
                <a:latin typeface="標楷體" pitchFamily="65" charset="-120"/>
                <a:ea typeface="標楷體" pitchFamily="65" charset="-120"/>
              </a:rPr>
              <a:t>按</a:t>
            </a:r>
            <a:r>
              <a:rPr lang="zh-TW" sz="2000" dirty="0">
                <a:solidFill>
                  <a:srgbClr val="000000"/>
                </a:solidFill>
                <a:latin typeface="+mn-ea"/>
              </a:rPr>
              <a:t>"Ctrl + a" + "d"</a:t>
            </a:r>
            <a:r>
              <a:rPr lang="zh-TW" sz="2000" dirty="0">
                <a:solidFill>
                  <a:srgbClr val="000000"/>
                </a:solidFill>
                <a:latin typeface="標楷體" pitchFamily="65" charset="-120"/>
                <a:ea typeface="標楷體" pitchFamily="65" charset="-120"/>
              </a:rPr>
              <a:t>離開screen模式(此時登出並關機程式也不會斷掉)</a:t>
            </a:r>
            <a:endParaRPr dirty="0">
              <a:latin typeface="標楷體" pitchFamily="65" charset="-120"/>
              <a:ea typeface="標楷體" pitchFamily="65" charset="-120"/>
            </a:endParaRPr>
          </a:p>
          <a:p>
            <a:pPr>
              <a:lnSpc>
                <a:spcPct val="100000"/>
              </a:lnSpc>
            </a:pPr>
            <a:r>
              <a:rPr lang="en-US" altLang="zh-TW" sz="2000" dirty="0" smtClean="0">
                <a:solidFill>
                  <a:srgbClr val="000000"/>
                </a:solidFill>
                <a:latin typeface="Tw Cen MT"/>
              </a:rPr>
              <a:t>     4</a:t>
            </a:r>
            <a:r>
              <a:rPr lang="zh-TW" sz="2000" dirty="0" smtClean="0">
                <a:solidFill>
                  <a:srgbClr val="000000"/>
                </a:solidFill>
                <a:latin typeface="Tw Cen MT"/>
              </a:rPr>
              <a:t>) </a:t>
            </a:r>
            <a:r>
              <a:rPr lang="zh-TW" sz="2000" dirty="0">
                <a:solidFill>
                  <a:srgbClr val="000000"/>
                </a:solidFill>
                <a:latin typeface="標楷體" pitchFamily="65" charset="-120"/>
                <a:ea typeface="標楷體" pitchFamily="65" charset="-120"/>
              </a:rPr>
              <a:t>下次登入時，打"screen -r"就可以跳回之前沒關掉的screen唷~</a:t>
            </a:r>
            <a:endParaRPr dirty="0">
              <a:latin typeface="標楷體" pitchFamily="65" charset="-120"/>
              <a:ea typeface="標楷體" pitchFamily="65" charset="-120"/>
            </a:endParaRPr>
          </a:p>
          <a:p>
            <a:pPr>
              <a:lnSpc>
                <a:spcPct val="100000"/>
              </a:lnSpc>
            </a:pPr>
            <a:r>
              <a:rPr lang="zh-TW" sz="2000" dirty="0">
                <a:solidFill>
                  <a:srgbClr val="000000"/>
                </a:solidFill>
                <a:latin typeface="Tw Cen MT"/>
              </a:rPr>
              <a:t>     </a:t>
            </a:r>
            <a:r>
              <a:rPr lang="en-US" altLang="zh-TW" sz="2000" dirty="0" smtClean="0">
                <a:solidFill>
                  <a:srgbClr val="000000"/>
                </a:solidFill>
                <a:latin typeface="Tw Cen MT"/>
              </a:rPr>
              <a:t>5</a:t>
            </a:r>
            <a:r>
              <a:rPr lang="zh-TW" sz="2000" dirty="0" smtClean="0">
                <a:solidFill>
                  <a:srgbClr val="000000"/>
                </a:solidFill>
                <a:latin typeface="Tw Cen MT"/>
              </a:rPr>
              <a:t>) </a:t>
            </a:r>
            <a:r>
              <a:rPr lang="zh-TW" sz="2000" dirty="0">
                <a:solidFill>
                  <a:srgbClr val="000000"/>
                </a:solidFill>
                <a:latin typeface="標楷體" pitchFamily="65" charset="-120"/>
                <a:ea typeface="標楷體" pitchFamily="65" charset="-120"/>
              </a:rPr>
              <a:t>打”screen -r” 也許會有很多個未關的screen，輸入你要</a:t>
            </a:r>
            <a:r>
              <a:rPr lang="zh-TW" sz="2000" dirty="0" smtClean="0">
                <a:solidFill>
                  <a:srgbClr val="000000"/>
                </a:solidFill>
                <a:latin typeface="標楷體" pitchFamily="65" charset="-120"/>
                <a:ea typeface="標楷體" pitchFamily="65" charset="-120"/>
              </a:rPr>
              <a:t>的</a:t>
            </a:r>
            <a:r>
              <a:rPr lang="en-US" altLang="zh-TW" sz="2000" dirty="0" smtClean="0">
                <a:solidFill>
                  <a:srgbClr val="000000"/>
                </a:solidFill>
                <a:latin typeface="標楷體" pitchFamily="65" charset="-120"/>
                <a:ea typeface="標楷體" pitchFamily="65" charset="-120"/>
              </a:rPr>
              <a:t/>
            </a:r>
            <a:br>
              <a:rPr lang="en-US" altLang="zh-TW" sz="2000" dirty="0" smtClean="0">
                <a:solidFill>
                  <a:srgbClr val="000000"/>
                </a:solidFill>
                <a:latin typeface="標楷體" pitchFamily="65" charset="-120"/>
                <a:ea typeface="標楷體" pitchFamily="65" charset="-120"/>
              </a:rPr>
            </a:br>
            <a:r>
              <a:rPr lang="en-US" altLang="zh-TW" sz="2000" dirty="0" smtClean="0">
                <a:solidFill>
                  <a:srgbClr val="000000"/>
                </a:solidFill>
                <a:latin typeface="標楷體" pitchFamily="65" charset="-120"/>
                <a:ea typeface="標楷體" pitchFamily="65" charset="-120"/>
              </a:rPr>
              <a:t>     </a:t>
            </a:r>
            <a:r>
              <a:rPr lang="zh-TW" sz="2000" dirty="0" smtClean="0">
                <a:solidFill>
                  <a:srgbClr val="000000"/>
                </a:solidFill>
                <a:latin typeface="標楷體" pitchFamily="65" charset="-120"/>
                <a:ea typeface="標楷體" pitchFamily="65" charset="-120"/>
              </a:rPr>
              <a:t>screen id </a:t>
            </a:r>
            <a:r>
              <a:rPr lang="zh-TW" sz="2000" dirty="0">
                <a:solidFill>
                  <a:srgbClr val="000000"/>
                </a:solidFill>
                <a:latin typeface="標楷體" pitchFamily="65" charset="-120"/>
                <a:ea typeface="標楷體" pitchFamily="65" charset="-120"/>
              </a:rPr>
              <a:t>即可（越大的越新）</a:t>
            </a:r>
            <a:endParaRPr dirty="0">
              <a:latin typeface="標楷體" pitchFamily="65" charset="-120"/>
              <a:ea typeface="標楷體" pitchFamily="65" charset="-120"/>
            </a:endParaRPr>
          </a:p>
          <a:p>
            <a:pPr marL="342900" indent="-342900">
              <a:lnSpc>
                <a:spcPct val="100000"/>
              </a:lnSpc>
              <a:buSzPct val="60000"/>
              <a:buFont typeface="Wingdings" pitchFamily="2" charset="2"/>
              <a:buChar char="u"/>
            </a:pPr>
            <a:r>
              <a:rPr lang="zh-TW" sz="2000" dirty="0">
                <a:solidFill>
                  <a:srgbClr val="000000"/>
                </a:solidFill>
                <a:latin typeface="標楷體" pitchFamily="65" charset="-120"/>
                <a:ea typeface="標楷體" pitchFamily="65" charset="-120"/>
              </a:rPr>
              <a:t>這樣就算關掉電腦，工作仍可以進行!!!</a:t>
            </a:r>
            <a:endParaRPr dirty="0">
              <a:latin typeface="標楷體" pitchFamily="65" charset="-120"/>
              <a:ea typeface="標楷體" pitchFamily="65" charset="-120"/>
            </a:endParaRPr>
          </a:p>
        </p:txBody>
      </p:sp>
      <p:sp>
        <p:nvSpPr>
          <p:cNvPr id="274" name="TextShape 3"/>
          <p:cNvSpPr txBox="1"/>
          <p:nvPr/>
        </p:nvSpPr>
        <p:spPr>
          <a:xfrm>
            <a:off x="0" y="1271520"/>
            <a:ext cx="533160" cy="244080"/>
          </a:xfrm>
          <a:prstGeom prst="rect">
            <a:avLst/>
          </a:prstGeom>
        </p:spPr>
        <p:txBody>
          <a:bodyPr anchor="ctr"/>
          <a:lstStyle/>
          <a:p>
            <a:pPr>
              <a:lnSpc>
                <a:spcPct val="80000"/>
              </a:lnSpc>
            </a:pPr>
            <a:fld id="{0FB36623-3B35-4D22-9815-1EAACFC6BE51}" type="slidenum">
              <a:rPr lang="en-US" sz="1200" b="1">
                <a:solidFill>
                  <a:srgbClr val="FFFFFF"/>
                </a:solidFill>
                <a:latin typeface="Arial"/>
                <a:ea typeface="新細明體"/>
              </a:rPr>
              <a:t>14</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extShape 1"/>
          <p:cNvSpPr txBox="1"/>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Linux Shell Script Basics</a:t>
            </a:r>
            <a:endParaRPr/>
          </a:p>
        </p:txBody>
      </p:sp>
      <p:sp>
        <p:nvSpPr>
          <p:cNvPr id="276" name="TextShape 2"/>
          <p:cNvSpPr txBox="1"/>
          <p:nvPr/>
        </p:nvSpPr>
        <p:spPr>
          <a:xfrm>
            <a:off x="612720" y="1600200"/>
            <a:ext cx="8152920" cy="4495320"/>
          </a:xfrm>
          <a:prstGeom prst="rect">
            <a:avLst/>
          </a:prstGeom>
        </p:spPr>
        <p:txBody>
          <a:bodyPr/>
          <a:lstStyle/>
          <a:p>
            <a:pPr marL="457200" indent="-457200">
              <a:lnSpc>
                <a:spcPct val="100000"/>
              </a:lnSpc>
              <a:buSzPct val="60000"/>
              <a:buFont typeface="Wingdings" pitchFamily="2" charset="2"/>
              <a:buChar char="u"/>
            </a:pPr>
            <a:r>
              <a:rPr lang="zh-TW" sz="2900" dirty="0">
                <a:solidFill>
                  <a:srgbClr val="000000"/>
                </a:solidFill>
                <a:latin typeface="Tw Cen MT"/>
              </a:rPr>
              <a:t>echo “Hello”   (print “hello” on the screen)</a:t>
            </a:r>
            <a:endParaRPr dirty="0"/>
          </a:p>
          <a:p>
            <a:pPr marL="457200" indent="-457200">
              <a:lnSpc>
                <a:spcPct val="100000"/>
              </a:lnSpc>
              <a:buSzPct val="60000"/>
              <a:buFont typeface="Wingdings" pitchFamily="2" charset="2"/>
              <a:buChar char="u"/>
            </a:pPr>
            <a:r>
              <a:rPr lang="zh-TW" sz="2900" dirty="0">
                <a:solidFill>
                  <a:srgbClr val="000000"/>
                </a:solidFill>
                <a:latin typeface="Tw Cen MT"/>
              </a:rPr>
              <a:t>a=ABC          (assign ABC to a)</a:t>
            </a:r>
            <a:endParaRPr dirty="0"/>
          </a:p>
          <a:p>
            <a:pPr marL="457200" indent="-457200">
              <a:lnSpc>
                <a:spcPct val="100000"/>
              </a:lnSpc>
              <a:buSzPct val="60000"/>
              <a:buFont typeface="Wingdings" pitchFamily="2" charset="2"/>
              <a:buChar char="u"/>
            </a:pPr>
            <a:r>
              <a:rPr lang="zh-TW" sz="2900" dirty="0">
                <a:solidFill>
                  <a:srgbClr val="000000"/>
                </a:solidFill>
                <a:latin typeface="Tw Cen MT"/>
              </a:rPr>
              <a:t>echo $a         (will print ABC on the screen)</a:t>
            </a:r>
            <a:endParaRPr dirty="0"/>
          </a:p>
          <a:p>
            <a:pPr marL="457200" indent="-457200">
              <a:lnSpc>
                <a:spcPct val="100000"/>
              </a:lnSpc>
              <a:buSzPct val="60000"/>
              <a:buFont typeface="Wingdings" pitchFamily="2" charset="2"/>
              <a:buChar char="u"/>
            </a:pPr>
            <a:r>
              <a:rPr lang="zh-TW" sz="2900" dirty="0">
                <a:solidFill>
                  <a:srgbClr val="000000"/>
                </a:solidFill>
                <a:latin typeface="Tw Cen MT"/>
              </a:rPr>
              <a:t>b=$a.log       (assign ABC.log to b)</a:t>
            </a:r>
            <a:endParaRPr dirty="0"/>
          </a:p>
          <a:p>
            <a:pPr marL="457200" indent="-457200">
              <a:lnSpc>
                <a:spcPct val="100000"/>
              </a:lnSpc>
              <a:buSzPct val="60000"/>
              <a:buFont typeface="Wingdings" pitchFamily="2" charset="2"/>
              <a:buChar char="u"/>
            </a:pPr>
            <a:r>
              <a:rPr lang="zh-TW" sz="2900" dirty="0">
                <a:solidFill>
                  <a:srgbClr val="000000"/>
                </a:solidFill>
                <a:latin typeface="Tw Cen MT"/>
              </a:rPr>
              <a:t>cat $b &gt; testfile (write “ABC.log” to testfile)</a:t>
            </a:r>
            <a:endParaRPr dirty="0"/>
          </a:p>
          <a:p>
            <a:pPr marL="285750" indent="-285750">
              <a:lnSpc>
                <a:spcPct val="100000"/>
              </a:lnSpc>
              <a:buFont typeface="Wingdings" pitchFamily="2" charset="2"/>
              <a:buChar char="u"/>
            </a:pPr>
            <a:endParaRPr dirty="0"/>
          </a:p>
          <a:p>
            <a:pPr marL="457200" indent="-457200">
              <a:lnSpc>
                <a:spcPct val="100000"/>
              </a:lnSpc>
              <a:buSzPct val="60000"/>
              <a:buFont typeface="Wingdings" pitchFamily="2" charset="2"/>
              <a:buChar char="u"/>
            </a:pPr>
            <a:r>
              <a:rPr lang="zh-TW" sz="2900" dirty="0">
                <a:solidFill>
                  <a:srgbClr val="000000"/>
                </a:solidFill>
                <a:latin typeface="Tw Cen MT"/>
              </a:rPr>
              <a:t>指令 -h          (will output the help information)</a:t>
            </a:r>
            <a:endParaRPr dirty="0"/>
          </a:p>
        </p:txBody>
      </p:sp>
      <p:sp>
        <p:nvSpPr>
          <p:cNvPr id="277" name="TextShape 3"/>
          <p:cNvSpPr txBox="1"/>
          <p:nvPr/>
        </p:nvSpPr>
        <p:spPr>
          <a:xfrm>
            <a:off x="0" y="1271520"/>
            <a:ext cx="533160" cy="244080"/>
          </a:xfrm>
          <a:prstGeom prst="rect">
            <a:avLst/>
          </a:prstGeom>
        </p:spPr>
        <p:txBody>
          <a:bodyPr anchor="ctr"/>
          <a:lstStyle/>
          <a:p>
            <a:pPr>
              <a:lnSpc>
                <a:spcPct val="80000"/>
              </a:lnSpc>
            </a:pPr>
            <a:fld id="{34A0B2EC-2899-4296-B14D-03EDA3A8BB39}" type="slidenum">
              <a:rPr lang="en-US" sz="1200" b="1">
                <a:solidFill>
                  <a:srgbClr val="FFFFFF"/>
                </a:solidFill>
                <a:latin typeface="Arial"/>
                <a:ea typeface="新細明體"/>
              </a:rPr>
              <a:t>15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TextShape 1"/>
          <p:cNvSpPr txBox="1"/>
          <p:nvPr/>
        </p:nvSpPr>
        <p:spPr>
          <a:xfrm>
            <a:off x="1371600" y="2743200"/>
            <a:ext cx="7122600" cy="1672920"/>
          </a:xfrm>
          <a:prstGeom prst="rect">
            <a:avLst/>
          </a:prstGeom>
        </p:spPr>
        <p:txBody>
          <a:bodyPr/>
          <a:lstStyle/>
          <a:p>
            <a:pPr>
              <a:lnSpc>
                <a:spcPct val="100000"/>
              </a:lnSpc>
            </a:pPr>
            <a:r>
              <a:rPr lang="zh-TW" sz="2800">
                <a:solidFill>
                  <a:srgbClr val="000000"/>
                </a:solidFill>
                <a:latin typeface="Tw Cen MT"/>
              </a:rPr>
              <a:t>02.extract.feat.sh</a:t>
            </a:r>
            <a:endParaRPr/>
          </a:p>
        </p:txBody>
      </p:sp>
      <p:sp>
        <p:nvSpPr>
          <p:cNvPr id="279" name="TextShape 2"/>
          <p:cNvSpPr txBox="1"/>
          <p:nvPr/>
        </p:nvSpPr>
        <p:spPr>
          <a:xfrm>
            <a:off x="1371600" y="1600200"/>
            <a:ext cx="7619760" cy="990360"/>
          </a:xfrm>
          <a:prstGeom prst="rect">
            <a:avLst/>
          </a:prstGeom>
        </p:spPr>
        <p:txBody>
          <a:bodyPr anchor="ctr"/>
          <a:lstStyle/>
          <a:p>
            <a:pPr>
              <a:lnSpc>
                <a:spcPct val="100000"/>
              </a:lnSpc>
            </a:pPr>
            <a:r>
              <a:rPr lang="zh-TW" sz="4400">
                <a:solidFill>
                  <a:srgbClr val="FFFFFF"/>
                </a:solidFill>
                <a:latin typeface="Tw Cen MT"/>
              </a:rPr>
              <a:t>Feature Extraction</a:t>
            </a:r>
            <a:endParaRPr/>
          </a:p>
        </p:txBody>
      </p:sp>
      <p:sp>
        <p:nvSpPr>
          <p:cNvPr id="280" name="TextShape 3"/>
          <p:cNvSpPr txBox="1"/>
          <p:nvPr/>
        </p:nvSpPr>
        <p:spPr>
          <a:xfrm>
            <a:off x="0" y="1752480"/>
            <a:ext cx="1294920" cy="701280"/>
          </a:xfrm>
          <a:prstGeom prst="rect">
            <a:avLst/>
          </a:prstGeom>
        </p:spPr>
        <p:txBody>
          <a:bodyPr anchor="ctr"/>
          <a:lstStyle/>
          <a:p>
            <a:pPr>
              <a:lnSpc>
                <a:spcPct val="100000"/>
              </a:lnSpc>
            </a:pPr>
            <a:fld id="{8F1F6A7B-0E0E-466C-9943-0F9AF8C3026E}" type="slidenum">
              <a:rPr lang="en-US" sz="2400" b="1">
                <a:solidFill>
                  <a:srgbClr val="FFFFFF"/>
                </a:solidFill>
                <a:latin typeface="Arial"/>
                <a:ea typeface="新細明體"/>
              </a:rPr>
              <a:t>16</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TextShape 1"/>
          <p:cNvSpPr txBox="1"/>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Feature Extraction - MFCC</a:t>
            </a:r>
            <a:endParaRPr/>
          </a:p>
        </p:txBody>
      </p:sp>
      <p:sp>
        <p:nvSpPr>
          <p:cNvPr id="282" name="TextShape 2"/>
          <p:cNvSpPr txBox="1"/>
          <p:nvPr/>
        </p:nvSpPr>
        <p:spPr>
          <a:xfrm>
            <a:off x="0" y="1271520"/>
            <a:ext cx="533160" cy="244080"/>
          </a:xfrm>
          <a:prstGeom prst="rect">
            <a:avLst/>
          </a:prstGeom>
        </p:spPr>
        <p:txBody>
          <a:bodyPr anchor="ctr"/>
          <a:lstStyle/>
          <a:p>
            <a:pPr>
              <a:lnSpc>
                <a:spcPct val="80000"/>
              </a:lnSpc>
            </a:pPr>
            <a:fld id="{A79040AC-6699-4DBD-BC20-F70AD33AF8CD}" type="slidenum">
              <a:rPr lang="en-US" sz="1200" b="1">
                <a:solidFill>
                  <a:srgbClr val="FFFFFF"/>
                </a:solidFill>
                <a:latin typeface="Arial"/>
                <a:ea typeface="新細明體"/>
              </a:rPr>
              <a:t>17</a:t>
            </a:fld>
            <a:endParaRPr/>
          </a:p>
        </p:txBody>
      </p:sp>
      <p:sp>
        <p:nvSpPr>
          <p:cNvPr id="283" name="TextShape 3"/>
          <p:cNvSpPr txBox="1"/>
          <p:nvPr/>
        </p:nvSpPr>
        <p:spPr>
          <a:xfrm>
            <a:off x="612720" y="1600200"/>
            <a:ext cx="8152920" cy="4495320"/>
          </a:xfrm>
          <a:prstGeom prst="rect">
            <a:avLst/>
          </a:prstGeom>
        </p:spPr>
        <p:txBody>
          <a:bodyPr/>
          <a:lstStyle/>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pic>
        <p:nvPicPr>
          <p:cNvPr id="284" name="Picture 9"/>
          <p:cNvPicPr/>
          <p:nvPr/>
        </p:nvPicPr>
        <p:blipFill>
          <a:blip r:embed="rId2"/>
          <a:stretch>
            <a:fillRect/>
          </a:stretch>
        </p:blipFill>
        <p:spPr>
          <a:xfrm>
            <a:off x="1428840" y="1785960"/>
            <a:ext cx="6428880" cy="1142640"/>
          </a:xfrm>
          <a:prstGeom prst="rect">
            <a:avLst/>
          </a:prstGeom>
          <a:ln>
            <a:noFill/>
          </a:ln>
        </p:spPr>
      </p:pic>
      <p:sp>
        <p:nvSpPr>
          <p:cNvPr id="285" name="CustomShape 4"/>
          <p:cNvSpPr/>
          <p:nvPr/>
        </p:nvSpPr>
        <p:spPr>
          <a:xfrm>
            <a:off x="1857240" y="3071880"/>
            <a:ext cx="552600" cy="2401560"/>
          </a:xfrm>
          <a:prstGeom prst="rect">
            <a:avLst/>
          </a:prstGeom>
          <a:solidFill>
            <a:srgbClr val="FFD2BF"/>
          </a:solidFill>
          <a:ln w="10080">
            <a:solidFill>
              <a:srgbClr val="FF953E"/>
            </a:solidFill>
            <a:round/>
          </a:ln>
        </p:spPr>
      </p:sp>
      <p:sp>
        <p:nvSpPr>
          <p:cNvPr id="286" name="CustomShape 5"/>
          <p:cNvSpPr/>
          <p:nvPr/>
        </p:nvSpPr>
        <p:spPr>
          <a:xfrm>
            <a:off x="1967400" y="3301200"/>
            <a:ext cx="332280" cy="342360"/>
          </a:xfrm>
          <a:prstGeom prst="flowChartConnector">
            <a:avLst/>
          </a:prstGeom>
          <a:solidFill>
            <a:srgbClr val="FF6F61"/>
          </a:solidFill>
          <a:ln>
            <a:noFill/>
          </a:ln>
        </p:spPr>
      </p:sp>
      <p:sp>
        <p:nvSpPr>
          <p:cNvPr id="287" name="CustomShape 6"/>
          <p:cNvSpPr/>
          <p:nvPr/>
        </p:nvSpPr>
        <p:spPr>
          <a:xfrm>
            <a:off x="1967400" y="3759840"/>
            <a:ext cx="332280" cy="342360"/>
          </a:xfrm>
          <a:prstGeom prst="flowChartConnector">
            <a:avLst/>
          </a:prstGeom>
          <a:solidFill>
            <a:srgbClr val="CC4757"/>
          </a:solidFill>
          <a:ln>
            <a:noFill/>
          </a:ln>
        </p:spPr>
      </p:sp>
      <p:sp>
        <p:nvSpPr>
          <p:cNvPr id="288" name="Line 7"/>
          <p:cNvSpPr/>
          <p:nvPr/>
        </p:nvSpPr>
        <p:spPr>
          <a:xfrm>
            <a:off x="2114280" y="4215960"/>
            <a:ext cx="0" cy="687960"/>
          </a:xfrm>
          <a:prstGeom prst="line">
            <a:avLst/>
          </a:prstGeom>
          <a:ln w="28440">
            <a:solidFill>
              <a:srgbClr val="FF953E"/>
            </a:solidFill>
            <a:custDash>
              <a:ds d="316000" sp="237000"/>
            </a:custDash>
            <a:round/>
          </a:ln>
        </p:spPr>
      </p:sp>
      <p:sp>
        <p:nvSpPr>
          <p:cNvPr id="289" name="CustomShape 8"/>
          <p:cNvSpPr/>
          <p:nvPr/>
        </p:nvSpPr>
        <p:spPr>
          <a:xfrm>
            <a:off x="1967400" y="5017680"/>
            <a:ext cx="332280" cy="342360"/>
          </a:xfrm>
          <a:prstGeom prst="flowChartConnector">
            <a:avLst/>
          </a:prstGeom>
          <a:solidFill>
            <a:srgbClr val="5488BC"/>
          </a:solidFill>
          <a:ln>
            <a:noFill/>
          </a:ln>
        </p:spPr>
      </p:sp>
      <p:sp>
        <p:nvSpPr>
          <p:cNvPr id="290" name="CustomShape 9"/>
          <p:cNvSpPr/>
          <p:nvPr/>
        </p:nvSpPr>
        <p:spPr>
          <a:xfrm>
            <a:off x="2633040" y="3071880"/>
            <a:ext cx="552600" cy="2401560"/>
          </a:xfrm>
          <a:prstGeom prst="rect">
            <a:avLst/>
          </a:prstGeom>
          <a:solidFill>
            <a:srgbClr val="FFD2BF"/>
          </a:solidFill>
          <a:ln w="10080">
            <a:solidFill>
              <a:srgbClr val="FF953E"/>
            </a:solidFill>
            <a:round/>
          </a:ln>
        </p:spPr>
      </p:sp>
      <p:sp>
        <p:nvSpPr>
          <p:cNvPr id="291" name="CustomShape 10"/>
          <p:cNvSpPr/>
          <p:nvPr/>
        </p:nvSpPr>
        <p:spPr>
          <a:xfrm>
            <a:off x="2743200" y="3301200"/>
            <a:ext cx="332280" cy="342360"/>
          </a:xfrm>
          <a:prstGeom prst="flowChartConnector">
            <a:avLst/>
          </a:prstGeom>
          <a:solidFill>
            <a:srgbClr val="FF6F61"/>
          </a:solidFill>
          <a:ln>
            <a:noFill/>
          </a:ln>
        </p:spPr>
      </p:sp>
      <p:sp>
        <p:nvSpPr>
          <p:cNvPr id="292" name="CustomShape 11"/>
          <p:cNvSpPr/>
          <p:nvPr/>
        </p:nvSpPr>
        <p:spPr>
          <a:xfrm>
            <a:off x="2743200" y="3759840"/>
            <a:ext cx="332280" cy="342360"/>
          </a:xfrm>
          <a:prstGeom prst="flowChartConnector">
            <a:avLst/>
          </a:prstGeom>
          <a:solidFill>
            <a:srgbClr val="CC4757"/>
          </a:solidFill>
          <a:ln>
            <a:noFill/>
          </a:ln>
        </p:spPr>
      </p:sp>
      <p:sp>
        <p:nvSpPr>
          <p:cNvPr id="293" name="Line 12"/>
          <p:cNvSpPr/>
          <p:nvPr/>
        </p:nvSpPr>
        <p:spPr>
          <a:xfrm>
            <a:off x="2889720" y="4215960"/>
            <a:ext cx="0" cy="687960"/>
          </a:xfrm>
          <a:prstGeom prst="line">
            <a:avLst/>
          </a:prstGeom>
          <a:ln w="28440">
            <a:solidFill>
              <a:srgbClr val="FF953E"/>
            </a:solidFill>
            <a:custDash>
              <a:ds d="316000" sp="237000"/>
            </a:custDash>
            <a:round/>
          </a:ln>
        </p:spPr>
      </p:sp>
      <p:sp>
        <p:nvSpPr>
          <p:cNvPr id="294" name="CustomShape 13"/>
          <p:cNvSpPr/>
          <p:nvPr/>
        </p:nvSpPr>
        <p:spPr>
          <a:xfrm>
            <a:off x="2743200" y="5017680"/>
            <a:ext cx="332280" cy="342360"/>
          </a:xfrm>
          <a:prstGeom prst="flowChartConnector">
            <a:avLst/>
          </a:prstGeom>
          <a:solidFill>
            <a:srgbClr val="5488BC"/>
          </a:solidFill>
          <a:ln>
            <a:noFill/>
          </a:ln>
        </p:spPr>
      </p:sp>
      <p:sp>
        <p:nvSpPr>
          <p:cNvPr id="295" name="CustomShape 14"/>
          <p:cNvSpPr/>
          <p:nvPr/>
        </p:nvSpPr>
        <p:spPr>
          <a:xfrm>
            <a:off x="3411360" y="3071880"/>
            <a:ext cx="555120" cy="2401560"/>
          </a:xfrm>
          <a:prstGeom prst="rect">
            <a:avLst/>
          </a:prstGeom>
          <a:solidFill>
            <a:srgbClr val="FFD2BF"/>
          </a:solidFill>
          <a:ln w="10080">
            <a:solidFill>
              <a:srgbClr val="FF953E"/>
            </a:solidFill>
            <a:round/>
          </a:ln>
        </p:spPr>
      </p:sp>
      <p:sp>
        <p:nvSpPr>
          <p:cNvPr id="296" name="CustomShape 15"/>
          <p:cNvSpPr/>
          <p:nvPr/>
        </p:nvSpPr>
        <p:spPr>
          <a:xfrm>
            <a:off x="3521880" y="3301200"/>
            <a:ext cx="334080" cy="342360"/>
          </a:xfrm>
          <a:prstGeom prst="flowChartConnector">
            <a:avLst/>
          </a:prstGeom>
          <a:solidFill>
            <a:srgbClr val="FF6F61"/>
          </a:solidFill>
          <a:ln>
            <a:noFill/>
          </a:ln>
        </p:spPr>
      </p:sp>
      <p:sp>
        <p:nvSpPr>
          <p:cNvPr id="297" name="CustomShape 16"/>
          <p:cNvSpPr/>
          <p:nvPr/>
        </p:nvSpPr>
        <p:spPr>
          <a:xfrm>
            <a:off x="3521880" y="3759840"/>
            <a:ext cx="334080" cy="342360"/>
          </a:xfrm>
          <a:prstGeom prst="flowChartConnector">
            <a:avLst/>
          </a:prstGeom>
          <a:solidFill>
            <a:srgbClr val="CC4757"/>
          </a:solidFill>
          <a:ln>
            <a:noFill/>
          </a:ln>
        </p:spPr>
      </p:sp>
      <p:sp>
        <p:nvSpPr>
          <p:cNvPr id="298" name="Line 17"/>
          <p:cNvSpPr/>
          <p:nvPr/>
        </p:nvSpPr>
        <p:spPr>
          <a:xfrm>
            <a:off x="3669120" y="4215960"/>
            <a:ext cx="0" cy="687960"/>
          </a:xfrm>
          <a:prstGeom prst="line">
            <a:avLst/>
          </a:prstGeom>
          <a:ln w="28440">
            <a:solidFill>
              <a:srgbClr val="FF953E"/>
            </a:solidFill>
            <a:custDash>
              <a:ds d="316000" sp="237000"/>
            </a:custDash>
            <a:round/>
          </a:ln>
        </p:spPr>
      </p:sp>
      <p:sp>
        <p:nvSpPr>
          <p:cNvPr id="299" name="CustomShape 18"/>
          <p:cNvSpPr/>
          <p:nvPr/>
        </p:nvSpPr>
        <p:spPr>
          <a:xfrm>
            <a:off x="3521880" y="5017680"/>
            <a:ext cx="334080" cy="342360"/>
          </a:xfrm>
          <a:prstGeom prst="flowChartConnector">
            <a:avLst/>
          </a:prstGeom>
          <a:solidFill>
            <a:srgbClr val="5488BC"/>
          </a:solidFill>
          <a:ln>
            <a:noFill/>
          </a:ln>
        </p:spPr>
      </p:sp>
      <p:sp>
        <p:nvSpPr>
          <p:cNvPr id="300" name="CustomShape 19"/>
          <p:cNvSpPr/>
          <p:nvPr/>
        </p:nvSpPr>
        <p:spPr>
          <a:xfrm>
            <a:off x="4189320" y="3071880"/>
            <a:ext cx="552600" cy="2401560"/>
          </a:xfrm>
          <a:prstGeom prst="rect">
            <a:avLst/>
          </a:prstGeom>
          <a:solidFill>
            <a:srgbClr val="FFD2BF"/>
          </a:solidFill>
          <a:ln w="10080">
            <a:solidFill>
              <a:srgbClr val="FF953E"/>
            </a:solidFill>
            <a:round/>
          </a:ln>
        </p:spPr>
      </p:sp>
      <p:sp>
        <p:nvSpPr>
          <p:cNvPr id="301" name="CustomShape 20"/>
          <p:cNvSpPr/>
          <p:nvPr/>
        </p:nvSpPr>
        <p:spPr>
          <a:xfrm>
            <a:off x="4299480" y="3301200"/>
            <a:ext cx="332280" cy="342360"/>
          </a:xfrm>
          <a:prstGeom prst="flowChartConnector">
            <a:avLst/>
          </a:prstGeom>
          <a:solidFill>
            <a:srgbClr val="FF6F61"/>
          </a:solidFill>
          <a:ln>
            <a:noFill/>
          </a:ln>
        </p:spPr>
      </p:sp>
      <p:sp>
        <p:nvSpPr>
          <p:cNvPr id="302" name="CustomShape 21"/>
          <p:cNvSpPr/>
          <p:nvPr/>
        </p:nvSpPr>
        <p:spPr>
          <a:xfrm>
            <a:off x="4299480" y="3759840"/>
            <a:ext cx="332280" cy="342360"/>
          </a:xfrm>
          <a:prstGeom prst="flowChartConnector">
            <a:avLst/>
          </a:prstGeom>
          <a:solidFill>
            <a:srgbClr val="CC4757"/>
          </a:solidFill>
          <a:ln>
            <a:noFill/>
          </a:ln>
        </p:spPr>
      </p:sp>
      <p:sp>
        <p:nvSpPr>
          <p:cNvPr id="303" name="Line 22"/>
          <p:cNvSpPr/>
          <p:nvPr/>
        </p:nvSpPr>
        <p:spPr>
          <a:xfrm>
            <a:off x="4446000" y="4215960"/>
            <a:ext cx="0" cy="687960"/>
          </a:xfrm>
          <a:prstGeom prst="line">
            <a:avLst/>
          </a:prstGeom>
          <a:ln w="28440">
            <a:solidFill>
              <a:srgbClr val="FF953E"/>
            </a:solidFill>
            <a:custDash>
              <a:ds d="316000" sp="237000"/>
            </a:custDash>
            <a:round/>
          </a:ln>
        </p:spPr>
      </p:sp>
      <p:sp>
        <p:nvSpPr>
          <p:cNvPr id="304" name="CustomShape 23"/>
          <p:cNvSpPr/>
          <p:nvPr/>
        </p:nvSpPr>
        <p:spPr>
          <a:xfrm>
            <a:off x="4299480" y="5017680"/>
            <a:ext cx="332280" cy="342360"/>
          </a:xfrm>
          <a:prstGeom prst="flowChartConnector">
            <a:avLst/>
          </a:prstGeom>
          <a:solidFill>
            <a:srgbClr val="5488BC"/>
          </a:solidFill>
          <a:ln>
            <a:noFill/>
          </a:ln>
        </p:spPr>
      </p:sp>
      <p:sp>
        <p:nvSpPr>
          <p:cNvPr id="305" name="Line 24"/>
          <p:cNvSpPr/>
          <p:nvPr/>
        </p:nvSpPr>
        <p:spPr>
          <a:xfrm>
            <a:off x="5077440" y="4329000"/>
            <a:ext cx="1000800" cy="0"/>
          </a:xfrm>
          <a:prstGeom prst="line">
            <a:avLst/>
          </a:prstGeom>
          <a:ln w="38160">
            <a:solidFill>
              <a:srgbClr val="FF953E"/>
            </a:solidFill>
            <a:custDash>
              <a:ds d="424000" sp="318000"/>
            </a:custDash>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6" name="圖片 4"/>
          <p:cNvPicPr/>
          <p:nvPr/>
        </p:nvPicPr>
        <p:blipFill>
          <a:blip r:embed="rId2"/>
          <a:stretch>
            <a:fillRect/>
          </a:stretch>
        </p:blipFill>
        <p:spPr>
          <a:xfrm>
            <a:off x="0" y="1654200"/>
            <a:ext cx="9143640" cy="4870800"/>
          </a:xfrm>
          <a:prstGeom prst="rect">
            <a:avLst/>
          </a:prstGeom>
          <a:ln>
            <a:noFill/>
          </a:ln>
        </p:spPr>
      </p:pic>
      <p:sp>
        <p:nvSpPr>
          <p:cNvPr id="307" name="TextShape 1"/>
          <p:cNvSpPr txBox="1"/>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Extract Feature (02.extract.feat.sh)</a:t>
            </a:r>
            <a:endParaRPr/>
          </a:p>
        </p:txBody>
      </p:sp>
      <p:sp>
        <p:nvSpPr>
          <p:cNvPr id="308" name="TextShape 2"/>
          <p:cNvSpPr txBox="1"/>
          <p:nvPr/>
        </p:nvSpPr>
        <p:spPr>
          <a:xfrm>
            <a:off x="0" y="1271520"/>
            <a:ext cx="533160" cy="244080"/>
          </a:xfrm>
          <a:prstGeom prst="rect">
            <a:avLst/>
          </a:prstGeom>
        </p:spPr>
        <p:txBody>
          <a:bodyPr anchor="ctr"/>
          <a:lstStyle/>
          <a:p>
            <a:pPr>
              <a:lnSpc>
                <a:spcPct val="80000"/>
              </a:lnSpc>
            </a:pPr>
            <a:fld id="{D3DBCF02-3387-40BA-B79B-C151F7E44168}" type="slidenum">
              <a:rPr lang="en-US" sz="1200" b="1">
                <a:solidFill>
                  <a:srgbClr val="FFFFFF"/>
                </a:solidFill>
                <a:latin typeface="Arial"/>
                <a:ea typeface="新細明體"/>
              </a:rPr>
              <a:t>18</a:t>
            </a:fld>
            <a:endParaRPr/>
          </a:p>
        </p:txBody>
      </p:sp>
      <p:sp>
        <p:nvSpPr>
          <p:cNvPr id="309" name="CustomShape 3"/>
          <p:cNvSpPr/>
          <p:nvPr/>
        </p:nvSpPr>
        <p:spPr>
          <a:xfrm>
            <a:off x="0" y="1654200"/>
            <a:ext cx="9143640" cy="1270440"/>
          </a:xfrm>
          <a:prstGeom prst="rect">
            <a:avLst/>
          </a:prstGeom>
          <a:noFill/>
          <a:ln w="38160">
            <a:solidFill>
              <a:srgbClr val="FF0000"/>
            </a:solidFill>
            <a:round/>
          </a:ln>
        </p:spPr>
      </p:sp>
      <p:sp>
        <p:nvSpPr>
          <p:cNvPr id="310" name="CustomShape 4"/>
          <p:cNvSpPr/>
          <p:nvPr/>
        </p:nvSpPr>
        <p:spPr>
          <a:xfrm>
            <a:off x="0" y="3454200"/>
            <a:ext cx="9143640" cy="1270440"/>
          </a:xfrm>
          <a:prstGeom prst="rect">
            <a:avLst/>
          </a:prstGeom>
          <a:noFill/>
          <a:ln w="38160">
            <a:solidFill>
              <a:srgbClr val="FF0000"/>
            </a:solidFill>
            <a:round/>
          </a:ln>
        </p:spPr>
      </p:sp>
      <p:sp>
        <p:nvSpPr>
          <p:cNvPr id="311" name="CustomShape 5"/>
          <p:cNvSpPr/>
          <p:nvPr/>
        </p:nvSpPr>
        <p:spPr>
          <a:xfrm>
            <a:off x="0" y="5159880"/>
            <a:ext cx="9143640" cy="1270440"/>
          </a:xfrm>
          <a:prstGeom prst="rect">
            <a:avLst/>
          </a:prstGeom>
          <a:noFill/>
          <a:ln w="38160">
            <a:solidFill>
              <a:srgbClr val="FF0000"/>
            </a:solidFill>
            <a:round/>
          </a:ln>
        </p:spPr>
      </p:sp>
      <p:sp>
        <p:nvSpPr>
          <p:cNvPr id="312" name="CustomShape 6"/>
          <p:cNvSpPr/>
          <p:nvPr/>
        </p:nvSpPr>
        <p:spPr>
          <a:xfrm>
            <a:off x="2195640" y="1674360"/>
            <a:ext cx="1583640" cy="364680"/>
          </a:xfrm>
          <a:prstGeom prst="rect">
            <a:avLst/>
          </a:prstGeom>
          <a:noFill/>
          <a:ln>
            <a:noFill/>
          </a:ln>
        </p:spPr>
        <p:txBody>
          <a:bodyPr lIns="90000" tIns="45000" rIns="90000" bIns="45000"/>
          <a:lstStyle/>
          <a:p>
            <a:pPr>
              <a:lnSpc>
                <a:spcPct val="100000"/>
              </a:lnSpc>
            </a:pPr>
            <a:r>
              <a:rPr lang="en-US" b="1">
                <a:solidFill>
                  <a:srgbClr val="FFFFFF"/>
                </a:solidFill>
                <a:latin typeface="Arial"/>
                <a:ea typeface="新細明體"/>
              </a:rPr>
              <a:t>Training Set</a:t>
            </a:r>
            <a:endParaRPr/>
          </a:p>
        </p:txBody>
      </p:sp>
      <p:sp>
        <p:nvSpPr>
          <p:cNvPr id="313" name="CustomShape 7"/>
          <p:cNvSpPr/>
          <p:nvPr/>
        </p:nvSpPr>
        <p:spPr>
          <a:xfrm>
            <a:off x="2195640" y="3454200"/>
            <a:ext cx="2160000" cy="364680"/>
          </a:xfrm>
          <a:prstGeom prst="rect">
            <a:avLst/>
          </a:prstGeom>
          <a:noFill/>
          <a:ln>
            <a:noFill/>
          </a:ln>
        </p:spPr>
        <p:txBody>
          <a:bodyPr lIns="90000" tIns="45000" rIns="90000" bIns="45000"/>
          <a:lstStyle/>
          <a:p>
            <a:pPr>
              <a:lnSpc>
                <a:spcPct val="100000"/>
              </a:lnSpc>
            </a:pPr>
            <a:r>
              <a:rPr lang="en-US" b="1">
                <a:solidFill>
                  <a:srgbClr val="FFFFFF"/>
                </a:solidFill>
                <a:latin typeface="Arial"/>
                <a:ea typeface="新細明體"/>
              </a:rPr>
              <a:t>Development Set</a:t>
            </a:r>
            <a:endParaRPr/>
          </a:p>
        </p:txBody>
      </p:sp>
      <p:sp>
        <p:nvSpPr>
          <p:cNvPr id="314" name="CustomShape 8"/>
          <p:cNvSpPr/>
          <p:nvPr/>
        </p:nvSpPr>
        <p:spPr>
          <a:xfrm>
            <a:off x="2195640" y="5159880"/>
            <a:ext cx="1583640" cy="364680"/>
          </a:xfrm>
          <a:prstGeom prst="rect">
            <a:avLst/>
          </a:prstGeom>
          <a:noFill/>
          <a:ln>
            <a:noFill/>
          </a:ln>
        </p:spPr>
        <p:txBody>
          <a:bodyPr lIns="90000" tIns="45000" rIns="90000" bIns="45000"/>
          <a:lstStyle/>
          <a:p>
            <a:pPr>
              <a:lnSpc>
                <a:spcPct val="100000"/>
              </a:lnSpc>
            </a:pPr>
            <a:r>
              <a:rPr lang="en-US" b="1">
                <a:solidFill>
                  <a:srgbClr val="FFFFFF"/>
                </a:solidFill>
                <a:latin typeface="Arial"/>
                <a:ea typeface="新細明體"/>
              </a:rPr>
              <a:t>Testing Set</a:t>
            </a:r>
            <a:endParaRPr/>
          </a:p>
        </p:txBody>
      </p:sp>
      <p:sp>
        <p:nvSpPr>
          <p:cNvPr id="315" name="CustomShape 9"/>
          <p:cNvSpPr/>
          <p:nvPr/>
        </p:nvSpPr>
        <p:spPr>
          <a:xfrm>
            <a:off x="2748600" y="2082240"/>
            <a:ext cx="1955520" cy="304920"/>
          </a:xfrm>
          <a:prstGeom prst="rect">
            <a:avLst/>
          </a:prstGeom>
          <a:solidFill>
            <a:srgbClr val="DDE7F2">
              <a:alpha val="52157"/>
            </a:srgbClr>
          </a:solidFill>
          <a:ln w="19080">
            <a:noFill/>
          </a:ln>
        </p:spPr>
      </p:sp>
      <p:sp>
        <p:nvSpPr>
          <p:cNvPr id="316" name="CustomShape 10"/>
          <p:cNvSpPr/>
          <p:nvPr/>
        </p:nvSpPr>
        <p:spPr>
          <a:xfrm>
            <a:off x="4704120" y="2064960"/>
            <a:ext cx="3540240" cy="304920"/>
          </a:xfrm>
          <a:prstGeom prst="rect">
            <a:avLst/>
          </a:prstGeom>
          <a:solidFill>
            <a:srgbClr val="7030A0">
              <a:alpha val="45882"/>
            </a:srgbClr>
          </a:solidFill>
          <a:ln w="19080">
            <a:noFill/>
          </a:ln>
        </p:spPr>
      </p:sp>
      <p:sp>
        <p:nvSpPr>
          <p:cNvPr id="317" name="CustomShape 11"/>
          <p:cNvSpPr/>
          <p:nvPr/>
        </p:nvSpPr>
        <p:spPr>
          <a:xfrm>
            <a:off x="4016880" y="1785600"/>
            <a:ext cx="779760" cy="364680"/>
          </a:xfrm>
          <a:prstGeom prst="rect">
            <a:avLst/>
          </a:prstGeom>
          <a:noFill/>
          <a:ln>
            <a:noFill/>
          </a:ln>
        </p:spPr>
        <p:txBody>
          <a:bodyPr lIns="90000" tIns="45000" rIns="90000" bIns="45000"/>
          <a:lstStyle/>
          <a:p>
            <a:pPr>
              <a:lnSpc>
                <a:spcPct val="100000"/>
              </a:lnSpc>
            </a:pPr>
            <a:r>
              <a:rPr lang="en-US" i="1">
                <a:solidFill>
                  <a:srgbClr val="FFFFFF"/>
                </a:solidFill>
                <a:latin typeface="Arial"/>
                <a:ea typeface="新細明體"/>
              </a:rPr>
              <a:t>Input</a:t>
            </a:r>
            <a:endParaRPr/>
          </a:p>
        </p:txBody>
      </p:sp>
      <p:sp>
        <p:nvSpPr>
          <p:cNvPr id="318" name="CustomShape 12"/>
          <p:cNvSpPr/>
          <p:nvPr/>
        </p:nvSpPr>
        <p:spPr>
          <a:xfrm>
            <a:off x="7464240" y="1785600"/>
            <a:ext cx="923760" cy="364680"/>
          </a:xfrm>
          <a:prstGeom prst="rect">
            <a:avLst/>
          </a:prstGeom>
          <a:noFill/>
          <a:ln>
            <a:noFill/>
          </a:ln>
        </p:spPr>
        <p:txBody>
          <a:bodyPr lIns="90000" tIns="45000" rIns="90000" bIns="45000"/>
          <a:lstStyle/>
          <a:p>
            <a:pPr>
              <a:lnSpc>
                <a:spcPct val="100000"/>
              </a:lnSpc>
            </a:pPr>
            <a:r>
              <a:rPr lang="en-US" i="1">
                <a:solidFill>
                  <a:srgbClr val="FFFFFF"/>
                </a:solidFill>
                <a:latin typeface="Arial"/>
                <a:ea typeface="新細明體"/>
              </a:rPr>
              <a:t>Output</a:t>
            </a:r>
            <a:endParaRPr/>
          </a:p>
        </p:txBody>
      </p:sp>
      <p:sp>
        <p:nvSpPr>
          <p:cNvPr id="319" name="CustomShape 13"/>
          <p:cNvSpPr/>
          <p:nvPr/>
        </p:nvSpPr>
        <p:spPr>
          <a:xfrm>
            <a:off x="5148000" y="2061000"/>
            <a:ext cx="1656000" cy="326160"/>
          </a:xfrm>
          <a:prstGeom prst="ellipse">
            <a:avLst/>
          </a:prstGeom>
          <a:noFill/>
          <a:ln w="19080">
            <a:solidFill>
              <a:srgbClr val="FF0000"/>
            </a:solidFill>
            <a:round/>
          </a:ln>
        </p:spPr>
      </p:sp>
      <p:sp>
        <p:nvSpPr>
          <p:cNvPr id="320" name="CustomShape 14"/>
          <p:cNvSpPr/>
          <p:nvPr/>
        </p:nvSpPr>
        <p:spPr>
          <a:xfrm>
            <a:off x="6804360" y="2061000"/>
            <a:ext cx="1439640" cy="326160"/>
          </a:xfrm>
          <a:prstGeom prst="ellipse">
            <a:avLst/>
          </a:prstGeom>
          <a:noFill/>
          <a:ln w="19080">
            <a:solidFill>
              <a:srgbClr val="FF0000"/>
            </a:solidFill>
            <a:round/>
          </a:ln>
        </p:spPr>
      </p:sp>
      <p:sp>
        <p:nvSpPr>
          <p:cNvPr id="321" name="CustomShape 15"/>
          <p:cNvSpPr/>
          <p:nvPr/>
        </p:nvSpPr>
        <p:spPr>
          <a:xfrm>
            <a:off x="5515920" y="2250000"/>
            <a:ext cx="990000" cy="364680"/>
          </a:xfrm>
          <a:prstGeom prst="rect">
            <a:avLst/>
          </a:prstGeom>
          <a:noFill/>
          <a:ln>
            <a:noFill/>
          </a:ln>
        </p:spPr>
        <p:txBody>
          <a:bodyPr lIns="90000" tIns="45000" rIns="90000" bIns="45000"/>
          <a:lstStyle/>
          <a:p>
            <a:pPr>
              <a:lnSpc>
                <a:spcPct val="100000"/>
              </a:lnSpc>
            </a:pPr>
            <a:r>
              <a:rPr lang="en-US" u="sng">
                <a:solidFill>
                  <a:srgbClr val="BFBFBF"/>
                </a:solidFill>
                <a:latin typeface="Arial"/>
                <a:ea typeface="新細明體"/>
              </a:rPr>
              <a:t>Archive</a:t>
            </a:r>
            <a:endParaRPr/>
          </a:p>
        </p:txBody>
      </p:sp>
      <p:sp>
        <p:nvSpPr>
          <p:cNvPr id="322" name="CustomShape 16"/>
          <p:cNvSpPr/>
          <p:nvPr/>
        </p:nvSpPr>
        <p:spPr>
          <a:xfrm>
            <a:off x="7416720" y="2265480"/>
            <a:ext cx="667440" cy="364680"/>
          </a:xfrm>
          <a:prstGeom prst="rect">
            <a:avLst/>
          </a:prstGeom>
          <a:noFill/>
          <a:ln>
            <a:noFill/>
          </a:ln>
        </p:spPr>
        <p:txBody>
          <a:bodyPr lIns="90000" tIns="45000" rIns="90000" bIns="45000"/>
          <a:lstStyle/>
          <a:p>
            <a:pPr>
              <a:lnSpc>
                <a:spcPct val="100000"/>
              </a:lnSpc>
            </a:pPr>
            <a:r>
              <a:rPr lang="en-US" u="sng">
                <a:solidFill>
                  <a:srgbClr val="BFBFBF"/>
                </a:solidFill>
                <a:latin typeface="Arial"/>
                <a:ea typeface="新細明體"/>
              </a:rPr>
              <a:t>目錄</a:t>
            </a:r>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309"/>
                                        </p:tgtEl>
                                        <p:attrNameLst>
                                          <p:attrName>style.visibility</p:attrName>
                                        </p:attrNameLst>
                                      </p:cBhvr>
                                      <p:to>
                                        <p:strVal val="visible"/>
                                      </p:to>
                                    </p:set>
                                    <p:animEffect transition="in" filter="fade">
                                      <p:cBhvr additive="repl">
                                        <p:cTn id="7" dur="500"/>
                                        <p:tgtEl>
                                          <p:spTgt spid="309"/>
                                        </p:tgtEl>
                                      </p:cBhvr>
                                    </p:animEffect>
                                  </p:childTnLst>
                                </p:cTn>
                              </p:par>
                              <p:par>
                                <p:cTn id="8" presetID="10" presetClass="entr" fill="hold" nodeType="withEffect">
                                  <p:stCondLst>
                                    <p:cond delay="0"/>
                                  </p:stCondLst>
                                  <p:childTnLst>
                                    <p:set>
                                      <p:cBhvr>
                                        <p:cTn id="9" dur="1" fill="hold">
                                          <p:stCondLst>
                                            <p:cond delay="0"/>
                                          </p:stCondLst>
                                        </p:cTn>
                                        <p:tgtEl>
                                          <p:spTgt spid="312"/>
                                        </p:tgtEl>
                                        <p:attrNameLst>
                                          <p:attrName>style.visibility</p:attrName>
                                        </p:attrNameLst>
                                      </p:cBhvr>
                                      <p:to>
                                        <p:strVal val="visible"/>
                                      </p:to>
                                    </p:set>
                                    <p:animEffect transition="in" filter="fade">
                                      <p:cBhvr additive="repl">
                                        <p:cTn id="10" dur="500"/>
                                        <p:tgtEl>
                                          <p:spTgt spid="3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nodeType="clickEffect">
                                  <p:stCondLst>
                                    <p:cond delay="0"/>
                                  </p:stCondLst>
                                  <p:childTnLst>
                                    <p:set>
                                      <p:cBhvr>
                                        <p:cTn id="14" dur="1" fill="hold">
                                          <p:stCondLst>
                                            <p:cond delay="0"/>
                                          </p:stCondLst>
                                        </p:cTn>
                                        <p:tgtEl>
                                          <p:spTgt spid="313"/>
                                        </p:tgtEl>
                                        <p:attrNameLst>
                                          <p:attrName>style.visibility</p:attrName>
                                        </p:attrNameLst>
                                      </p:cBhvr>
                                      <p:to>
                                        <p:strVal val="visible"/>
                                      </p:to>
                                    </p:set>
                                    <p:animEffect transition="in" filter="fade">
                                      <p:cBhvr additive="repl">
                                        <p:cTn id="15" dur="500"/>
                                        <p:tgtEl>
                                          <p:spTgt spid="313"/>
                                        </p:tgtEl>
                                      </p:cBhvr>
                                    </p:animEffect>
                                  </p:childTnLst>
                                </p:cTn>
                              </p:par>
                              <p:par>
                                <p:cTn id="16" presetID="10" presetClass="entr" fill="hold" nodeType="withEffect">
                                  <p:stCondLst>
                                    <p:cond delay="0"/>
                                  </p:stCondLst>
                                  <p:childTnLst>
                                    <p:set>
                                      <p:cBhvr>
                                        <p:cTn id="17" dur="1" fill="hold">
                                          <p:stCondLst>
                                            <p:cond delay="0"/>
                                          </p:stCondLst>
                                        </p:cTn>
                                        <p:tgtEl>
                                          <p:spTgt spid="310"/>
                                        </p:tgtEl>
                                        <p:attrNameLst>
                                          <p:attrName>style.visibility</p:attrName>
                                        </p:attrNameLst>
                                      </p:cBhvr>
                                      <p:to>
                                        <p:strVal val="visible"/>
                                      </p:to>
                                    </p:set>
                                    <p:animEffect transition="in" filter="fade">
                                      <p:cBhvr additive="repl">
                                        <p:cTn id="18" dur="500"/>
                                        <p:tgtEl>
                                          <p:spTgt spid="3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fill="hold" nodeType="clickEffect">
                                  <p:stCondLst>
                                    <p:cond delay="0"/>
                                  </p:stCondLst>
                                  <p:childTnLst>
                                    <p:set>
                                      <p:cBhvr>
                                        <p:cTn id="22" dur="1" fill="hold">
                                          <p:stCondLst>
                                            <p:cond delay="0"/>
                                          </p:stCondLst>
                                        </p:cTn>
                                        <p:tgtEl>
                                          <p:spTgt spid="314"/>
                                        </p:tgtEl>
                                        <p:attrNameLst>
                                          <p:attrName>style.visibility</p:attrName>
                                        </p:attrNameLst>
                                      </p:cBhvr>
                                      <p:to>
                                        <p:strVal val="visible"/>
                                      </p:to>
                                    </p:set>
                                    <p:animEffect transition="in" filter="fade">
                                      <p:cBhvr additive="repl">
                                        <p:cTn id="23" dur="500"/>
                                        <p:tgtEl>
                                          <p:spTgt spid="314"/>
                                        </p:tgtEl>
                                      </p:cBhvr>
                                    </p:animEffect>
                                  </p:childTnLst>
                                </p:cTn>
                              </p:par>
                              <p:par>
                                <p:cTn id="24" presetID="10" presetClass="entr" fill="hold" nodeType="withEffect">
                                  <p:stCondLst>
                                    <p:cond delay="0"/>
                                  </p:stCondLst>
                                  <p:childTnLst>
                                    <p:set>
                                      <p:cBhvr>
                                        <p:cTn id="25" dur="1" fill="hold">
                                          <p:stCondLst>
                                            <p:cond delay="0"/>
                                          </p:stCondLst>
                                        </p:cTn>
                                        <p:tgtEl>
                                          <p:spTgt spid="311"/>
                                        </p:tgtEl>
                                        <p:attrNameLst>
                                          <p:attrName>style.visibility</p:attrName>
                                        </p:attrNameLst>
                                      </p:cBhvr>
                                      <p:to>
                                        <p:strVal val="visible"/>
                                      </p:to>
                                    </p:set>
                                    <p:animEffect transition="in" filter="fade">
                                      <p:cBhvr additive="repl">
                                        <p:cTn id="26" dur="500"/>
                                        <p:tgtEl>
                                          <p:spTgt spid="3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nodeType="clickEffect">
                                  <p:stCondLst>
                                    <p:cond delay="0"/>
                                  </p:stCondLst>
                                  <p:childTnLst>
                                    <p:set>
                                      <p:cBhvr>
                                        <p:cTn id="30" dur="1" fill="hold">
                                          <p:stCondLst>
                                            <p:cond delay="0"/>
                                          </p:stCondLst>
                                        </p:cTn>
                                        <p:tgtEl>
                                          <p:spTgt spid="317"/>
                                        </p:tgtEl>
                                        <p:attrNameLst>
                                          <p:attrName>style.visibility</p:attrName>
                                        </p:attrNameLst>
                                      </p:cBhvr>
                                      <p:to>
                                        <p:strVal val="visible"/>
                                      </p:to>
                                    </p:set>
                                    <p:animEffect transition="in" filter="fade">
                                      <p:cBhvr additive="repl">
                                        <p:cTn id="31" dur="500"/>
                                        <p:tgtEl>
                                          <p:spTgt spid="317"/>
                                        </p:tgtEl>
                                      </p:cBhvr>
                                    </p:animEffect>
                                  </p:childTnLst>
                                </p:cTn>
                              </p:par>
                              <p:par>
                                <p:cTn id="32" presetID="10" presetClass="entr" fill="hold" nodeType="withEffect">
                                  <p:stCondLst>
                                    <p:cond delay="0"/>
                                  </p:stCondLst>
                                  <p:childTnLst>
                                    <p:set>
                                      <p:cBhvr>
                                        <p:cTn id="33" dur="1" fill="hold">
                                          <p:stCondLst>
                                            <p:cond delay="0"/>
                                          </p:stCondLst>
                                        </p:cTn>
                                        <p:tgtEl>
                                          <p:spTgt spid="315"/>
                                        </p:tgtEl>
                                        <p:attrNameLst>
                                          <p:attrName>style.visibility</p:attrName>
                                        </p:attrNameLst>
                                      </p:cBhvr>
                                      <p:to>
                                        <p:strVal val="visible"/>
                                      </p:to>
                                    </p:set>
                                    <p:animEffect transition="in" filter="fade">
                                      <p:cBhvr additive="repl">
                                        <p:cTn id="34" dur="500"/>
                                        <p:tgtEl>
                                          <p:spTgt spid="31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fill="hold" nodeType="clickEffect">
                                  <p:stCondLst>
                                    <p:cond delay="0"/>
                                  </p:stCondLst>
                                  <p:childTnLst>
                                    <p:set>
                                      <p:cBhvr>
                                        <p:cTn id="38" dur="1" fill="hold">
                                          <p:stCondLst>
                                            <p:cond delay="0"/>
                                          </p:stCondLst>
                                        </p:cTn>
                                        <p:tgtEl>
                                          <p:spTgt spid="318"/>
                                        </p:tgtEl>
                                        <p:attrNameLst>
                                          <p:attrName>style.visibility</p:attrName>
                                        </p:attrNameLst>
                                      </p:cBhvr>
                                      <p:to>
                                        <p:strVal val="visible"/>
                                      </p:to>
                                    </p:set>
                                    <p:animEffect transition="in" filter="fade">
                                      <p:cBhvr additive="repl">
                                        <p:cTn id="39" dur="500"/>
                                        <p:tgtEl>
                                          <p:spTgt spid="318"/>
                                        </p:tgtEl>
                                      </p:cBhvr>
                                    </p:animEffect>
                                  </p:childTnLst>
                                </p:cTn>
                              </p:par>
                              <p:par>
                                <p:cTn id="40" presetID="10" presetClass="entr" fill="hold" nodeType="withEffect">
                                  <p:stCondLst>
                                    <p:cond delay="0"/>
                                  </p:stCondLst>
                                  <p:childTnLst>
                                    <p:set>
                                      <p:cBhvr>
                                        <p:cTn id="41" dur="1" fill="hold">
                                          <p:stCondLst>
                                            <p:cond delay="0"/>
                                          </p:stCondLst>
                                        </p:cTn>
                                        <p:tgtEl>
                                          <p:spTgt spid="316"/>
                                        </p:tgtEl>
                                        <p:attrNameLst>
                                          <p:attrName>style.visibility</p:attrName>
                                        </p:attrNameLst>
                                      </p:cBhvr>
                                      <p:to>
                                        <p:strVal val="visible"/>
                                      </p:to>
                                    </p:set>
                                    <p:animEffect transition="in" filter="fade">
                                      <p:cBhvr additive="repl">
                                        <p:cTn id="42" dur="500"/>
                                        <p:tgtEl>
                                          <p:spTgt spid="3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nodeType="clickEffect">
                                  <p:stCondLst>
                                    <p:cond delay="0"/>
                                  </p:stCondLst>
                                  <p:childTnLst>
                                    <p:set>
                                      <p:cBhvr>
                                        <p:cTn id="46" dur="1" fill="hold">
                                          <p:stCondLst>
                                            <p:cond delay="0"/>
                                          </p:stCondLst>
                                        </p:cTn>
                                        <p:tgtEl>
                                          <p:spTgt spid="319"/>
                                        </p:tgtEl>
                                        <p:attrNameLst>
                                          <p:attrName>style.visibility</p:attrName>
                                        </p:attrNameLst>
                                      </p:cBhvr>
                                      <p:to>
                                        <p:strVal val="visible"/>
                                      </p:to>
                                    </p:set>
                                    <p:animEffect transition="in" filter="fade">
                                      <p:cBhvr additive="repl">
                                        <p:cTn id="47" dur="500"/>
                                        <p:tgtEl>
                                          <p:spTgt spid="319"/>
                                        </p:tgtEl>
                                      </p:cBhvr>
                                    </p:animEffect>
                                  </p:childTnLst>
                                </p:cTn>
                              </p:par>
                              <p:par>
                                <p:cTn id="48" presetID="10" presetClass="entr" fill="hold" nodeType="withEffect">
                                  <p:stCondLst>
                                    <p:cond delay="0"/>
                                  </p:stCondLst>
                                  <p:childTnLst>
                                    <p:set>
                                      <p:cBhvr>
                                        <p:cTn id="49" dur="1" fill="hold">
                                          <p:stCondLst>
                                            <p:cond delay="0"/>
                                          </p:stCondLst>
                                        </p:cTn>
                                        <p:tgtEl>
                                          <p:spTgt spid="321"/>
                                        </p:tgtEl>
                                        <p:attrNameLst>
                                          <p:attrName>style.visibility</p:attrName>
                                        </p:attrNameLst>
                                      </p:cBhvr>
                                      <p:to>
                                        <p:strVal val="visible"/>
                                      </p:to>
                                    </p:set>
                                    <p:animEffect transition="in" filter="fade">
                                      <p:cBhvr additive="repl">
                                        <p:cTn id="50" dur="500"/>
                                        <p:tgtEl>
                                          <p:spTgt spid="3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nodeType="clickEffect">
                                  <p:stCondLst>
                                    <p:cond delay="0"/>
                                  </p:stCondLst>
                                  <p:childTnLst>
                                    <p:set>
                                      <p:cBhvr>
                                        <p:cTn id="54" dur="1" fill="hold">
                                          <p:stCondLst>
                                            <p:cond delay="0"/>
                                          </p:stCondLst>
                                        </p:cTn>
                                        <p:tgtEl>
                                          <p:spTgt spid="322"/>
                                        </p:tgtEl>
                                        <p:attrNameLst>
                                          <p:attrName>style.visibility</p:attrName>
                                        </p:attrNameLst>
                                      </p:cBhvr>
                                      <p:to>
                                        <p:strVal val="visible"/>
                                      </p:to>
                                    </p:set>
                                    <p:animEffect transition="in" filter="fade">
                                      <p:cBhvr additive="repl">
                                        <p:cTn id="55" dur="500"/>
                                        <p:tgtEl>
                                          <p:spTgt spid="322"/>
                                        </p:tgtEl>
                                      </p:cBhvr>
                                    </p:animEffect>
                                  </p:childTnLst>
                                </p:cTn>
                              </p:par>
                              <p:par>
                                <p:cTn id="56" presetID="10" presetClass="entr" fill="hold" nodeType="withEffect">
                                  <p:stCondLst>
                                    <p:cond delay="0"/>
                                  </p:stCondLst>
                                  <p:childTnLst>
                                    <p:set>
                                      <p:cBhvr>
                                        <p:cTn id="57" dur="1" fill="hold">
                                          <p:stCondLst>
                                            <p:cond delay="0"/>
                                          </p:stCondLst>
                                        </p:cTn>
                                        <p:tgtEl>
                                          <p:spTgt spid="320"/>
                                        </p:tgtEl>
                                        <p:attrNameLst>
                                          <p:attrName>style.visibility</p:attrName>
                                        </p:attrNameLst>
                                      </p:cBhvr>
                                      <p:to>
                                        <p:strVal val="visible"/>
                                      </p:to>
                                    </p:set>
                                    <p:animEffect transition="in" filter="fade">
                                      <p:cBhvr additive="repl">
                                        <p:cTn id="58" dur="500"/>
                                        <p:tgtEl>
                                          <p:spTgt spid="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TextShape 1"/>
          <p:cNvSpPr txBox="1"/>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Kaldi rspecifier &amp; wspecifier format</a:t>
            </a:r>
            <a:endParaRPr/>
          </a:p>
        </p:txBody>
      </p:sp>
      <p:sp>
        <p:nvSpPr>
          <p:cNvPr id="324" name="TextShape 2"/>
          <p:cNvSpPr txBox="1"/>
          <p:nvPr/>
        </p:nvSpPr>
        <p:spPr>
          <a:xfrm>
            <a:off x="612720" y="1600200"/>
            <a:ext cx="8152920" cy="4495320"/>
          </a:xfrm>
          <a:prstGeom prst="rect">
            <a:avLst/>
          </a:prstGeom>
        </p:spPr>
        <p:txBody>
          <a:bodyPr/>
          <a:lstStyle/>
          <a:p>
            <a:pPr marL="457200" indent="-457200">
              <a:lnSpc>
                <a:spcPct val="100000"/>
              </a:lnSpc>
              <a:buSzPct val="60000"/>
              <a:buFont typeface="Wingdings" pitchFamily="2" charset="2"/>
              <a:buChar char="u"/>
            </a:pPr>
            <a:r>
              <a:rPr lang="zh-TW" sz="2900" dirty="0">
                <a:solidFill>
                  <a:srgbClr val="000000"/>
                </a:solidFill>
                <a:latin typeface="Tw Cen MT"/>
              </a:rPr>
              <a:t>ark:&lt;ark file&gt; 眾多小檔案的檔案庫，可能是wav檔、mfcc檔、statistics的集合</a:t>
            </a:r>
            <a:endParaRPr dirty="0"/>
          </a:p>
          <a:p>
            <a:pPr marL="457200" indent="-457200">
              <a:lnSpc>
                <a:spcPct val="100000"/>
              </a:lnSpc>
              <a:buSzPct val="60000"/>
              <a:buFont typeface="Wingdings" pitchFamily="2" charset="2"/>
              <a:buChar char="u"/>
            </a:pPr>
            <a:r>
              <a:rPr lang="zh-TW" sz="2900" dirty="0">
                <a:solidFill>
                  <a:srgbClr val="000000"/>
                </a:solidFill>
                <a:latin typeface="Tw Cen MT"/>
              </a:rPr>
              <a:t>scp:&lt;scp file&gt; 一群檔案的位置表，可能指向個別檔案(如我們的material/train.wav.scp)，也可以指向ark檔中的位置</a:t>
            </a:r>
            <a:endParaRPr dirty="0"/>
          </a:p>
          <a:p>
            <a:pPr marL="457200" indent="-457200">
              <a:lnSpc>
                <a:spcPct val="100000"/>
              </a:lnSpc>
              <a:buSzPct val="60000"/>
              <a:buFont typeface="Wingdings" pitchFamily="2" charset="2"/>
              <a:buChar char="u"/>
            </a:pPr>
            <a:r>
              <a:rPr lang="zh-TW" sz="2900" dirty="0">
                <a:solidFill>
                  <a:srgbClr val="000000"/>
                </a:solidFill>
                <a:latin typeface="Tw Cen MT"/>
              </a:rPr>
              <a:t>ark,t:&lt;ark file&gt; 輸出文字檔案的ark，當輸入時,t無作用；不加,t，預設輸出二進位格式</a:t>
            </a:r>
            <a:endParaRPr dirty="0"/>
          </a:p>
          <a:p>
            <a:pPr marL="457200" indent="-457200">
              <a:lnSpc>
                <a:spcPct val="100000"/>
              </a:lnSpc>
              <a:buSzPct val="60000"/>
              <a:buFont typeface="Wingdings" pitchFamily="2" charset="2"/>
              <a:buChar char="u"/>
            </a:pPr>
            <a:r>
              <a:rPr lang="zh-TW" sz="2900" dirty="0">
                <a:solidFill>
                  <a:srgbClr val="000000"/>
                </a:solidFill>
                <a:latin typeface="Tw Cen MT"/>
              </a:rPr>
              <a:t>ark,scp:&lt;ark file&gt;,&lt;scp file&gt; 同時輸出ark檔和scp檔</a:t>
            </a:r>
            <a:endParaRPr dirty="0"/>
          </a:p>
        </p:txBody>
      </p:sp>
      <p:sp>
        <p:nvSpPr>
          <p:cNvPr id="325" name="TextShape 3"/>
          <p:cNvSpPr txBox="1"/>
          <p:nvPr/>
        </p:nvSpPr>
        <p:spPr>
          <a:xfrm>
            <a:off x="0" y="1271520"/>
            <a:ext cx="533160" cy="244080"/>
          </a:xfrm>
          <a:prstGeom prst="rect">
            <a:avLst/>
          </a:prstGeom>
        </p:spPr>
        <p:txBody>
          <a:bodyPr anchor="ctr"/>
          <a:lstStyle/>
          <a:p>
            <a:pPr>
              <a:lnSpc>
                <a:spcPct val="80000"/>
              </a:lnSpc>
            </a:pPr>
            <a:fld id="{E2B7E177-7164-4B9D-9CD6-9B30BA3FE0D9}" type="slidenum">
              <a:rPr lang="en-US" sz="1200" b="1">
                <a:solidFill>
                  <a:srgbClr val="FFFFFF"/>
                </a:solidFill>
                <a:latin typeface="Arial"/>
                <a:ea typeface="新細明體"/>
              </a:rPr>
              <a:t>19</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1371600" y="2743200"/>
            <a:ext cx="7122600" cy="1672920"/>
          </a:xfrm>
          <a:prstGeom prst="rect">
            <a:avLst/>
          </a:prstGeom>
        </p:spPr>
        <p:txBody>
          <a:bodyPr/>
          <a:lstStyle/>
          <a:p>
            <a:pPr>
              <a:lnSpc>
                <a:spcPct val="100000"/>
              </a:lnSpc>
            </a:pPr>
            <a:r>
              <a:rPr lang="zh-TW" sz="2800">
                <a:solidFill>
                  <a:srgbClr val="30356E"/>
                </a:solidFill>
                <a:latin typeface="Tw Cen MT"/>
              </a:rPr>
              <a:t>Speech Recognition by Kaldi toolkit</a:t>
            </a:r>
            <a:endParaRPr/>
          </a:p>
        </p:txBody>
      </p:sp>
      <p:sp>
        <p:nvSpPr>
          <p:cNvPr id="136" name="TextShape 2"/>
          <p:cNvSpPr txBox="1"/>
          <p:nvPr/>
        </p:nvSpPr>
        <p:spPr>
          <a:xfrm>
            <a:off x="1371600" y="1600200"/>
            <a:ext cx="7619760" cy="990360"/>
          </a:xfrm>
          <a:prstGeom prst="rect">
            <a:avLst/>
          </a:prstGeom>
        </p:spPr>
        <p:txBody>
          <a:bodyPr anchor="ctr"/>
          <a:lstStyle/>
          <a:p>
            <a:pPr>
              <a:lnSpc>
                <a:spcPct val="100000"/>
              </a:lnSpc>
            </a:pPr>
            <a:r>
              <a:rPr lang="zh-TW" sz="4400">
                <a:solidFill>
                  <a:srgbClr val="FFFFFF"/>
                </a:solidFill>
                <a:latin typeface="Tw Cen MT"/>
              </a:rPr>
              <a:t>Introduction of the Project</a:t>
            </a:r>
            <a:endParaRPr/>
          </a:p>
        </p:txBody>
      </p:sp>
      <p:sp>
        <p:nvSpPr>
          <p:cNvPr id="137" name="TextShape 3"/>
          <p:cNvSpPr txBox="1"/>
          <p:nvPr/>
        </p:nvSpPr>
        <p:spPr>
          <a:xfrm>
            <a:off x="0" y="1752480"/>
            <a:ext cx="1294920" cy="701280"/>
          </a:xfrm>
          <a:prstGeom prst="rect">
            <a:avLst/>
          </a:prstGeom>
        </p:spPr>
        <p:txBody>
          <a:bodyPr anchor="ctr"/>
          <a:lstStyle/>
          <a:p>
            <a:pPr>
              <a:lnSpc>
                <a:spcPct val="100000"/>
              </a:lnSpc>
            </a:pPr>
            <a:fld id="{64DE0F3C-9452-4172-9339-8D406AE65131}" type="slidenum">
              <a:rPr lang="en-US" sz="2400" b="1">
                <a:solidFill>
                  <a:srgbClr val="FFFFFF"/>
                </a:solidFill>
                <a:latin typeface="Arial"/>
                <a:ea typeface="新細明體"/>
              </a:rPr>
              <a:t>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TextShape 1"/>
          <p:cNvSpPr txBox="1"/>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Extract Feature (extract.feat.sh)</a:t>
            </a:r>
            <a:endParaRPr/>
          </a:p>
        </p:txBody>
      </p:sp>
      <p:sp>
        <p:nvSpPr>
          <p:cNvPr id="327" name="TextShape 2"/>
          <p:cNvSpPr txBox="1"/>
          <p:nvPr/>
        </p:nvSpPr>
        <p:spPr>
          <a:xfrm>
            <a:off x="612720" y="1600200"/>
            <a:ext cx="8152920" cy="4495320"/>
          </a:xfrm>
          <a:prstGeom prst="rect">
            <a:avLst/>
          </a:prstGeom>
        </p:spPr>
        <p:txBody>
          <a:bodyPr/>
          <a:lstStyle/>
          <a:p>
            <a:pPr marL="457200" indent="-457200">
              <a:lnSpc>
                <a:spcPct val="100000"/>
              </a:lnSpc>
              <a:buSzPct val="60000"/>
              <a:buFont typeface="Wingdings" pitchFamily="2" charset="2"/>
              <a:buChar char="u"/>
            </a:pPr>
            <a:r>
              <a:rPr lang="zh-TW" sz="2900" dirty="0">
                <a:solidFill>
                  <a:srgbClr val="000000"/>
                </a:solidFill>
                <a:latin typeface="Tw Cen MT"/>
              </a:rPr>
              <a:t>add-deltas</a:t>
            </a:r>
            <a:endParaRPr dirty="0"/>
          </a:p>
          <a:p>
            <a:pPr marL="457200" indent="-457200">
              <a:lnSpc>
                <a:spcPct val="100000"/>
              </a:lnSpc>
              <a:buSzPct val="60000"/>
              <a:buFont typeface="Wingdings" pitchFamily="2" charset="2"/>
              <a:buChar char="u"/>
            </a:pPr>
            <a:r>
              <a:rPr lang="zh-TW" sz="2900" dirty="0">
                <a:solidFill>
                  <a:srgbClr val="000000"/>
                </a:solidFill>
                <a:latin typeface="Tw Cen MT"/>
              </a:rPr>
              <a:t>compute-cmvn-stats </a:t>
            </a:r>
            <a:endParaRPr dirty="0"/>
          </a:p>
          <a:p>
            <a:pPr marL="457200" indent="-457200">
              <a:lnSpc>
                <a:spcPct val="100000"/>
              </a:lnSpc>
              <a:buSzPct val="60000"/>
              <a:buFont typeface="Wingdings" pitchFamily="2" charset="2"/>
              <a:buChar char="u"/>
            </a:pPr>
            <a:r>
              <a:rPr lang="zh-TW" sz="2900" dirty="0">
                <a:solidFill>
                  <a:srgbClr val="000000"/>
                </a:solidFill>
                <a:latin typeface="Tw Cen MT"/>
              </a:rPr>
              <a:t>apply-cmvn</a:t>
            </a:r>
            <a:endParaRPr dirty="0"/>
          </a:p>
          <a:p>
            <a:pPr>
              <a:lnSpc>
                <a:spcPct val="100000"/>
              </a:lnSpc>
            </a:pPr>
            <a:endParaRPr dirty="0"/>
          </a:p>
        </p:txBody>
      </p:sp>
      <p:sp>
        <p:nvSpPr>
          <p:cNvPr id="328" name="TextShape 3"/>
          <p:cNvSpPr txBox="1"/>
          <p:nvPr/>
        </p:nvSpPr>
        <p:spPr>
          <a:xfrm>
            <a:off x="0" y="1271520"/>
            <a:ext cx="533160" cy="244080"/>
          </a:xfrm>
          <a:prstGeom prst="rect">
            <a:avLst/>
          </a:prstGeom>
        </p:spPr>
        <p:txBody>
          <a:bodyPr anchor="ctr"/>
          <a:lstStyle/>
          <a:p>
            <a:pPr>
              <a:lnSpc>
                <a:spcPct val="80000"/>
              </a:lnSpc>
            </a:pPr>
            <a:fld id="{1ACBFEC3-0AD8-463D-8AA1-C8078DABEF86}" type="slidenum">
              <a:rPr lang="en-US" sz="1200" b="1">
                <a:solidFill>
                  <a:srgbClr val="FFFFFF"/>
                </a:solidFill>
                <a:latin typeface="Arial"/>
                <a:ea typeface="新細明體"/>
              </a:rPr>
              <a:t>20</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TextShape 1"/>
          <p:cNvSpPr txBox="1"/>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MFCC – Add delta</a:t>
            </a:r>
            <a:endParaRPr/>
          </a:p>
        </p:txBody>
      </p:sp>
      <p:sp>
        <p:nvSpPr>
          <p:cNvPr id="330" name="TextShape 2"/>
          <p:cNvSpPr txBox="1"/>
          <p:nvPr/>
        </p:nvSpPr>
        <p:spPr>
          <a:xfrm>
            <a:off x="612720" y="1600200"/>
            <a:ext cx="8152920" cy="4495320"/>
          </a:xfrm>
          <a:prstGeom prst="rect">
            <a:avLst/>
          </a:prstGeom>
        </p:spPr>
        <p:txBody>
          <a:bodyPr/>
          <a:lstStyle/>
          <a:p>
            <a:pPr marL="457200" indent="-457200">
              <a:lnSpc>
                <a:spcPct val="100000"/>
              </a:lnSpc>
              <a:buSzPct val="60000"/>
              <a:buFont typeface="Wingdings" pitchFamily="2" charset="2"/>
              <a:buChar char="u"/>
            </a:pPr>
            <a:r>
              <a:rPr lang="zh-TW" sz="2900" dirty="0">
                <a:solidFill>
                  <a:srgbClr val="000000"/>
                </a:solidFill>
                <a:latin typeface="Tw Cen MT"/>
              </a:rPr>
              <a:t>add-deltas</a:t>
            </a:r>
            <a:endParaRPr dirty="0"/>
          </a:p>
          <a:p>
            <a:pPr marL="457200" indent="-457200">
              <a:lnSpc>
                <a:spcPct val="100000"/>
              </a:lnSpc>
              <a:buSzPct val="60000"/>
              <a:buFont typeface="Wingdings" pitchFamily="2" charset="2"/>
              <a:buChar char="u"/>
            </a:pPr>
            <a:r>
              <a:rPr lang="zh-TW" sz="2900" dirty="0">
                <a:solidFill>
                  <a:srgbClr val="000000"/>
                </a:solidFill>
                <a:latin typeface="Tw Cen MT"/>
              </a:rPr>
              <a:t>Deltas and Delta-Deltas</a:t>
            </a:r>
            <a:endParaRPr dirty="0"/>
          </a:p>
          <a:p>
            <a:pPr marL="457200" indent="-457200">
              <a:lnSpc>
                <a:spcPct val="100000"/>
              </a:lnSpc>
              <a:buSzPct val="60000"/>
              <a:buFont typeface="Wingdings" pitchFamily="2" charset="2"/>
              <a:buChar char="u"/>
            </a:pPr>
            <a:r>
              <a:rPr lang="zh-TW" sz="2900" dirty="0">
                <a:solidFill>
                  <a:srgbClr val="000000"/>
                </a:solidFill>
                <a:latin typeface="Tw Cen MT"/>
              </a:rPr>
              <a:t>將MFCC的Δ以及ΔΔ (意近一次微分與二次微分) 加入參數中，使得總維度變成39維</a:t>
            </a:r>
            <a:endParaRPr dirty="0"/>
          </a:p>
          <a:p>
            <a:pPr marL="457200" indent="-457200">
              <a:lnSpc>
                <a:spcPct val="100000"/>
              </a:lnSpc>
              <a:buSzPct val="60000"/>
              <a:buFont typeface="Wingdings" pitchFamily="2" charset="2"/>
              <a:buChar char="u"/>
            </a:pPr>
            <a:r>
              <a:rPr lang="zh-TW" sz="2900" dirty="0">
                <a:solidFill>
                  <a:srgbClr val="000000"/>
                </a:solidFill>
                <a:latin typeface="Tw Cen MT"/>
              </a:rPr>
              <a:t>Usage：</a:t>
            </a:r>
            <a:endParaRPr dirty="0"/>
          </a:p>
          <a:p>
            <a:pPr>
              <a:lnSpc>
                <a:spcPct val="100000"/>
              </a:lnSpc>
            </a:pPr>
            <a:endParaRPr dirty="0"/>
          </a:p>
        </p:txBody>
      </p:sp>
      <p:sp>
        <p:nvSpPr>
          <p:cNvPr id="331" name="TextShape 3"/>
          <p:cNvSpPr txBox="1"/>
          <p:nvPr/>
        </p:nvSpPr>
        <p:spPr>
          <a:xfrm>
            <a:off x="0" y="1271520"/>
            <a:ext cx="533160" cy="244080"/>
          </a:xfrm>
          <a:prstGeom prst="rect">
            <a:avLst/>
          </a:prstGeom>
        </p:spPr>
        <p:txBody>
          <a:bodyPr anchor="ctr"/>
          <a:lstStyle/>
          <a:p>
            <a:pPr>
              <a:lnSpc>
                <a:spcPct val="80000"/>
              </a:lnSpc>
            </a:pPr>
            <a:fld id="{214933AE-59AB-4D86-A9A9-DC851026C99F}" type="slidenum">
              <a:rPr lang="en-US" sz="1200" b="1">
                <a:solidFill>
                  <a:srgbClr val="FFFFFF"/>
                </a:solidFill>
                <a:latin typeface="Arial"/>
                <a:ea typeface="新細明體"/>
              </a:rPr>
              <a:t>21</a:t>
            </a:fld>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3" y="4509120"/>
            <a:ext cx="9141057" cy="1411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TextShape 1"/>
          <p:cNvSpPr txBox="1"/>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MFCC – CMVN</a:t>
            </a:r>
            <a:endParaRPr/>
          </a:p>
        </p:txBody>
      </p:sp>
      <p:sp>
        <p:nvSpPr>
          <p:cNvPr id="334" name="TextShape 2"/>
          <p:cNvSpPr txBox="1"/>
          <p:nvPr/>
        </p:nvSpPr>
        <p:spPr>
          <a:xfrm>
            <a:off x="612720" y="1600200"/>
            <a:ext cx="8152920" cy="4495320"/>
          </a:xfrm>
          <a:prstGeom prst="rect">
            <a:avLst/>
          </a:prstGeom>
        </p:spPr>
        <p:txBody>
          <a:bodyPr/>
          <a:lstStyle/>
          <a:p>
            <a:pPr marL="457200" indent="-457200">
              <a:lnSpc>
                <a:spcPct val="100000"/>
              </a:lnSpc>
              <a:buSzPct val="60000"/>
              <a:buFont typeface="Wingdings" pitchFamily="2" charset="2"/>
              <a:buChar char="u"/>
            </a:pPr>
            <a:r>
              <a:rPr lang="zh-TW" sz="2900" dirty="0">
                <a:solidFill>
                  <a:srgbClr val="000000"/>
                </a:solidFill>
                <a:latin typeface="Tw Cen MT"/>
              </a:rPr>
              <a:t>CMVN：</a:t>
            </a:r>
            <a:endParaRPr dirty="0"/>
          </a:p>
          <a:p>
            <a:pPr marL="457200" indent="-457200">
              <a:lnSpc>
                <a:spcPct val="100000"/>
              </a:lnSpc>
              <a:buSzPct val="60000"/>
              <a:buFont typeface="Wingdings" pitchFamily="2" charset="2"/>
              <a:buChar char="u"/>
            </a:pPr>
            <a:r>
              <a:rPr lang="zh-TW" sz="2900" dirty="0">
                <a:solidFill>
                  <a:srgbClr val="000000"/>
                </a:solidFill>
                <a:latin typeface="Tw Cen MT"/>
              </a:rPr>
              <a:t>Cepstral Mean and Variance Normalization</a:t>
            </a:r>
            <a:endParaRPr dirty="0"/>
          </a:p>
          <a:p>
            <a:pPr>
              <a:lnSpc>
                <a:spcPct val="100000"/>
              </a:lnSpc>
            </a:pPr>
            <a:endParaRPr dirty="0"/>
          </a:p>
        </p:txBody>
      </p:sp>
      <p:sp>
        <p:nvSpPr>
          <p:cNvPr id="335" name="TextShape 3"/>
          <p:cNvSpPr txBox="1"/>
          <p:nvPr/>
        </p:nvSpPr>
        <p:spPr>
          <a:xfrm>
            <a:off x="0" y="1271520"/>
            <a:ext cx="533160" cy="244080"/>
          </a:xfrm>
          <a:prstGeom prst="rect">
            <a:avLst/>
          </a:prstGeom>
        </p:spPr>
        <p:txBody>
          <a:bodyPr anchor="ctr"/>
          <a:lstStyle/>
          <a:p>
            <a:pPr>
              <a:lnSpc>
                <a:spcPct val="80000"/>
              </a:lnSpc>
            </a:pPr>
            <a:fld id="{BAC07C13-9A35-4B8F-985A-F2100B5BED71}" type="slidenum">
              <a:rPr lang="en-US" sz="1200" b="1">
                <a:solidFill>
                  <a:srgbClr val="FFFFFF"/>
                </a:solidFill>
                <a:latin typeface="Arial"/>
                <a:ea typeface="新細明體"/>
              </a:rPr>
              <a:t>22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TextShape 1"/>
          <p:cNvSpPr txBox="1"/>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MFCC – CMVN</a:t>
            </a:r>
            <a:endParaRPr/>
          </a:p>
        </p:txBody>
      </p:sp>
      <p:sp>
        <p:nvSpPr>
          <p:cNvPr id="337" name="TextShape 2"/>
          <p:cNvSpPr txBox="1"/>
          <p:nvPr/>
        </p:nvSpPr>
        <p:spPr>
          <a:xfrm>
            <a:off x="612720" y="1600200"/>
            <a:ext cx="8152920" cy="4495320"/>
          </a:xfrm>
          <a:prstGeom prst="rect">
            <a:avLst/>
          </a:prstGeom>
        </p:spPr>
        <p:txBody>
          <a:bodyPr/>
          <a:lstStyle/>
          <a:p>
            <a:pPr marL="457200" indent="-457200">
              <a:lnSpc>
                <a:spcPct val="100000"/>
              </a:lnSpc>
              <a:buSzPct val="60000"/>
              <a:buFont typeface="Wingdings" pitchFamily="2" charset="2"/>
              <a:buChar char="u"/>
            </a:pPr>
            <a:r>
              <a:rPr lang="zh-TW" sz="2900" dirty="0">
                <a:solidFill>
                  <a:srgbClr val="000000"/>
                </a:solidFill>
                <a:latin typeface="Tw Cen MT"/>
              </a:rPr>
              <a:t>compute-cmvn-stats</a:t>
            </a:r>
            <a:endParaRPr dirty="0"/>
          </a:p>
          <a:p>
            <a:pPr marL="457200" indent="-457200">
              <a:lnSpc>
                <a:spcPct val="100000"/>
              </a:lnSpc>
              <a:buSzPct val="60000"/>
              <a:buFont typeface="Wingdings" pitchFamily="2" charset="2"/>
              <a:buChar char="u"/>
            </a:pPr>
            <a:r>
              <a:rPr lang="zh-TW" sz="2900" dirty="0">
                <a:solidFill>
                  <a:srgbClr val="000000"/>
                </a:solidFill>
                <a:latin typeface="Tw Cen MT"/>
              </a:rPr>
              <a:t>Usage：</a:t>
            </a:r>
            <a:endParaRPr dirty="0"/>
          </a:p>
          <a:p>
            <a:pPr marL="285750" indent="-285750">
              <a:lnSpc>
                <a:spcPct val="100000"/>
              </a:lnSpc>
              <a:buFont typeface="Wingdings" pitchFamily="2" charset="2"/>
              <a:buChar char="u"/>
            </a:pPr>
            <a:endParaRPr dirty="0"/>
          </a:p>
          <a:p>
            <a:pPr marL="285750" indent="-285750">
              <a:lnSpc>
                <a:spcPct val="100000"/>
              </a:lnSpc>
              <a:buFont typeface="Wingdings" pitchFamily="2" charset="2"/>
              <a:buChar char="u"/>
            </a:pPr>
            <a:endParaRPr dirty="0"/>
          </a:p>
          <a:p>
            <a:pPr marL="285750" indent="-285750">
              <a:lnSpc>
                <a:spcPct val="100000"/>
              </a:lnSpc>
              <a:buFont typeface="Wingdings" pitchFamily="2" charset="2"/>
              <a:buChar char="u"/>
            </a:pPr>
            <a:endParaRPr lang="en-US" dirty="0" smtClean="0"/>
          </a:p>
          <a:p>
            <a:pPr marL="285750" indent="-285750">
              <a:lnSpc>
                <a:spcPct val="100000"/>
              </a:lnSpc>
              <a:buFont typeface="Wingdings" pitchFamily="2" charset="2"/>
              <a:buChar char="u"/>
            </a:pPr>
            <a:endParaRPr lang="en-US" dirty="0"/>
          </a:p>
          <a:p>
            <a:pPr marL="285750" indent="-285750">
              <a:lnSpc>
                <a:spcPct val="100000"/>
              </a:lnSpc>
              <a:buFont typeface="Wingdings" pitchFamily="2" charset="2"/>
              <a:buChar char="u"/>
            </a:pPr>
            <a:endParaRPr dirty="0"/>
          </a:p>
          <a:p>
            <a:pPr marL="457200" indent="-457200">
              <a:lnSpc>
                <a:spcPct val="100000"/>
              </a:lnSpc>
              <a:buSzPct val="60000"/>
              <a:buFont typeface="Wingdings" pitchFamily="2" charset="2"/>
              <a:buChar char="u"/>
            </a:pPr>
            <a:r>
              <a:rPr lang="zh-TW" sz="2900" dirty="0">
                <a:solidFill>
                  <a:srgbClr val="000000"/>
                </a:solidFill>
                <a:latin typeface="Tw Cen MT"/>
              </a:rPr>
              <a:t>apply-cmvn</a:t>
            </a:r>
            <a:endParaRPr dirty="0"/>
          </a:p>
          <a:p>
            <a:pPr marL="457200" indent="-457200">
              <a:lnSpc>
                <a:spcPct val="100000"/>
              </a:lnSpc>
              <a:buSzPct val="60000"/>
              <a:buFont typeface="Wingdings" pitchFamily="2" charset="2"/>
              <a:buChar char="u"/>
            </a:pPr>
            <a:r>
              <a:rPr lang="zh-TW" sz="2900" dirty="0">
                <a:solidFill>
                  <a:srgbClr val="000000"/>
                </a:solidFill>
                <a:latin typeface="Tw Cen MT"/>
              </a:rPr>
              <a:t>Usage：</a:t>
            </a:r>
            <a:endParaRPr dirty="0"/>
          </a:p>
        </p:txBody>
      </p:sp>
      <p:sp>
        <p:nvSpPr>
          <p:cNvPr id="338" name="TextShape 3"/>
          <p:cNvSpPr txBox="1"/>
          <p:nvPr/>
        </p:nvSpPr>
        <p:spPr>
          <a:xfrm>
            <a:off x="0" y="1271520"/>
            <a:ext cx="533160" cy="244080"/>
          </a:xfrm>
          <a:prstGeom prst="rect">
            <a:avLst/>
          </a:prstGeom>
        </p:spPr>
        <p:txBody>
          <a:bodyPr anchor="ctr"/>
          <a:lstStyle/>
          <a:p>
            <a:pPr>
              <a:lnSpc>
                <a:spcPct val="80000"/>
              </a:lnSpc>
            </a:pPr>
            <a:fld id="{7FA6BC9D-9E76-46DC-BF6F-C474EFB10202}" type="slidenum">
              <a:rPr lang="en-US" sz="1200" b="1">
                <a:solidFill>
                  <a:srgbClr val="FFFFFF"/>
                </a:solidFill>
                <a:latin typeface="Arial"/>
                <a:ea typeface="新細明體"/>
              </a:rPr>
              <a:t>23</a:t>
            </a:fld>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6" y="2506049"/>
            <a:ext cx="9072748" cy="1396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66" y="4805141"/>
            <a:ext cx="9108107" cy="1290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TextShape 1"/>
          <p:cNvSpPr txBox="1"/>
          <p:nvPr/>
        </p:nvSpPr>
        <p:spPr>
          <a:xfrm>
            <a:off x="612720" y="228600"/>
            <a:ext cx="8152920" cy="990360"/>
          </a:xfrm>
          <a:prstGeom prst="rect">
            <a:avLst/>
          </a:prstGeom>
        </p:spPr>
        <p:txBody>
          <a:bodyPr anchor="ctr"/>
          <a:lstStyle/>
          <a:p>
            <a:pPr>
              <a:lnSpc>
                <a:spcPct val="100000"/>
              </a:lnSpc>
            </a:pPr>
            <a:r>
              <a:rPr lang="zh-TW" sz="4400" dirty="0">
                <a:solidFill>
                  <a:srgbClr val="CC4757"/>
                </a:solidFill>
                <a:latin typeface="Tw Cen MT"/>
              </a:rPr>
              <a:t>Hint </a:t>
            </a:r>
            <a:r>
              <a:rPr lang="zh-TW" sz="4400" b="1" dirty="0">
                <a:solidFill>
                  <a:srgbClr val="CC4757"/>
                </a:solidFill>
                <a:latin typeface="Tw Cen MT"/>
              </a:rPr>
              <a:t>(Important!!)</a:t>
            </a:r>
            <a:endParaRPr dirty="0"/>
          </a:p>
        </p:txBody>
      </p:sp>
      <p:sp>
        <p:nvSpPr>
          <p:cNvPr id="342" name="TextShape 2"/>
          <p:cNvSpPr txBox="1"/>
          <p:nvPr/>
        </p:nvSpPr>
        <p:spPr>
          <a:xfrm>
            <a:off x="612720" y="1600200"/>
            <a:ext cx="8152920" cy="4780800"/>
          </a:xfrm>
          <a:prstGeom prst="rect">
            <a:avLst/>
          </a:prstGeom>
        </p:spPr>
        <p:txBody>
          <a:bodyPr/>
          <a:lstStyle/>
          <a:p>
            <a:pPr>
              <a:lnSpc>
                <a:spcPct val="100000"/>
              </a:lnSpc>
              <a:buSzPct val="60000"/>
            </a:pPr>
            <a:endParaRPr dirty="0"/>
          </a:p>
        </p:txBody>
      </p:sp>
      <p:sp>
        <p:nvSpPr>
          <p:cNvPr id="343" name="TextShape 3"/>
          <p:cNvSpPr txBox="1"/>
          <p:nvPr/>
        </p:nvSpPr>
        <p:spPr>
          <a:xfrm>
            <a:off x="0" y="1271520"/>
            <a:ext cx="533160" cy="244080"/>
          </a:xfrm>
          <a:prstGeom prst="rect">
            <a:avLst/>
          </a:prstGeom>
        </p:spPr>
        <p:txBody>
          <a:bodyPr anchor="ctr"/>
          <a:lstStyle/>
          <a:p>
            <a:pPr>
              <a:lnSpc>
                <a:spcPct val="80000"/>
              </a:lnSpc>
            </a:pPr>
            <a:fld id="{7423A205-2FF6-4784-90D1-52A46DD2E1F0}" type="slidenum">
              <a:rPr lang="en-US" sz="1200" b="1">
                <a:solidFill>
                  <a:srgbClr val="FFFFFF"/>
                </a:solidFill>
                <a:latin typeface="Arial"/>
                <a:ea typeface="新細明體"/>
              </a:rPr>
              <a:t>24</a:t>
            </a:fld>
            <a:endParaRP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351" y="1700808"/>
            <a:ext cx="8383658" cy="4911638"/>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extShape 1"/>
          <p:cNvSpPr txBox="1"/>
          <p:nvPr/>
        </p:nvSpPr>
        <p:spPr>
          <a:xfrm>
            <a:off x="1371600" y="2743200"/>
            <a:ext cx="7122600" cy="1672920"/>
          </a:xfrm>
          <a:prstGeom prst="rect">
            <a:avLst/>
          </a:prstGeom>
        </p:spPr>
        <p:txBody>
          <a:bodyPr/>
          <a:lstStyle/>
          <a:p>
            <a:pPr>
              <a:lnSpc>
                <a:spcPct val="100000"/>
              </a:lnSpc>
            </a:pPr>
            <a:r>
              <a:rPr lang="zh-TW" sz="2800">
                <a:solidFill>
                  <a:srgbClr val="30356E"/>
                </a:solidFill>
                <a:latin typeface="Tw Cen MT"/>
              </a:rPr>
              <a:t>Linux, background knowledge</a:t>
            </a:r>
            <a:endParaRPr/>
          </a:p>
          <a:p>
            <a:pPr>
              <a:lnSpc>
                <a:spcPct val="100000"/>
              </a:lnSpc>
            </a:pPr>
            <a:r>
              <a:rPr lang="zh-TW" sz="2800">
                <a:solidFill>
                  <a:srgbClr val="30356E"/>
                </a:solidFill>
                <a:latin typeface="Tw Cen MT"/>
              </a:rPr>
              <a:t>01.format.sh, 02.extract.feat.sh</a:t>
            </a:r>
            <a:endParaRPr/>
          </a:p>
        </p:txBody>
      </p:sp>
      <p:sp>
        <p:nvSpPr>
          <p:cNvPr id="345" name="TextShape 2"/>
          <p:cNvSpPr txBox="1"/>
          <p:nvPr/>
        </p:nvSpPr>
        <p:spPr>
          <a:xfrm>
            <a:off x="1371600" y="1600200"/>
            <a:ext cx="7619760" cy="990360"/>
          </a:xfrm>
          <a:prstGeom prst="rect">
            <a:avLst/>
          </a:prstGeom>
        </p:spPr>
        <p:txBody>
          <a:bodyPr anchor="ctr"/>
          <a:lstStyle/>
          <a:p>
            <a:pPr>
              <a:lnSpc>
                <a:spcPct val="100000"/>
              </a:lnSpc>
            </a:pPr>
            <a:r>
              <a:rPr lang="zh-TW" sz="4400">
                <a:solidFill>
                  <a:srgbClr val="FFFFFF"/>
                </a:solidFill>
                <a:latin typeface="Tw Cen MT"/>
              </a:rPr>
              <a:t>Homework</a:t>
            </a:r>
            <a:endParaRPr/>
          </a:p>
        </p:txBody>
      </p:sp>
      <p:sp>
        <p:nvSpPr>
          <p:cNvPr id="346" name="TextShape 3"/>
          <p:cNvSpPr txBox="1"/>
          <p:nvPr/>
        </p:nvSpPr>
        <p:spPr>
          <a:xfrm>
            <a:off x="0" y="1752480"/>
            <a:ext cx="1294920" cy="701280"/>
          </a:xfrm>
          <a:prstGeom prst="rect">
            <a:avLst/>
          </a:prstGeom>
        </p:spPr>
        <p:txBody>
          <a:bodyPr anchor="ctr"/>
          <a:lstStyle/>
          <a:p>
            <a:pPr>
              <a:lnSpc>
                <a:spcPct val="100000"/>
              </a:lnSpc>
            </a:pPr>
            <a:fld id="{87ED67D1-7077-4B99-B4E8-71A9152B9EF6}" type="slidenum">
              <a:rPr lang="en-US" sz="2400" b="1">
                <a:solidFill>
                  <a:srgbClr val="FFFFFF"/>
                </a:solidFill>
                <a:latin typeface="Arial"/>
                <a:ea typeface="新細明體"/>
              </a:rPr>
              <a:t>25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TextShape 1"/>
          <p:cNvSpPr txBox="1"/>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Homework</a:t>
            </a:r>
            <a:endParaRPr/>
          </a:p>
        </p:txBody>
      </p:sp>
      <p:sp>
        <p:nvSpPr>
          <p:cNvPr id="348" name="TextShape 2"/>
          <p:cNvSpPr txBox="1"/>
          <p:nvPr/>
        </p:nvSpPr>
        <p:spPr>
          <a:xfrm>
            <a:off x="612720" y="1600200"/>
            <a:ext cx="8102160" cy="4471560"/>
          </a:xfrm>
          <a:prstGeom prst="rect">
            <a:avLst/>
          </a:prstGeom>
        </p:spPr>
        <p:txBody>
          <a:bodyPr/>
          <a:lstStyle/>
          <a:p>
            <a:pPr>
              <a:lnSpc>
                <a:spcPct val="90000"/>
              </a:lnSpc>
              <a:buSzPct val="60000"/>
              <a:buFont typeface="Wingdings 2" charset="2"/>
              <a:buChar char=""/>
            </a:pPr>
            <a:r>
              <a:rPr lang="zh-TW" sz="3200" dirty="0">
                <a:solidFill>
                  <a:srgbClr val="000000"/>
                </a:solidFill>
                <a:latin typeface="標楷體" pitchFamily="65" charset="-120"/>
                <a:ea typeface="標楷體" pitchFamily="65" charset="-120"/>
              </a:rPr>
              <a:t>如果你沒有操作 Linux 系統的經驗，請事先預習 Linux 系統的指令。</a:t>
            </a:r>
            <a:endParaRPr dirty="0">
              <a:latin typeface="標楷體" pitchFamily="65" charset="-120"/>
              <a:ea typeface="標楷體" pitchFamily="65" charset="-120"/>
            </a:endParaRPr>
          </a:p>
          <a:p>
            <a:r>
              <a:rPr lang="zh-TW" sz="2600" dirty="0">
                <a:solidFill>
                  <a:srgbClr val="000000"/>
                </a:solidFill>
                <a:latin typeface="標楷體" pitchFamily="65" charset="-120"/>
                <a:ea typeface="標楷體" pitchFamily="65" charset="-120"/>
              </a:rPr>
              <a:t>鳥哥的Linux 私房菜</a:t>
            </a:r>
            <a:endParaRPr dirty="0">
              <a:latin typeface="標楷體" pitchFamily="65" charset="-120"/>
              <a:ea typeface="標楷體" pitchFamily="65" charset="-120"/>
            </a:endParaRPr>
          </a:p>
          <a:p>
            <a:pPr lvl="1">
              <a:lnSpc>
                <a:spcPct val="90000"/>
              </a:lnSpc>
              <a:buSzPct val="70000"/>
              <a:buFont typeface="Wingdings 2" charset="2"/>
              <a:buChar char=""/>
            </a:pPr>
            <a:r>
              <a:rPr lang="zh-TW" sz="2600" dirty="0">
                <a:solidFill>
                  <a:srgbClr val="000000"/>
                </a:solidFill>
                <a:latin typeface="標楷體" pitchFamily="65" charset="-120"/>
                <a:ea typeface="標楷體" pitchFamily="65" charset="-120"/>
              </a:rPr>
              <a:t>第七章Linux 檔案與目錄管理</a:t>
            </a:r>
            <a:endParaRPr dirty="0">
              <a:latin typeface="標楷體" pitchFamily="65" charset="-120"/>
              <a:ea typeface="標楷體" pitchFamily="65" charset="-120"/>
            </a:endParaRPr>
          </a:p>
          <a:p>
            <a:pPr lvl="2">
              <a:lnSpc>
                <a:spcPct val="90000"/>
              </a:lnSpc>
              <a:buSzPct val="75000"/>
              <a:buFont typeface="Wingdings 2" charset="2"/>
              <a:buChar char=""/>
            </a:pPr>
            <a:r>
              <a:rPr lang="zh-TW" sz="2300" u="sng" dirty="0">
                <a:solidFill>
                  <a:srgbClr val="FA7D7A"/>
                </a:solidFill>
                <a:latin typeface="標楷體" pitchFamily="65" charset="-120"/>
                <a:ea typeface="標楷體" pitchFamily="65" charset="-120"/>
              </a:rPr>
              <a:t>http://linux.vbird.org/linux_basic/0220filemanager.php</a:t>
            </a:r>
            <a:endParaRPr dirty="0">
              <a:latin typeface="標楷體" pitchFamily="65" charset="-120"/>
              <a:ea typeface="標楷體" pitchFamily="65" charset="-120"/>
            </a:endParaRPr>
          </a:p>
          <a:p>
            <a:pPr lvl="1">
              <a:lnSpc>
                <a:spcPct val="90000"/>
              </a:lnSpc>
              <a:buSzPct val="70000"/>
              <a:buFont typeface="Wingdings 2" charset="2"/>
              <a:buChar char=""/>
            </a:pPr>
            <a:r>
              <a:rPr lang="zh-TW" sz="2600" dirty="0">
                <a:solidFill>
                  <a:srgbClr val="000000"/>
                </a:solidFill>
                <a:latin typeface="標楷體" pitchFamily="65" charset="-120"/>
                <a:ea typeface="標楷體" pitchFamily="65" charset="-120"/>
              </a:rPr>
              <a:t>第十章vim 程式編輯器</a:t>
            </a:r>
            <a:endParaRPr dirty="0">
              <a:latin typeface="標楷體" pitchFamily="65" charset="-120"/>
              <a:ea typeface="標楷體" pitchFamily="65" charset="-120"/>
            </a:endParaRPr>
          </a:p>
          <a:p>
            <a:pPr lvl="2">
              <a:lnSpc>
                <a:spcPct val="90000"/>
              </a:lnSpc>
              <a:buSzPct val="75000"/>
              <a:buFont typeface="Wingdings 2" charset="2"/>
              <a:buChar char=""/>
            </a:pPr>
            <a:r>
              <a:rPr lang="zh-TW" sz="2300" u="sng" dirty="0">
                <a:solidFill>
                  <a:srgbClr val="FA7D7A"/>
                </a:solidFill>
                <a:latin typeface="標楷體" pitchFamily="65" charset="-120"/>
                <a:ea typeface="標楷體" pitchFamily="65" charset="-120"/>
              </a:rPr>
              <a:t>http://linux.vbird.org/linux_basic/0310vi.php</a:t>
            </a:r>
            <a:endParaRPr dirty="0">
              <a:latin typeface="標楷體" pitchFamily="65" charset="-120"/>
              <a:ea typeface="標楷體" pitchFamily="65" charset="-120"/>
            </a:endParaRPr>
          </a:p>
          <a:p>
            <a:pPr>
              <a:lnSpc>
                <a:spcPct val="90000"/>
              </a:lnSpc>
            </a:pPr>
            <a:endParaRPr dirty="0"/>
          </a:p>
          <a:p>
            <a:endParaRPr dirty="0"/>
          </a:p>
        </p:txBody>
      </p:sp>
      <p:sp>
        <p:nvSpPr>
          <p:cNvPr id="349" name="TextShape 3"/>
          <p:cNvSpPr txBox="1"/>
          <p:nvPr/>
        </p:nvSpPr>
        <p:spPr>
          <a:xfrm>
            <a:off x="0" y="1271520"/>
            <a:ext cx="533160" cy="244080"/>
          </a:xfrm>
          <a:prstGeom prst="rect">
            <a:avLst/>
          </a:prstGeom>
        </p:spPr>
        <p:txBody>
          <a:bodyPr anchor="ctr"/>
          <a:lstStyle/>
          <a:p>
            <a:pPr>
              <a:lnSpc>
                <a:spcPct val="80000"/>
              </a:lnSpc>
            </a:pPr>
            <a:fld id="{490D6532-F439-4756-8055-65877580AFC5}" type="slidenum">
              <a:rPr lang="en-US" sz="1200" b="1">
                <a:solidFill>
                  <a:srgbClr val="FFFFFF"/>
                </a:solidFill>
                <a:latin typeface="Arial"/>
                <a:ea typeface="新細明體"/>
              </a:rPr>
              <a:t>26</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TextShape 1"/>
          <p:cNvSpPr txBox="1"/>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Homework (optional)</a:t>
            </a:r>
            <a:endParaRPr/>
          </a:p>
        </p:txBody>
      </p:sp>
      <p:sp>
        <p:nvSpPr>
          <p:cNvPr id="351" name="TextShape 2"/>
          <p:cNvSpPr txBox="1"/>
          <p:nvPr/>
        </p:nvSpPr>
        <p:spPr>
          <a:xfrm>
            <a:off x="331920" y="1628640"/>
            <a:ext cx="8422920" cy="4495320"/>
          </a:xfrm>
          <a:prstGeom prst="rect">
            <a:avLst/>
          </a:prstGeom>
        </p:spPr>
        <p:txBody>
          <a:bodyPr/>
          <a:lstStyle/>
          <a:p>
            <a:pPr marL="457200" indent="-457200">
              <a:lnSpc>
                <a:spcPct val="100000"/>
              </a:lnSpc>
              <a:buSzPct val="60000"/>
              <a:buFont typeface="Wingdings" pitchFamily="2" charset="2"/>
              <a:buChar char="u"/>
            </a:pPr>
            <a:r>
              <a:rPr lang="zh-TW" sz="2800" dirty="0">
                <a:solidFill>
                  <a:srgbClr val="000000"/>
                </a:solidFill>
                <a:latin typeface="標楷體" pitchFamily="65" charset="-120"/>
                <a:ea typeface="標楷體" pitchFamily="65" charset="-120"/>
              </a:rPr>
              <a:t>閱讀：</a:t>
            </a:r>
            <a:endParaRPr dirty="0">
              <a:latin typeface="標楷體" pitchFamily="65" charset="-120"/>
              <a:ea typeface="標楷體" pitchFamily="65" charset="-120"/>
            </a:endParaRPr>
          </a:p>
          <a:p>
            <a:pPr marL="457200" indent="-457200">
              <a:lnSpc>
                <a:spcPct val="100000"/>
              </a:lnSpc>
              <a:buSzPct val="60000"/>
              <a:buFont typeface="Wingdings" pitchFamily="2" charset="2"/>
              <a:buChar char="u"/>
            </a:pPr>
            <a:r>
              <a:rPr lang="zh-TW" sz="2800" dirty="0">
                <a:solidFill>
                  <a:srgbClr val="000000"/>
                </a:solidFill>
                <a:latin typeface="標楷體" pitchFamily="65" charset="-120"/>
                <a:ea typeface="標楷體" pitchFamily="65" charset="-120"/>
              </a:rPr>
              <a:t>使用加權有限狀態轉換器的基於混合詞與次詞以文字及語音指令偵測口語詞彙” – 第三章</a:t>
            </a:r>
            <a:endParaRPr dirty="0">
              <a:latin typeface="標楷體" pitchFamily="65" charset="-120"/>
              <a:ea typeface="標楷體" pitchFamily="65" charset="-120"/>
            </a:endParaRPr>
          </a:p>
          <a:p>
            <a:pPr lvl="1">
              <a:lnSpc>
                <a:spcPct val="100000"/>
              </a:lnSpc>
              <a:buSzPct val="70000"/>
              <a:buFont typeface="Wingdings 2" charset="2"/>
              <a:buChar char=""/>
            </a:pPr>
            <a:r>
              <a:rPr lang="zh-TW" sz="2000" u="sng" dirty="0">
                <a:solidFill>
                  <a:srgbClr val="FA7D7A"/>
                </a:solidFill>
                <a:latin typeface="Tw Cen MT"/>
              </a:rPr>
              <a:t>https://www.dropbox.com/s/dsaqh6xa9dp3dzw/wfst_thesis.pdf</a:t>
            </a:r>
            <a:endParaRPr dirty="0"/>
          </a:p>
        </p:txBody>
      </p:sp>
      <p:sp>
        <p:nvSpPr>
          <p:cNvPr id="352" name="TextShape 3"/>
          <p:cNvSpPr txBox="1"/>
          <p:nvPr/>
        </p:nvSpPr>
        <p:spPr>
          <a:xfrm>
            <a:off x="0" y="1271520"/>
            <a:ext cx="533160" cy="244080"/>
          </a:xfrm>
          <a:prstGeom prst="rect">
            <a:avLst/>
          </a:prstGeom>
        </p:spPr>
        <p:txBody>
          <a:bodyPr anchor="ctr"/>
          <a:lstStyle/>
          <a:p>
            <a:pPr>
              <a:lnSpc>
                <a:spcPct val="80000"/>
              </a:lnSpc>
            </a:pPr>
            <a:fld id="{51743040-CC92-4A38-BA8F-1A3ADD2A6F75}" type="slidenum">
              <a:rPr lang="en-US" sz="1200" b="1">
                <a:solidFill>
                  <a:srgbClr val="FFFFFF"/>
                </a:solidFill>
                <a:latin typeface="Arial"/>
                <a:ea typeface="新細明體"/>
              </a:rPr>
              <a:t>27</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CustomShape 1"/>
          <p:cNvSpPr/>
          <p:nvPr/>
        </p:nvSpPr>
        <p:spPr>
          <a:xfrm>
            <a:off x="612720" y="1600200"/>
            <a:ext cx="8152920" cy="4614480"/>
          </a:xfrm>
          <a:prstGeom prst="rect">
            <a:avLst/>
          </a:prstGeom>
          <a:noFill/>
          <a:ln>
            <a:noFill/>
          </a:ln>
        </p:spPr>
        <p:txBody>
          <a:bodyPr lIns="90000" tIns="45000" rIns="90000" bIns="45000"/>
          <a:lstStyle/>
          <a:p>
            <a:pPr marL="457200" indent="-457200">
              <a:lnSpc>
                <a:spcPct val="80000"/>
              </a:lnSpc>
              <a:buSzPct val="60000"/>
              <a:buFont typeface="Wingdings" pitchFamily="2" charset="2"/>
              <a:buChar char="u"/>
            </a:pPr>
            <a:r>
              <a:rPr lang="en-US" sz="2900" dirty="0" err="1">
                <a:solidFill>
                  <a:srgbClr val="000000"/>
                </a:solidFill>
                <a:latin typeface="標楷體" pitchFamily="65" charset="-120"/>
                <a:ea typeface="標楷體" pitchFamily="65" charset="-120"/>
              </a:rPr>
              <a:t>登入工作站</a:t>
            </a:r>
            <a:r>
              <a:rPr lang="en-US" sz="2900" dirty="0">
                <a:solidFill>
                  <a:srgbClr val="000000"/>
                </a:solidFill>
                <a:latin typeface="標楷體" pitchFamily="65" charset="-120"/>
                <a:ea typeface="標楷體" pitchFamily="65" charset="-120"/>
              </a:rPr>
              <a:t> </a:t>
            </a:r>
            <a:r>
              <a:rPr lang="en-US" sz="2900" dirty="0" err="1">
                <a:solidFill>
                  <a:srgbClr val="000000"/>
                </a:solidFill>
                <a:latin typeface="標楷體" pitchFamily="65" charset="-120"/>
                <a:ea typeface="標楷體" pitchFamily="65" charset="-120"/>
              </a:rPr>
              <a:t>pietty</a:t>
            </a:r>
            <a:r>
              <a:rPr lang="en-US" sz="2900" dirty="0">
                <a:solidFill>
                  <a:srgbClr val="000000"/>
                </a:solidFill>
                <a:latin typeface="標楷體" pitchFamily="65" charset="-120"/>
                <a:ea typeface="標楷體" pitchFamily="65" charset="-120"/>
              </a:rPr>
              <a:t>/putty/</a:t>
            </a:r>
            <a:r>
              <a:rPr lang="en-US" sz="2900" dirty="0" err="1">
                <a:solidFill>
                  <a:srgbClr val="000000"/>
                </a:solidFill>
                <a:latin typeface="標楷體" pitchFamily="65" charset="-120"/>
                <a:ea typeface="標楷體" pitchFamily="65" charset="-120"/>
              </a:rPr>
              <a:t>Xshell</a:t>
            </a:r>
            <a:endParaRPr dirty="0">
              <a:latin typeface="標楷體" pitchFamily="65" charset="-120"/>
              <a:ea typeface="標楷體" pitchFamily="65" charset="-120"/>
            </a:endParaRPr>
          </a:p>
          <a:p>
            <a:pPr lvl="1">
              <a:lnSpc>
                <a:spcPct val="80000"/>
              </a:lnSpc>
              <a:buSzPct val="70000"/>
              <a:buFont typeface="Wingdings 2" charset="2"/>
              <a:buChar char=""/>
            </a:pPr>
            <a:r>
              <a:rPr lang="en-US" sz="2900" dirty="0" err="1">
                <a:solidFill>
                  <a:srgbClr val="000000"/>
                </a:solidFill>
                <a:latin typeface="標楷體" pitchFamily="65" charset="-120"/>
                <a:ea typeface="標楷體" pitchFamily="65" charset="-120"/>
              </a:rPr>
              <a:t>ssh</a:t>
            </a:r>
            <a:r>
              <a:rPr lang="en-US" sz="2900">
                <a:solidFill>
                  <a:srgbClr val="000000"/>
                </a:solidFill>
                <a:latin typeface="標楷體" pitchFamily="65" charset="-120"/>
                <a:ea typeface="標楷體" pitchFamily="65" charset="-120"/>
              </a:rPr>
              <a:t> </a:t>
            </a:r>
            <a:r>
              <a:rPr lang="en-US" sz="2900" smtClean="0">
                <a:solidFill>
                  <a:srgbClr val="000000"/>
                </a:solidFill>
                <a:latin typeface="標楷體" pitchFamily="65" charset="-120"/>
                <a:ea typeface="標楷體" pitchFamily="65" charset="-120"/>
              </a:rPr>
              <a:t>140.112.</a:t>
            </a:r>
            <a:r>
              <a:rPr lang="en-US" sz="2900" smtClean="0">
                <a:solidFill>
                  <a:srgbClr val="000000"/>
                </a:solidFill>
                <a:latin typeface="標楷體" pitchFamily="65" charset="-120"/>
                <a:ea typeface="標楷體" pitchFamily="65" charset="-120"/>
              </a:rPr>
              <a:t>2</a:t>
            </a:r>
            <a:r>
              <a:rPr lang="en-US" sz="2900" smtClean="0">
                <a:solidFill>
                  <a:srgbClr val="000000"/>
                </a:solidFill>
                <a:latin typeface="標楷體" pitchFamily="65" charset="-120"/>
                <a:ea typeface="標楷體" pitchFamily="65" charset="-120"/>
              </a:rPr>
              <a:t>1.80 </a:t>
            </a:r>
            <a:r>
              <a:rPr lang="en-US" sz="2900" dirty="0">
                <a:solidFill>
                  <a:srgbClr val="000000"/>
                </a:solidFill>
                <a:latin typeface="標楷體" pitchFamily="65" charset="-120"/>
                <a:ea typeface="標楷體" pitchFamily="65" charset="-120"/>
              </a:rPr>
              <a:t>port 22</a:t>
            </a:r>
            <a:endParaRPr dirty="0">
              <a:latin typeface="標楷體" pitchFamily="65" charset="-120"/>
              <a:ea typeface="標楷體" pitchFamily="65" charset="-120"/>
            </a:endParaRPr>
          </a:p>
          <a:p>
            <a:pPr lvl="1">
              <a:lnSpc>
                <a:spcPct val="80000"/>
              </a:lnSpc>
              <a:buSzPct val="70000"/>
              <a:buFont typeface="Wingdings 2" charset="2"/>
              <a:buChar char=""/>
            </a:pPr>
            <a:r>
              <a:rPr lang="en-US" sz="2900" dirty="0" err="1">
                <a:solidFill>
                  <a:srgbClr val="000000"/>
                </a:solidFill>
                <a:latin typeface="標楷體" pitchFamily="65" charset="-120"/>
                <a:ea typeface="標楷體" pitchFamily="65" charset="-120"/>
              </a:rPr>
              <a:t>複製壓縮檔到自己的子資料夾</a:t>
            </a:r>
            <a:endParaRPr dirty="0">
              <a:latin typeface="標楷體" pitchFamily="65" charset="-120"/>
              <a:ea typeface="標楷體" pitchFamily="65" charset="-120"/>
            </a:endParaRPr>
          </a:p>
          <a:p>
            <a:pPr lvl="2">
              <a:lnSpc>
                <a:spcPct val="80000"/>
              </a:lnSpc>
              <a:buSzPct val="75000"/>
              <a:buFont typeface="Wingdings" charset="2"/>
              <a:buChar char=""/>
            </a:pPr>
            <a:r>
              <a:rPr lang="en-US" sz="2300" dirty="0" err="1">
                <a:solidFill>
                  <a:srgbClr val="000000"/>
                </a:solidFill>
                <a:latin typeface="標楷體" pitchFamily="65" charset="-120"/>
                <a:ea typeface="標楷體" pitchFamily="65" charset="-120"/>
              </a:rPr>
              <a:t>cp</a:t>
            </a:r>
            <a:r>
              <a:rPr lang="en-US" sz="2300" dirty="0">
                <a:solidFill>
                  <a:srgbClr val="000000"/>
                </a:solidFill>
                <a:latin typeface="標楷體" pitchFamily="65" charset="-120"/>
                <a:ea typeface="標楷體" pitchFamily="65" charset="-120"/>
              </a:rPr>
              <a:t> /share/proj1.ASTMIC.subset.tar.gz</a:t>
            </a:r>
            <a:endParaRPr dirty="0">
              <a:latin typeface="標楷體" pitchFamily="65" charset="-120"/>
              <a:ea typeface="標楷體" pitchFamily="65" charset="-120"/>
            </a:endParaRPr>
          </a:p>
          <a:p>
            <a:pPr lvl="1">
              <a:lnSpc>
                <a:spcPct val="80000"/>
              </a:lnSpc>
              <a:buSzPct val="70000"/>
              <a:buFont typeface="Wingdings 2" charset="2"/>
              <a:buChar char=""/>
            </a:pPr>
            <a:r>
              <a:rPr lang="en-US" sz="2900" dirty="0" err="1">
                <a:solidFill>
                  <a:srgbClr val="000000"/>
                </a:solidFill>
                <a:latin typeface="標楷體" pitchFamily="65" charset="-120"/>
                <a:ea typeface="標楷體" pitchFamily="65" charset="-120"/>
              </a:rPr>
              <a:t>解壓縮</a:t>
            </a:r>
            <a:endParaRPr dirty="0">
              <a:latin typeface="標楷體" pitchFamily="65" charset="-120"/>
              <a:ea typeface="標楷體" pitchFamily="65" charset="-120"/>
            </a:endParaRPr>
          </a:p>
          <a:p>
            <a:pPr lvl="2">
              <a:lnSpc>
                <a:spcPct val="80000"/>
              </a:lnSpc>
              <a:buSzPct val="75000"/>
              <a:buFont typeface="Wingdings" charset="2"/>
              <a:buChar char=""/>
            </a:pPr>
            <a:r>
              <a:rPr lang="en-US" sz="2300" dirty="0">
                <a:solidFill>
                  <a:srgbClr val="000000"/>
                </a:solidFill>
                <a:latin typeface="標楷體" pitchFamily="65" charset="-120"/>
                <a:ea typeface="標楷體" pitchFamily="65" charset="-120"/>
              </a:rPr>
              <a:t>tar –</a:t>
            </a:r>
            <a:r>
              <a:rPr lang="en-US" sz="2300" dirty="0" err="1">
                <a:solidFill>
                  <a:srgbClr val="000000"/>
                </a:solidFill>
                <a:latin typeface="標楷體" pitchFamily="65" charset="-120"/>
                <a:ea typeface="標楷體" pitchFamily="65" charset="-120"/>
              </a:rPr>
              <a:t>zxvf</a:t>
            </a:r>
            <a:r>
              <a:rPr lang="en-US" sz="2300" dirty="0">
                <a:solidFill>
                  <a:srgbClr val="000000"/>
                </a:solidFill>
                <a:latin typeface="標楷體" pitchFamily="65" charset="-120"/>
                <a:ea typeface="標楷體" pitchFamily="65" charset="-120"/>
              </a:rPr>
              <a:t> proj1.ASTMIC.subset.tar.gz</a:t>
            </a:r>
            <a:endParaRPr dirty="0">
              <a:latin typeface="標楷體" pitchFamily="65" charset="-120"/>
              <a:ea typeface="標楷體" pitchFamily="65" charset="-120"/>
            </a:endParaRPr>
          </a:p>
        </p:txBody>
      </p:sp>
      <p:sp>
        <p:nvSpPr>
          <p:cNvPr id="354" name="TextShape 2"/>
          <p:cNvSpPr txBox="1"/>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Data</a:t>
            </a:r>
            <a:endParaRPr/>
          </a:p>
        </p:txBody>
      </p:sp>
      <p:sp>
        <p:nvSpPr>
          <p:cNvPr id="355" name="TextShape 3"/>
          <p:cNvSpPr txBox="1"/>
          <p:nvPr/>
        </p:nvSpPr>
        <p:spPr>
          <a:xfrm>
            <a:off x="0" y="1271520"/>
            <a:ext cx="533160" cy="244080"/>
          </a:xfrm>
          <a:prstGeom prst="rect">
            <a:avLst/>
          </a:prstGeom>
        </p:spPr>
        <p:txBody>
          <a:bodyPr anchor="ctr"/>
          <a:lstStyle/>
          <a:p>
            <a:pPr>
              <a:lnSpc>
                <a:spcPct val="80000"/>
              </a:lnSpc>
            </a:pPr>
            <a:fld id="{56C50B6E-7412-4CB0-AD48-ABD1F5F598B1}" type="slidenum">
              <a:rPr lang="en-US" sz="1200" b="1">
                <a:solidFill>
                  <a:srgbClr val="FFFFFF"/>
                </a:solidFill>
                <a:latin typeface="Arial"/>
                <a:ea typeface="新細明體"/>
              </a:rPr>
              <a:t>28</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TextShape 1"/>
          <p:cNvSpPr txBox="1"/>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To Do</a:t>
            </a:r>
            <a:endParaRPr/>
          </a:p>
        </p:txBody>
      </p:sp>
      <p:sp>
        <p:nvSpPr>
          <p:cNvPr id="357" name="TextShape 2"/>
          <p:cNvSpPr txBox="1"/>
          <p:nvPr/>
        </p:nvSpPr>
        <p:spPr>
          <a:xfrm>
            <a:off x="0" y="1271520"/>
            <a:ext cx="533160" cy="244080"/>
          </a:xfrm>
          <a:prstGeom prst="rect">
            <a:avLst/>
          </a:prstGeom>
        </p:spPr>
        <p:txBody>
          <a:bodyPr anchor="ctr"/>
          <a:lstStyle/>
          <a:p>
            <a:pPr>
              <a:lnSpc>
                <a:spcPct val="80000"/>
              </a:lnSpc>
            </a:pPr>
            <a:fld id="{43D11A21-FAAB-494F-BA05-1C40D0CEFC32}" type="slidenum">
              <a:rPr lang="en-US" sz="1200" b="1">
                <a:solidFill>
                  <a:srgbClr val="FFFFFF"/>
                </a:solidFill>
                <a:latin typeface="Arial"/>
                <a:ea typeface="新細明體"/>
              </a:rPr>
              <a:t>29</a:t>
            </a:fld>
            <a:endParaRPr/>
          </a:p>
        </p:txBody>
      </p:sp>
      <p:sp>
        <p:nvSpPr>
          <p:cNvPr id="358" name="TextShape 3"/>
          <p:cNvSpPr txBox="1"/>
          <p:nvPr/>
        </p:nvSpPr>
        <p:spPr>
          <a:xfrm>
            <a:off x="612720" y="1600200"/>
            <a:ext cx="8152920" cy="4996800"/>
          </a:xfrm>
          <a:prstGeom prst="rect">
            <a:avLst/>
          </a:prstGeom>
        </p:spPr>
        <p:txBody>
          <a:bodyPr/>
          <a:lstStyle/>
          <a:p>
            <a:pPr marL="457200" indent="-457200">
              <a:lnSpc>
                <a:spcPct val="100000"/>
              </a:lnSpc>
              <a:buSzPct val="60000"/>
              <a:buFont typeface="Wingdings" pitchFamily="2" charset="2"/>
              <a:buChar char="u"/>
            </a:pPr>
            <a:r>
              <a:rPr lang="zh-TW" sz="2900" dirty="0">
                <a:solidFill>
                  <a:srgbClr val="000000"/>
                </a:solidFill>
                <a:latin typeface="Tw Cen MT"/>
              </a:rPr>
              <a:t>Step 1: Execute the following command:</a:t>
            </a:r>
            <a:endParaRPr dirty="0"/>
          </a:p>
          <a:p>
            <a:pPr lvl="1">
              <a:lnSpc>
                <a:spcPct val="100000"/>
              </a:lnSpc>
              <a:buSzPct val="70000"/>
              <a:buFont typeface="Wingdings 2" charset="2"/>
              <a:buChar char=""/>
            </a:pPr>
            <a:r>
              <a:rPr lang="zh-TW" sz="2600" dirty="0">
                <a:solidFill>
                  <a:srgbClr val="000000"/>
                </a:solidFill>
                <a:latin typeface="Tw Cen MT"/>
              </a:rPr>
              <a:t>script/01.format.sh  | tee log/01.format.log</a:t>
            </a:r>
            <a:endParaRPr dirty="0"/>
          </a:p>
          <a:p>
            <a:pPr lvl="1">
              <a:lnSpc>
                <a:spcPct val="100000"/>
              </a:lnSpc>
              <a:buSzPct val="70000"/>
              <a:buFont typeface="Wingdings 2" charset="2"/>
              <a:buChar char=""/>
            </a:pPr>
            <a:r>
              <a:rPr lang="zh-TW" sz="2400" dirty="0">
                <a:solidFill>
                  <a:srgbClr val="000000"/>
                </a:solidFill>
                <a:latin typeface="Tw Cen MT"/>
              </a:rPr>
              <a:t>script/02.extract.feat.sh | tee log/02.extract.feat.sh.log</a:t>
            </a:r>
            <a:endParaRPr dirty="0"/>
          </a:p>
          <a:p>
            <a:pPr marL="457200" indent="-457200">
              <a:lnSpc>
                <a:spcPct val="100000"/>
              </a:lnSpc>
              <a:buSzPct val="60000"/>
              <a:buFont typeface="Wingdings" pitchFamily="2" charset="2"/>
              <a:buChar char="u"/>
            </a:pPr>
            <a:r>
              <a:rPr lang="zh-TW" sz="2900" dirty="0">
                <a:solidFill>
                  <a:srgbClr val="000000"/>
                </a:solidFill>
                <a:latin typeface="Tw Cen MT"/>
              </a:rPr>
              <a:t>Step 2:</a:t>
            </a:r>
            <a:endParaRPr dirty="0"/>
          </a:p>
          <a:p>
            <a:pPr lvl="1">
              <a:lnSpc>
                <a:spcPct val="100000"/>
              </a:lnSpc>
              <a:buSzPct val="70000"/>
              <a:buFont typeface="Wingdings 2" charset="2"/>
              <a:buChar char=""/>
            </a:pPr>
            <a:r>
              <a:rPr lang="zh-TW" sz="2600" dirty="0">
                <a:solidFill>
                  <a:srgbClr val="000000"/>
                </a:solidFill>
                <a:latin typeface="Tw Cen MT"/>
              </a:rPr>
              <a:t>Add-delta</a:t>
            </a:r>
            <a:endParaRPr dirty="0"/>
          </a:p>
          <a:p>
            <a:pPr lvl="1">
              <a:lnSpc>
                <a:spcPct val="100000"/>
              </a:lnSpc>
              <a:buSzPct val="70000"/>
              <a:buFont typeface="Wingdings 2" charset="2"/>
              <a:buChar char=""/>
            </a:pPr>
            <a:r>
              <a:rPr lang="zh-TW" sz="2600" dirty="0">
                <a:solidFill>
                  <a:srgbClr val="000000"/>
                </a:solidFill>
                <a:latin typeface="Tw Cen MT"/>
              </a:rPr>
              <a:t>CMVN</a:t>
            </a:r>
            <a:endParaRPr dirty="0"/>
          </a:p>
          <a:p>
            <a:pPr marL="457200" indent="-457200">
              <a:lnSpc>
                <a:spcPct val="100000"/>
              </a:lnSpc>
              <a:buSzPct val="60000"/>
              <a:buFont typeface="Wingdings" pitchFamily="2" charset="2"/>
              <a:buChar char="u"/>
            </a:pPr>
            <a:r>
              <a:rPr lang="zh-TW" sz="2900" dirty="0">
                <a:solidFill>
                  <a:srgbClr val="000000"/>
                </a:solidFill>
                <a:latin typeface="Tw Cen MT"/>
              </a:rPr>
              <a:t>Observe the output and report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第一階段專題</a:t>
            </a:r>
            <a:endParaRPr/>
          </a:p>
        </p:txBody>
      </p:sp>
      <p:sp>
        <p:nvSpPr>
          <p:cNvPr id="139" name="TextShape 2"/>
          <p:cNvSpPr txBox="1"/>
          <p:nvPr/>
        </p:nvSpPr>
        <p:spPr>
          <a:xfrm>
            <a:off x="612720" y="1600200"/>
            <a:ext cx="8152920" cy="4495320"/>
          </a:xfrm>
          <a:prstGeom prst="rect">
            <a:avLst/>
          </a:prstGeom>
        </p:spPr>
        <p:txBody>
          <a:bodyPr/>
          <a:lstStyle/>
          <a:p>
            <a:pPr marL="457200" indent="-457200">
              <a:lnSpc>
                <a:spcPct val="90000"/>
              </a:lnSpc>
              <a:buSzPct val="60000"/>
              <a:buFont typeface="Wingdings" pitchFamily="2" charset="2"/>
              <a:buChar char="u"/>
            </a:pPr>
            <a:r>
              <a:rPr lang="zh-TW" sz="2900" dirty="0">
                <a:solidFill>
                  <a:srgbClr val="000000"/>
                </a:solidFill>
                <a:latin typeface="標楷體" pitchFamily="65" charset="-120"/>
                <a:ea typeface="標楷體" pitchFamily="65" charset="-120"/>
              </a:rPr>
              <a:t>目的：透過建立一個基本的大字彙語音辨識系統，讓同學對語音辨識有具體的了解，並且以此作為進一步研究各項進階技術的基礎。</a:t>
            </a:r>
            <a:endParaRPr dirty="0">
              <a:latin typeface="標楷體" pitchFamily="65" charset="-120"/>
              <a:ea typeface="標楷體" pitchFamily="65" charset="-120"/>
            </a:endParaRPr>
          </a:p>
        </p:txBody>
      </p:sp>
      <p:pic>
        <p:nvPicPr>
          <p:cNvPr id="140" name="Picture 11"/>
          <p:cNvPicPr/>
          <p:nvPr/>
        </p:nvPicPr>
        <p:blipFill>
          <a:blip r:embed="rId2"/>
          <a:srcRect r="50370"/>
          <a:stretch>
            <a:fillRect/>
          </a:stretch>
        </p:blipFill>
        <p:spPr>
          <a:xfrm>
            <a:off x="1499040" y="4836600"/>
            <a:ext cx="1183680" cy="450360"/>
          </a:xfrm>
          <a:prstGeom prst="rect">
            <a:avLst/>
          </a:prstGeom>
          <a:ln>
            <a:noFill/>
          </a:ln>
        </p:spPr>
      </p:pic>
      <p:sp>
        <p:nvSpPr>
          <p:cNvPr id="141" name="CustomShape 3"/>
          <p:cNvSpPr/>
          <p:nvPr/>
        </p:nvSpPr>
        <p:spPr>
          <a:xfrm>
            <a:off x="3537360" y="4015440"/>
            <a:ext cx="2247120" cy="1413360"/>
          </a:xfrm>
          <a:prstGeom prst="rect">
            <a:avLst/>
          </a:prstGeom>
          <a:solidFill>
            <a:srgbClr val="FBE1C2"/>
          </a:solidFill>
          <a:ln w="10080">
            <a:solidFill>
              <a:srgbClr val="F8BD52"/>
            </a:solidFill>
            <a:round/>
          </a:ln>
        </p:spPr>
        <p:txBody>
          <a:bodyPr wrap="none" lIns="92160" tIns="46080" rIns="92160" bIns="46080" anchor="ctr"/>
          <a:lstStyle/>
          <a:p>
            <a:pPr algn="ctr">
              <a:lnSpc>
                <a:spcPct val="100000"/>
              </a:lnSpc>
            </a:pPr>
            <a:r>
              <a:rPr lang="en-US" sz="2000" b="1">
                <a:solidFill>
                  <a:srgbClr val="30356E"/>
                </a:solidFill>
                <a:latin typeface="Times New Roman"/>
                <a:ea typeface="華康儷金黑"/>
              </a:rPr>
              <a:t>Recognition</a:t>
            </a:r>
            <a:endParaRPr/>
          </a:p>
          <a:p>
            <a:pPr algn="ctr">
              <a:lnSpc>
                <a:spcPct val="100000"/>
              </a:lnSpc>
            </a:pPr>
            <a:r>
              <a:rPr lang="en-US" sz="2000" b="1">
                <a:solidFill>
                  <a:srgbClr val="30356E"/>
                </a:solidFill>
                <a:latin typeface="Times New Roman"/>
                <a:ea typeface="華康儷金黑"/>
              </a:rPr>
              <a:t>System</a:t>
            </a:r>
            <a:endParaRPr/>
          </a:p>
        </p:txBody>
      </p:sp>
      <p:sp>
        <p:nvSpPr>
          <p:cNvPr id="142" name="CustomShape 4"/>
          <p:cNvSpPr/>
          <p:nvPr/>
        </p:nvSpPr>
        <p:spPr>
          <a:xfrm>
            <a:off x="6705360" y="4492080"/>
            <a:ext cx="938160" cy="795240"/>
          </a:xfrm>
          <a:prstGeom prst="rect">
            <a:avLst/>
          </a:prstGeom>
          <a:noFill/>
          <a:ln>
            <a:noFill/>
          </a:ln>
        </p:spPr>
        <p:txBody>
          <a:bodyPr wrap="none" lIns="92160" tIns="46080" rIns="92160" bIns="46080" anchor="ctr"/>
          <a:lstStyle/>
          <a:p>
            <a:pPr algn="ctr">
              <a:lnSpc>
                <a:spcPct val="50000"/>
              </a:lnSpc>
            </a:pPr>
            <a:r>
              <a:rPr lang="en-US" sz="2000" b="1">
                <a:solidFill>
                  <a:srgbClr val="30356E"/>
                </a:solidFill>
                <a:latin typeface="Times New Roman"/>
                <a:ea typeface="華康儷金黑"/>
              </a:rPr>
              <a:t>Output </a:t>
            </a:r>
            <a:endParaRPr/>
          </a:p>
          <a:p>
            <a:pPr algn="ctr">
              <a:lnSpc>
                <a:spcPct val="50000"/>
              </a:lnSpc>
            </a:pPr>
            <a:r>
              <a:rPr lang="en-US" sz="2000" b="1">
                <a:solidFill>
                  <a:srgbClr val="30356E"/>
                </a:solidFill>
                <a:latin typeface="Times New Roman"/>
                <a:ea typeface="華康儷金黑"/>
              </a:rPr>
              <a:t>Sentence</a:t>
            </a:r>
            <a:endParaRPr/>
          </a:p>
        </p:txBody>
      </p:sp>
      <p:sp>
        <p:nvSpPr>
          <p:cNvPr id="143" name="CustomShape 5"/>
          <p:cNvSpPr/>
          <p:nvPr/>
        </p:nvSpPr>
        <p:spPr>
          <a:xfrm>
            <a:off x="1406520" y="4073400"/>
            <a:ext cx="1449720" cy="556920"/>
          </a:xfrm>
          <a:prstGeom prst="rect">
            <a:avLst/>
          </a:prstGeom>
          <a:noFill/>
          <a:ln>
            <a:noFill/>
          </a:ln>
        </p:spPr>
        <p:txBody>
          <a:bodyPr wrap="none" lIns="92160" tIns="46080" rIns="92160" bIns="46080" anchor="ctr"/>
          <a:lstStyle/>
          <a:p>
            <a:pPr>
              <a:lnSpc>
                <a:spcPct val="100000"/>
              </a:lnSpc>
            </a:pPr>
            <a:r>
              <a:rPr lang="en-US" sz="2000" b="1">
                <a:solidFill>
                  <a:srgbClr val="30356E"/>
                </a:solidFill>
                <a:latin typeface="Times New Roman"/>
                <a:ea typeface="全真魏碑體"/>
              </a:rPr>
              <a:t>Input Speech</a:t>
            </a:r>
            <a:endParaRPr/>
          </a:p>
        </p:txBody>
      </p:sp>
      <p:sp>
        <p:nvSpPr>
          <p:cNvPr id="144" name="CustomShape 6"/>
          <p:cNvSpPr/>
          <p:nvPr/>
        </p:nvSpPr>
        <p:spPr>
          <a:xfrm>
            <a:off x="2784600" y="4786200"/>
            <a:ext cx="642600" cy="1080"/>
          </a:xfrm>
          <a:prstGeom prst="straightConnector1">
            <a:avLst/>
          </a:prstGeom>
          <a:noFill/>
          <a:ln w="38160">
            <a:solidFill>
              <a:srgbClr val="000000"/>
            </a:solidFill>
            <a:round/>
            <a:tailEnd type="arrow" w="med" len="med"/>
          </a:ln>
        </p:spPr>
      </p:sp>
      <p:sp>
        <p:nvSpPr>
          <p:cNvPr id="145" name="CustomShape 7"/>
          <p:cNvSpPr/>
          <p:nvPr/>
        </p:nvSpPr>
        <p:spPr>
          <a:xfrm>
            <a:off x="5907240" y="4784760"/>
            <a:ext cx="642600" cy="1080"/>
          </a:xfrm>
          <a:prstGeom prst="straightConnector1">
            <a:avLst/>
          </a:prstGeom>
          <a:noFill/>
          <a:ln w="38160">
            <a:solidFill>
              <a:srgbClr val="000000"/>
            </a:solidFill>
            <a:round/>
            <a:tailEnd type="arrow" w="med" len="med"/>
          </a:ln>
        </p:spPr>
      </p:sp>
      <p:sp>
        <p:nvSpPr>
          <p:cNvPr id="146" name="TextShape 8"/>
          <p:cNvSpPr txBox="1"/>
          <p:nvPr/>
        </p:nvSpPr>
        <p:spPr>
          <a:xfrm>
            <a:off x="0" y="1271520"/>
            <a:ext cx="533160" cy="244080"/>
          </a:xfrm>
          <a:prstGeom prst="rect">
            <a:avLst/>
          </a:prstGeom>
        </p:spPr>
        <p:txBody>
          <a:bodyPr anchor="ctr"/>
          <a:lstStyle/>
          <a:p>
            <a:pPr>
              <a:lnSpc>
                <a:spcPct val="80000"/>
              </a:lnSpc>
            </a:pPr>
            <a:fld id="{84BDB5D4-922B-4376-B628-3224643F394C}" type="slidenum">
              <a:rPr lang="en-US" sz="1200" b="1">
                <a:solidFill>
                  <a:srgbClr val="FFFFFF"/>
                </a:solidFill>
                <a:latin typeface="Arial"/>
                <a:ea typeface="新細明體"/>
              </a:rPr>
              <a:t>3</a:t>
            </a:fld>
            <a:endParaRPr/>
          </a:p>
        </p:txBody>
      </p:sp>
      <p:pic>
        <p:nvPicPr>
          <p:cNvPr id="147" name="圖片 146"/>
          <p:cNvPicPr/>
          <p:nvPr/>
        </p:nvPicPr>
        <p:blipFill>
          <a:blip r:embed="rId3"/>
          <a:stretch>
            <a:fillRect/>
          </a:stretch>
        </p:blipFill>
        <p:spPr>
          <a:xfrm>
            <a:off x="3632040" y="3848040"/>
            <a:ext cx="736560" cy="977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TextShape 1"/>
          <p:cNvSpPr txBox="1"/>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Schedule</a:t>
            </a:r>
            <a:endParaRPr/>
          </a:p>
        </p:txBody>
      </p:sp>
      <p:graphicFrame>
        <p:nvGraphicFramePr>
          <p:cNvPr id="360" name="Table 2"/>
          <p:cNvGraphicFramePr/>
          <p:nvPr>
            <p:extLst>
              <p:ext uri="{D42A27DB-BD31-4B8C-83A1-F6EECF244321}">
                <p14:modId xmlns:p14="http://schemas.microsoft.com/office/powerpoint/2010/main" val="2038333324"/>
              </p:ext>
            </p:extLst>
          </p:nvPr>
        </p:nvGraphicFramePr>
        <p:xfrm>
          <a:off x="428760" y="1900440"/>
          <a:ext cx="8229240" cy="3656520"/>
        </p:xfrm>
        <a:graphic>
          <a:graphicData uri="http://schemas.openxmlformats.org/drawingml/2006/table">
            <a:tbl>
              <a:tblPr/>
              <a:tblGrid>
                <a:gridCol w="1357200"/>
                <a:gridCol w="5572080"/>
                <a:gridCol w="1299960"/>
              </a:tblGrid>
              <a:tr h="492840">
                <a:tc>
                  <a:txBody>
                    <a:bodyPr/>
                    <a:lstStyle/>
                    <a:p>
                      <a:pPr algn="ctr"/>
                      <a:r>
                        <a:rPr lang="en-US" sz="2400" b="1" dirty="0">
                          <a:solidFill>
                            <a:srgbClr val="FFFFFF"/>
                          </a:solidFill>
                          <a:latin typeface="Tw Cen MT"/>
                          <a:ea typeface="微軟正黑體"/>
                        </a:rPr>
                        <a:t>Week</a:t>
                      </a:r>
                      <a:endParaRPr dirty="0"/>
                    </a:p>
                  </a:txBody>
                  <a:tcPr>
                    <a:solidFill>
                      <a:schemeClr val="tx1"/>
                    </a:solidFill>
                  </a:tcPr>
                </a:tc>
                <a:tc>
                  <a:txBody>
                    <a:bodyPr/>
                    <a:lstStyle/>
                    <a:p>
                      <a:pPr algn="ctr"/>
                      <a:r>
                        <a:rPr lang="en-US" sz="2400" b="1" dirty="0">
                          <a:solidFill>
                            <a:srgbClr val="FFFFFF"/>
                          </a:solidFill>
                          <a:latin typeface="Tw Cen MT"/>
                          <a:ea typeface="微軟正黑體"/>
                        </a:rPr>
                        <a:t>Progress</a:t>
                      </a:r>
                      <a:endParaRPr dirty="0"/>
                    </a:p>
                  </a:txBody>
                  <a:tcPr>
                    <a:solidFill>
                      <a:schemeClr val="tx1"/>
                    </a:solidFill>
                  </a:tcPr>
                </a:tc>
                <a:tc>
                  <a:txBody>
                    <a:bodyPr/>
                    <a:lstStyle/>
                    <a:p>
                      <a:pPr algn="ctr"/>
                      <a:r>
                        <a:rPr lang="en-US" sz="2400" b="1" dirty="0">
                          <a:solidFill>
                            <a:srgbClr val="FFFFFF"/>
                          </a:solidFill>
                          <a:latin typeface="Tw Cen MT"/>
                          <a:ea typeface="微軟正黑體"/>
                        </a:rPr>
                        <a:t>Group</a:t>
                      </a:r>
                      <a:endParaRPr dirty="0"/>
                    </a:p>
                  </a:txBody>
                  <a:tcPr>
                    <a:solidFill>
                      <a:schemeClr val="tx1"/>
                    </a:solidFill>
                  </a:tcPr>
                </a:tc>
              </a:tr>
              <a:tr h="683280">
                <a:tc>
                  <a:txBody>
                    <a:bodyPr/>
                    <a:lstStyle/>
                    <a:p>
                      <a:pPr algn="ctr"/>
                      <a:r>
                        <a:rPr lang="en-US">
                          <a:latin typeface="Arial"/>
                        </a:rPr>
                        <a:t>1</a:t>
                      </a:r>
                      <a:endParaRPr/>
                    </a:p>
                  </a:txBody>
                  <a:tcPr/>
                </a:tc>
                <a:tc>
                  <a:txBody>
                    <a:bodyPr/>
                    <a:lstStyle/>
                    <a:p>
                      <a:pPr algn="ctr"/>
                      <a:r>
                        <a:rPr lang="en-US">
                          <a:latin typeface="Arial"/>
                        </a:rPr>
                        <a:t>Introduction</a:t>
                      </a:r>
                      <a:endParaRPr/>
                    </a:p>
                    <a:p>
                      <a:pPr algn="ctr"/>
                      <a:r>
                        <a:rPr lang="en-US">
                          <a:latin typeface="Arial"/>
                        </a:rPr>
                        <a:t>Linux入門 + Feature extraction</a:t>
                      </a:r>
                      <a:endParaRPr/>
                    </a:p>
                  </a:txBody>
                  <a:tcPr/>
                </a:tc>
                <a:tc>
                  <a:txBody>
                    <a:bodyPr/>
                    <a:lstStyle/>
                    <a:p>
                      <a:endParaRPr lang="zh-TW"/>
                    </a:p>
                  </a:txBody>
                  <a:tcPr/>
                </a:tc>
              </a:tr>
              <a:tr h="683280">
                <a:tc>
                  <a:txBody>
                    <a:bodyPr/>
                    <a:lstStyle/>
                    <a:p>
                      <a:pPr algn="ctr"/>
                      <a:r>
                        <a:rPr lang="en-US">
                          <a:latin typeface="Arial"/>
                        </a:rPr>
                        <a:t>2</a:t>
                      </a:r>
                      <a:endParaRPr/>
                    </a:p>
                  </a:txBody>
                  <a:tcPr/>
                </a:tc>
                <a:tc>
                  <a:txBody>
                    <a:bodyPr/>
                    <a:lstStyle/>
                    <a:p>
                      <a:pPr algn="ctr"/>
                      <a:r>
                        <a:rPr lang="en-US">
                          <a:latin typeface="Arial"/>
                        </a:rPr>
                        <a:t>Acoustic model training：</a:t>
                      </a:r>
                      <a:endParaRPr/>
                    </a:p>
                    <a:p>
                      <a:pPr algn="ctr"/>
                      <a:r>
                        <a:rPr lang="en-US">
                          <a:latin typeface="Arial"/>
                        </a:rPr>
                        <a:t>monophone &amp; triphone</a:t>
                      </a:r>
                      <a:endParaRPr/>
                    </a:p>
                  </a:txBody>
                  <a:tcPr/>
                </a:tc>
                <a:tc>
                  <a:txBody>
                    <a:bodyPr/>
                    <a:lstStyle/>
                    <a:p>
                      <a:endParaRPr lang="zh-TW"/>
                    </a:p>
                  </a:txBody>
                  <a:tcPr/>
                </a:tc>
              </a:tr>
              <a:tr h="683280">
                <a:tc>
                  <a:txBody>
                    <a:bodyPr/>
                    <a:lstStyle/>
                    <a:p>
                      <a:pPr algn="ctr"/>
                      <a:r>
                        <a:rPr lang="en-US">
                          <a:latin typeface="Arial"/>
                        </a:rPr>
                        <a:t>3</a:t>
                      </a:r>
                      <a:endParaRPr/>
                    </a:p>
                  </a:txBody>
                  <a:tcPr/>
                </a:tc>
                <a:tc>
                  <a:txBody>
                    <a:bodyPr/>
                    <a:lstStyle/>
                    <a:p>
                      <a:pPr algn="ctr"/>
                      <a:r>
                        <a:rPr lang="en-US">
                          <a:latin typeface="Arial"/>
                        </a:rPr>
                        <a:t>Language model training + Decoding</a:t>
                      </a:r>
                      <a:endParaRPr/>
                    </a:p>
                  </a:txBody>
                  <a:tcPr/>
                </a:tc>
                <a:tc>
                  <a:txBody>
                    <a:bodyPr/>
                    <a:lstStyle/>
                    <a:p>
                      <a:pPr algn="ctr"/>
                      <a:r>
                        <a:rPr lang="en-US">
                          <a:latin typeface="Arial"/>
                        </a:rPr>
                        <a:t>A</a:t>
                      </a:r>
                      <a:endParaRPr/>
                    </a:p>
                  </a:txBody>
                  <a:tcPr/>
                </a:tc>
              </a:tr>
              <a:tr h="372240">
                <a:tc>
                  <a:txBody>
                    <a:bodyPr/>
                    <a:lstStyle/>
                    <a:p>
                      <a:pPr algn="ctr"/>
                      <a:r>
                        <a:rPr lang="en-US">
                          <a:latin typeface="Arial"/>
                        </a:rPr>
                        <a:t>4</a:t>
                      </a:r>
                      <a:endParaRPr/>
                    </a:p>
                  </a:txBody>
                  <a:tcPr/>
                </a:tc>
                <a:tc>
                  <a:txBody>
                    <a:bodyPr/>
                    <a:lstStyle/>
                    <a:p>
                      <a:pPr algn="ctr"/>
                      <a:r>
                        <a:rPr lang="en-US">
                          <a:latin typeface="Arial"/>
                        </a:rPr>
                        <a:t>Progress Report</a:t>
                      </a:r>
                      <a:endParaRPr/>
                    </a:p>
                  </a:txBody>
                  <a:tcPr/>
                </a:tc>
                <a:tc>
                  <a:txBody>
                    <a:bodyPr/>
                    <a:lstStyle/>
                    <a:p>
                      <a:pPr algn="ctr"/>
                      <a:r>
                        <a:rPr lang="en-US">
                          <a:latin typeface="Arial"/>
                        </a:rPr>
                        <a:t>B</a:t>
                      </a:r>
                      <a:endParaRPr/>
                    </a:p>
                  </a:txBody>
                  <a:tcPr/>
                </a:tc>
              </a:tr>
              <a:tr h="372240">
                <a:tc>
                  <a:txBody>
                    <a:bodyPr/>
                    <a:lstStyle/>
                    <a:p>
                      <a:pPr algn="ctr"/>
                      <a:r>
                        <a:rPr lang="en-US">
                          <a:latin typeface="Arial"/>
                        </a:rPr>
                        <a:t>5</a:t>
                      </a:r>
                      <a:endParaRPr/>
                    </a:p>
                  </a:txBody>
                  <a:tcPr/>
                </a:tc>
                <a:tc>
                  <a:txBody>
                    <a:bodyPr/>
                    <a:lstStyle/>
                    <a:p>
                      <a:pPr algn="ctr"/>
                      <a:r>
                        <a:rPr lang="en-US">
                          <a:latin typeface="Arial"/>
                        </a:rPr>
                        <a:t>Progress Report</a:t>
                      </a:r>
                      <a:endParaRPr/>
                    </a:p>
                  </a:txBody>
                  <a:tcPr/>
                </a:tc>
                <a:tc>
                  <a:txBody>
                    <a:bodyPr/>
                    <a:lstStyle/>
                    <a:p>
                      <a:pPr algn="ctr"/>
                      <a:r>
                        <a:rPr lang="en-US">
                          <a:latin typeface="Arial"/>
                        </a:rPr>
                        <a:t>A</a:t>
                      </a:r>
                      <a:endParaRPr/>
                    </a:p>
                  </a:txBody>
                  <a:tcPr/>
                </a:tc>
              </a:tr>
              <a:tr h="369360">
                <a:tc>
                  <a:txBody>
                    <a:bodyPr/>
                    <a:lstStyle/>
                    <a:p>
                      <a:pPr algn="ctr"/>
                      <a:r>
                        <a:rPr lang="en-US">
                          <a:latin typeface="Arial"/>
                        </a:rPr>
                        <a:t>6</a:t>
                      </a:r>
                      <a:endParaRPr/>
                    </a:p>
                  </a:txBody>
                  <a:tcPr/>
                </a:tc>
                <a:tc>
                  <a:txBody>
                    <a:bodyPr/>
                    <a:lstStyle/>
                    <a:p>
                      <a:pPr algn="ctr"/>
                      <a:r>
                        <a:rPr lang="en-US">
                          <a:latin typeface="Arial"/>
                        </a:rPr>
                        <a:t>Progress Report</a:t>
                      </a:r>
                      <a:endParaRPr/>
                    </a:p>
                  </a:txBody>
                  <a:tcPr/>
                </a:tc>
                <a:tc>
                  <a:txBody>
                    <a:bodyPr/>
                    <a:lstStyle/>
                    <a:p>
                      <a:pPr algn="ctr"/>
                      <a:r>
                        <a:rPr lang="en-US" dirty="0">
                          <a:latin typeface="Arial"/>
                        </a:rPr>
                        <a:t>B</a:t>
                      </a:r>
                      <a:endParaRPr dirty="0"/>
                    </a:p>
                  </a:txBody>
                  <a:tcPr/>
                </a:tc>
              </a:tr>
            </a:tbl>
          </a:graphicData>
        </a:graphic>
      </p:graphicFrame>
      <p:sp>
        <p:nvSpPr>
          <p:cNvPr id="361" name="TextShape 3"/>
          <p:cNvSpPr txBox="1"/>
          <p:nvPr/>
        </p:nvSpPr>
        <p:spPr>
          <a:xfrm>
            <a:off x="0" y="1271520"/>
            <a:ext cx="533160" cy="244080"/>
          </a:xfrm>
          <a:prstGeom prst="rect">
            <a:avLst/>
          </a:prstGeom>
        </p:spPr>
        <p:txBody>
          <a:bodyPr anchor="ctr"/>
          <a:lstStyle/>
          <a:p>
            <a:pPr>
              <a:lnSpc>
                <a:spcPct val="80000"/>
              </a:lnSpc>
            </a:pPr>
            <a:fld id="{F919C473-B01E-45C5-A763-3C945AB5038E}" type="slidenum">
              <a:rPr lang="en-US" sz="1200" b="1">
                <a:solidFill>
                  <a:srgbClr val="FFFFFF"/>
                </a:solidFill>
                <a:latin typeface="Arial"/>
                <a:ea typeface="新細明體"/>
              </a:rPr>
              <a:t>30</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TextShape 1"/>
          <p:cNvSpPr txBox="1"/>
          <p:nvPr/>
        </p:nvSpPr>
        <p:spPr>
          <a:xfrm>
            <a:off x="612720" y="228600"/>
            <a:ext cx="8152920" cy="990360"/>
          </a:xfrm>
          <a:prstGeom prst="rect">
            <a:avLst/>
          </a:prstGeom>
        </p:spPr>
        <p:txBody>
          <a:bodyPr anchor="ctr"/>
          <a:lstStyle/>
          <a:p>
            <a:pPr>
              <a:lnSpc>
                <a:spcPct val="100000"/>
              </a:lnSpc>
            </a:pPr>
            <a:r>
              <a:rPr lang="zh-TW" sz="4400" dirty="0">
                <a:solidFill>
                  <a:srgbClr val="CC4757"/>
                </a:solidFill>
                <a:latin typeface="Tw Cen MT"/>
              </a:rPr>
              <a:t>注意事項</a:t>
            </a:r>
            <a:endParaRPr dirty="0"/>
          </a:p>
        </p:txBody>
      </p:sp>
      <p:sp>
        <p:nvSpPr>
          <p:cNvPr id="363" name="TextShape 2"/>
          <p:cNvSpPr txBox="1"/>
          <p:nvPr/>
        </p:nvSpPr>
        <p:spPr>
          <a:xfrm>
            <a:off x="612720" y="1600200"/>
            <a:ext cx="8152920" cy="4614480"/>
          </a:xfrm>
          <a:prstGeom prst="rect">
            <a:avLst/>
          </a:prstGeom>
        </p:spPr>
        <p:txBody>
          <a:bodyPr/>
          <a:lstStyle/>
          <a:p>
            <a:endParaRPr dirty="0"/>
          </a:p>
          <a:p>
            <a:pPr marL="457200" indent="-457200">
              <a:lnSpc>
                <a:spcPct val="80000"/>
              </a:lnSpc>
              <a:buSzPct val="60000"/>
              <a:buFont typeface="Wingdings" pitchFamily="2" charset="2"/>
              <a:buChar char="u"/>
            </a:pPr>
            <a:r>
              <a:rPr lang="zh-TW" sz="2600" dirty="0">
                <a:solidFill>
                  <a:srgbClr val="000000"/>
                </a:solidFill>
                <a:latin typeface="Tw Cen MT"/>
              </a:rPr>
              <a:t>If you have any problem ……</a:t>
            </a:r>
            <a:endParaRPr dirty="0"/>
          </a:p>
          <a:p>
            <a:pPr lvl="1">
              <a:lnSpc>
                <a:spcPct val="80000"/>
              </a:lnSpc>
              <a:buSzPct val="70000"/>
              <a:buFont typeface="Wingdings 2" charset="2"/>
              <a:buChar char=""/>
            </a:pPr>
            <a:r>
              <a:rPr lang="zh-TW" sz="2200" dirty="0">
                <a:solidFill>
                  <a:srgbClr val="000000"/>
                </a:solidFill>
                <a:latin typeface="Tw Cen MT"/>
              </a:rPr>
              <a:t>Facebook Group：</a:t>
            </a:r>
            <a:r>
              <a:rPr lang="zh-TW" sz="2200" dirty="0">
                <a:solidFill>
                  <a:srgbClr val="000000"/>
                </a:solidFill>
                <a:latin typeface="標楷體" pitchFamily="65" charset="-120"/>
                <a:ea typeface="標楷體" pitchFamily="65" charset="-120"/>
              </a:rPr>
              <a:t>數位語音專題</a:t>
            </a:r>
            <a:endParaRPr dirty="0">
              <a:latin typeface="標楷體" pitchFamily="65" charset="-120"/>
              <a:ea typeface="標楷體" pitchFamily="65" charset="-120"/>
            </a:endParaRPr>
          </a:p>
          <a:p>
            <a:pPr lvl="1">
              <a:lnSpc>
                <a:spcPct val="80000"/>
              </a:lnSpc>
              <a:buSzPct val="70000"/>
              <a:buFont typeface="Wingdings 2" charset="2"/>
              <a:buChar char=""/>
            </a:pPr>
            <a:r>
              <a:rPr lang="zh-TW" sz="2200" dirty="0">
                <a:solidFill>
                  <a:srgbClr val="000000"/>
                </a:solidFill>
                <a:latin typeface="Tw Cen MT"/>
              </a:rPr>
              <a:t>Lecture system：</a:t>
            </a:r>
            <a:r>
              <a:rPr lang="zh-TW" sz="2200" u="sng" dirty="0">
                <a:solidFill>
                  <a:srgbClr val="FA7D7A"/>
                </a:solidFill>
                <a:latin typeface="Tw Cen MT"/>
              </a:rPr>
              <a:t>http://speech.ee.ntu.edu.tw/courses.html</a:t>
            </a:r>
            <a:endParaRPr dirty="0"/>
          </a:p>
          <a:p>
            <a:pPr lvl="1">
              <a:lnSpc>
                <a:spcPct val="80000"/>
              </a:lnSpc>
              <a:buSzPct val="70000"/>
              <a:buFont typeface="Wingdings 2" charset="2"/>
              <a:buChar char=""/>
            </a:pPr>
            <a:r>
              <a:rPr lang="zh-TW" altLang="en-US" sz="2200" dirty="0" smtClean="0">
                <a:solidFill>
                  <a:srgbClr val="0070C0"/>
                </a:solidFill>
                <a:latin typeface="Tw Cen MT"/>
              </a:rPr>
              <a:t>陳仰德</a:t>
            </a:r>
            <a:r>
              <a:rPr lang="zh-TW" sz="2200" dirty="0" smtClean="0">
                <a:solidFill>
                  <a:srgbClr val="0070C0"/>
                </a:solidFill>
                <a:latin typeface="Tw Cen MT"/>
              </a:rPr>
              <a:t>：</a:t>
            </a:r>
            <a:r>
              <a:rPr lang="zh-TW" sz="2200" dirty="0" smtClean="0">
                <a:solidFill>
                  <a:srgbClr val="0070C0"/>
                </a:solidFill>
                <a:latin typeface="Tw Cen MT"/>
                <a:hlinkClick r:id="rId2"/>
              </a:rPr>
              <a:t>r</a:t>
            </a:r>
            <a:r>
              <a:rPr lang="en-US" altLang="zh-TW" sz="2200" dirty="0" smtClean="0">
                <a:solidFill>
                  <a:srgbClr val="0070C0"/>
                </a:solidFill>
                <a:latin typeface="Tw Cen MT"/>
                <a:hlinkClick r:id="rId2"/>
              </a:rPr>
              <a:t>04942038</a:t>
            </a:r>
            <a:r>
              <a:rPr lang="zh-TW" sz="2200" dirty="0" smtClean="0">
                <a:solidFill>
                  <a:srgbClr val="0070C0"/>
                </a:solidFill>
                <a:latin typeface="Tw Cen MT"/>
                <a:hlinkClick r:id="rId2"/>
              </a:rPr>
              <a:t>@ntu</a:t>
            </a:r>
            <a:r>
              <a:rPr lang="zh-TW" sz="2200" dirty="0">
                <a:solidFill>
                  <a:srgbClr val="0070C0"/>
                </a:solidFill>
                <a:latin typeface="Tw Cen MT"/>
                <a:hlinkClick r:id="rId2"/>
              </a:rPr>
              <a:t>.edu</a:t>
            </a:r>
            <a:r>
              <a:rPr lang="zh-TW" sz="2200" dirty="0" smtClean="0">
                <a:solidFill>
                  <a:srgbClr val="0070C0"/>
                </a:solidFill>
                <a:latin typeface="Tw Cen MT"/>
                <a:hlinkClick r:id="rId2"/>
              </a:rPr>
              <a:t>.tw</a:t>
            </a:r>
            <a:endParaRPr lang="en-US" altLang="zh-TW" sz="2200" dirty="0" smtClean="0">
              <a:solidFill>
                <a:srgbClr val="0070C0"/>
              </a:solidFill>
              <a:latin typeface="Tw Cen MT"/>
            </a:endParaRPr>
          </a:p>
          <a:p>
            <a:pPr lvl="1">
              <a:lnSpc>
                <a:spcPct val="80000"/>
              </a:lnSpc>
              <a:buSzPct val="70000"/>
              <a:buFont typeface="Wingdings 2" charset="2"/>
              <a:buChar char=""/>
            </a:pPr>
            <a:r>
              <a:rPr lang="zh-TW" altLang="en-US" sz="2200" dirty="0" smtClean="0">
                <a:solidFill>
                  <a:srgbClr val="0070C0"/>
                </a:solidFill>
                <a:latin typeface="Tw Cen MT"/>
              </a:rPr>
              <a:t>黃邦齊</a:t>
            </a:r>
            <a:r>
              <a:rPr lang="zh-TW" altLang="en-US" sz="2200" dirty="0" smtClean="0">
                <a:solidFill>
                  <a:srgbClr val="0070C0"/>
                </a:solidFill>
                <a:latin typeface="Tw Cen MT"/>
              </a:rPr>
              <a:t>：</a:t>
            </a:r>
            <a:r>
              <a:rPr lang="en-US" altLang="zh-TW" sz="2200" dirty="0" smtClean="0">
                <a:solidFill>
                  <a:srgbClr val="0070C0"/>
                </a:solidFill>
                <a:latin typeface="Tw Cen MT"/>
              </a:rPr>
              <a:t>r05921051@ntu.edu.tw</a:t>
            </a:r>
            <a:endParaRPr dirty="0"/>
          </a:p>
          <a:p>
            <a:endParaRPr dirty="0"/>
          </a:p>
          <a:p>
            <a:pPr marL="457200" indent="-457200">
              <a:lnSpc>
                <a:spcPct val="80000"/>
              </a:lnSpc>
              <a:buSzPct val="60000"/>
              <a:buFont typeface="Wingdings" pitchFamily="2" charset="2"/>
              <a:buChar char="u"/>
            </a:pPr>
            <a:r>
              <a:rPr lang="zh-TW" sz="2600" dirty="0" smtClean="0">
                <a:solidFill>
                  <a:srgbClr val="000000"/>
                </a:solidFill>
                <a:latin typeface="標楷體" pitchFamily="65" charset="-120"/>
                <a:ea typeface="標楷體" pitchFamily="65" charset="-120"/>
              </a:rPr>
              <a:t>留下</a:t>
            </a:r>
            <a:r>
              <a:rPr lang="zh-TW" sz="2600" dirty="0">
                <a:solidFill>
                  <a:srgbClr val="000000"/>
                </a:solidFill>
                <a:latin typeface="標楷體" pitchFamily="65" charset="-120"/>
                <a:ea typeface="標楷體" pitchFamily="65" charset="-120"/>
              </a:rPr>
              <a:t>要開的專題工作站帳號和e-mail</a:t>
            </a:r>
            <a:r>
              <a:rPr lang="zh-TW" sz="2600" dirty="0" smtClean="0">
                <a:solidFill>
                  <a:srgbClr val="000000"/>
                </a:solidFill>
                <a:latin typeface="標楷體" pitchFamily="65" charset="-120"/>
                <a:ea typeface="標楷體" pitchFamily="65" charset="-120"/>
              </a:rPr>
              <a:t>與</a:t>
            </a:r>
            <a:r>
              <a:rPr lang="en-US" altLang="zh-TW" sz="2600" dirty="0" smtClean="0">
                <a:solidFill>
                  <a:srgbClr val="000000"/>
                </a:solidFill>
                <a:latin typeface="標楷體" pitchFamily="65" charset="-120"/>
                <a:ea typeface="標楷體" pitchFamily="65" charset="-120"/>
              </a:rPr>
              <a:t>FB </a:t>
            </a:r>
            <a:r>
              <a:rPr lang="zh-TW" sz="2600" dirty="0" smtClean="0">
                <a:solidFill>
                  <a:srgbClr val="000000"/>
                </a:solidFill>
                <a:latin typeface="標楷體" pitchFamily="65" charset="-120"/>
                <a:ea typeface="標楷體" pitchFamily="65" charset="-120"/>
              </a:rPr>
              <a:t>帳號</a:t>
            </a:r>
            <a:endParaRPr dirty="0">
              <a:latin typeface="標楷體" pitchFamily="65" charset="-120"/>
              <a:ea typeface="標楷體" pitchFamily="65" charset="-120"/>
            </a:endParaRPr>
          </a:p>
          <a:p>
            <a:pPr lvl="1">
              <a:lnSpc>
                <a:spcPct val="80000"/>
              </a:lnSpc>
              <a:buSzPct val="70000"/>
              <a:buFont typeface="Wingdings 2" charset="2"/>
              <a:buChar char=""/>
            </a:pPr>
            <a:r>
              <a:rPr lang="zh-TW" sz="2200" dirty="0">
                <a:solidFill>
                  <a:srgbClr val="000000"/>
                </a:solidFill>
                <a:latin typeface="標楷體" pitchFamily="65" charset="-120"/>
                <a:ea typeface="標楷體" pitchFamily="65" charset="-120"/>
              </a:rPr>
              <a:t>請各位今晚前寄一封信到 </a:t>
            </a:r>
            <a:r>
              <a:rPr lang="zh-TW" sz="2200" dirty="0">
                <a:solidFill>
                  <a:srgbClr val="0070C0"/>
                </a:solidFill>
                <a:latin typeface="標楷體" pitchFamily="65" charset="-120"/>
                <a:ea typeface="標楷體" pitchFamily="65" charset="-120"/>
              </a:rPr>
              <a:t>r</a:t>
            </a:r>
            <a:r>
              <a:rPr lang="zh-TW" sz="2200" dirty="0" smtClean="0">
                <a:solidFill>
                  <a:srgbClr val="0070C0"/>
                </a:solidFill>
                <a:latin typeface="標楷體" pitchFamily="65" charset="-120"/>
                <a:ea typeface="標楷體" pitchFamily="65" charset="-120"/>
              </a:rPr>
              <a:t>0</a:t>
            </a:r>
            <a:r>
              <a:rPr lang="en-US" altLang="zh-TW" sz="2200" dirty="0" smtClean="0">
                <a:solidFill>
                  <a:srgbClr val="0070C0"/>
                </a:solidFill>
                <a:latin typeface="標楷體" pitchFamily="65" charset="-120"/>
                <a:ea typeface="標楷體" pitchFamily="65" charset="-120"/>
              </a:rPr>
              <a:t>4942038</a:t>
            </a:r>
            <a:r>
              <a:rPr lang="zh-TW" sz="2200" dirty="0" smtClean="0">
                <a:solidFill>
                  <a:srgbClr val="0070C0"/>
                </a:solidFill>
                <a:latin typeface="標楷體" pitchFamily="65" charset="-120"/>
                <a:ea typeface="標楷體" pitchFamily="65" charset="-120"/>
              </a:rPr>
              <a:t>@ntu</a:t>
            </a:r>
            <a:r>
              <a:rPr lang="zh-TW" sz="2200" dirty="0">
                <a:solidFill>
                  <a:srgbClr val="0070C0"/>
                </a:solidFill>
                <a:latin typeface="標楷體" pitchFamily="65" charset="-120"/>
                <a:ea typeface="標楷體" pitchFamily="65" charset="-120"/>
              </a:rPr>
              <a:t>.edu.tw</a:t>
            </a:r>
            <a:r>
              <a:rPr lang="zh-TW" sz="2200" dirty="0">
                <a:solidFill>
                  <a:srgbClr val="000000"/>
                </a:solidFill>
                <a:latin typeface="標楷體" pitchFamily="65" charset="-120"/>
                <a:ea typeface="標楷體" pitchFamily="65" charset="-120"/>
              </a:rPr>
              <a:t>, 說明組員,組別(A/B),要開的專題工作站帳號及你們的emails,此外</a:t>
            </a:r>
            <a:r>
              <a:rPr lang="zh-TW" sz="2200" dirty="0" smtClean="0">
                <a:solidFill>
                  <a:srgbClr val="000000"/>
                </a:solidFill>
                <a:latin typeface="標楷體" pitchFamily="65" charset="-120"/>
                <a:ea typeface="標楷體" pitchFamily="65" charset="-120"/>
              </a:rPr>
              <a:t>提供</a:t>
            </a:r>
            <a:r>
              <a:rPr lang="en-US" altLang="zh-TW" sz="2200" dirty="0" smtClean="0">
                <a:solidFill>
                  <a:srgbClr val="000000"/>
                </a:solidFill>
                <a:latin typeface="標楷體" pitchFamily="65" charset="-120"/>
                <a:ea typeface="標楷體" pitchFamily="65" charset="-120"/>
              </a:rPr>
              <a:t>FB</a:t>
            </a:r>
            <a:r>
              <a:rPr lang="zh-TW" sz="2200" dirty="0" smtClean="0">
                <a:solidFill>
                  <a:srgbClr val="000000"/>
                </a:solidFill>
                <a:latin typeface="標楷體" pitchFamily="65" charset="-120"/>
                <a:ea typeface="標楷體" pitchFamily="65" charset="-120"/>
              </a:rPr>
              <a:t>帳號</a:t>
            </a:r>
            <a:r>
              <a:rPr lang="zh-TW" sz="2200" dirty="0">
                <a:solidFill>
                  <a:srgbClr val="000000"/>
                </a:solidFill>
                <a:latin typeface="標楷體" pitchFamily="65" charset="-120"/>
                <a:ea typeface="標楷體" pitchFamily="65" charset="-120"/>
              </a:rPr>
              <a:t>,才能將你們加入語音專題社團,Thanks</a:t>
            </a:r>
            <a:endParaRPr dirty="0">
              <a:latin typeface="標楷體" pitchFamily="65" charset="-120"/>
              <a:ea typeface="標楷體" pitchFamily="65" charset="-120"/>
            </a:endParaRPr>
          </a:p>
        </p:txBody>
      </p:sp>
      <p:sp>
        <p:nvSpPr>
          <p:cNvPr id="364" name="TextShape 3"/>
          <p:cNvSpPr txBox="1"/>
          <p:nvPr/>
        </p:nvSpPr>
        <p:spPr>
          <a:xfrm>
            <a:off x="0" y="1271520"/>
            <a:ext cx="533160" cy="244080"/>
          </a:xfrm>
          <a:prstGeom prst="rect">
            <a:avLst/>
          </a:prstGeom>
        </p:spPr>
        <p:txBody>
          <a:bodyPr anchor="ctr"/>
          <a:lstStyle/>
          <a:p>
            <a:pPr>
              <a:lnSpc>
                <a:spcPct val="80000"/>
              </a:lnSpc>
            </a:pPr>
            <a:fld id="{72C1C7E6-2862-4187-BC75-F115326A3D38}" type="slidenum">
              <a:rPr lang="en-US" sz="1200" b="1">
                <a:solidFill>
                  <a:srgbClr val="FFFFFF"/>
                </a:solidFill>
                <a:latin typeface="Arial"/>
                <a:ea typeface="新細明體"/>
              </a:rPr>
              <a:t>31</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smtClean="0">
                <a:solidFill>
                  <a:srgbClr val="CC4757"/>
                </a:solidFill>
                <a:latin typeface="Tw Cen MT"/>
              </a:rPr>
              <a:t>Happy Birthday to Professor Lin-Shan Lee</a:t>
            </a:r>
            <a:endParaRPr lang="zh-TW" altLang="en-US" sz="3600" dirty="0"/>
          </a:p>
        </p:txBody>
      </p:sp>
      <p:sp>
        <p:nvSpPr>
          <p:cNvPr id="3" name="文字版面配置區 2"/>
          <p:cNvSpPr>
            <a:spLocks noGrp="1"/>
          </p:cNvSpPr>
          <p:nvPr>
            <p:ph type="body"/>
          </p:nvPr>
        </p:nvSpPr>
        <p:spPr/>
        <p:txBody>
          <a:bodyPr/>
          <a:lstStyle/>
          <a:p>
            <a:endParaRPr lang="zh-TW" altLang="en-US" dirty="0"/>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57924" y="1527991"/>
            <a:ext cx="6662512" cy="5330009"/>
          </a:xfrm>
          <a:prstGeom prst="rect">
            <a:avLst/>
          </a:prstGeom>
        </p:spPr>
      </p:pic>
    </p:spTree>
    <p:extLst>
      <p:ext uri="{BB962C8B-B14F-4D97-AF65-F5344CB8AC3E}">
        <p14:creationId xmlns:p14="http://schemas.microsoft.com/office/powerpoint/2010/main" val="1629872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How to do recognition?</a:t>
            </a:r>
            <a:endParaRPr/>
          </a:p>
        </p:txBody>
      </p:sp>
      <p:sp>
        <p:nvSpPr>
          <p:cNvPr id="149" name="TextShape 2"/>
          <p:cNvSpPr txBox="1"/>
          <p:nvPr/>
        </p:nvSpPr>
        <p:spPr>
          <a:xfrm>
            <a:off x="612720" y="1600200"/>
            <a:ext cx="8152920" cy="4495320"/>
          </a:xfrm>
          <a:prstGeom prst="rect">
            <a:avLst/>
          </a:prstGeom>
        </p:spPr>
        <p:txBody>
          <a:bodyPr/>
          <a:lstStyle/>
          <a:p>
            <a:pPr marL="457200" indent="-457200">
              <a:lnSpc>
                <a:spcPct val="100000"/>
              </a:lnSpc>
              <a:buSzPct val="60000"/>
              <a:buFont typeface="Wingdings" pitchFamily="2" charset="2"/>
              <a:buChar char="u"/>
            </a:pPr>
            <a:r>
              <a:rPr lang="zh-TW" sz="2800" dirty="0">
                <a:solidFill>
                  <a:srgbClr val="000000"/>
                </a:solidFill>
                <a:latin typeface="Tw Cen MT"/>
              </a:rPr>
              <a:t>How to map speech O to a word sequence W ?</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dirty="0"/>
          </a:p>
          <a:p>
            <a:pPr marL="457200" indent="-457200">
              <a:lnSpc>
                <a:spcPct val="100000"/>
              </a:lnSpc>
              <a:buSzPct val="60000"/>
              <a:buFont typeface="Wingdings" pitchFamily="2" charset="2"/>
              <a:buChar char="u"/>
            </a:pPr>
            <a:r>
              <a:rPr lang="zh-TW" sz="2800" dirty="0">
                <a:solidFill>
                  <a:srgbClr val="000000"/>
                </a:solidFill>
                <a:latin typeface="Tw Cen MT"/>
              </a:rPr>
              <a:t>P(O|W): acoustic model</a:t>
            </a:r>
            <a:endParaRPr dirty="0"/>
          </a:p>
          <a:p>
            <a:pPr marL="457200" indent="-457200">
              <a:lnSpc>
                <a:spcPct val="100000"/>
              </a:lnSpc>
              <a:buSzPct val="60000"/>
              <a:buFont typeface="Wingdings" pitchFamily="2" charset="2"/>
              <a:buChar char="u"/>
            </a:pPr>
            <a:r>
              <a:rPr lang="zh-TW" sz="2800" dirty="0">
                <a:solidFill>
                  <a:srgbClr val="000000"/>
                </a:solidFill>
                <a:latin typeface="Tw Cen MT"/>
              </a:rPr>
              <a:t>P(W): language model</a:t>
            </a:r>
            <a:endParaRPr dirty="0"/>
          </a:p>
          <a:p>
            <a:pPr>
              <a:lnSpc>
                <a:spcPct val="100000"/>
              </a:lnSpc>
            </a:pPr>
            <a:endParaRPr dirty="0"/>
          </a:p>
        </p:txBody>
      </p:sp>
      <p:sp>
        <p:nvSpPr>
          <p:cNvPr id="150" name="CustomShape 3"/>
          <p:cNvSpPr/>
          <p:nvPr/>
        </p:nvSpPr>
        <p:spPr>
          <a:xfrm>
            <a:off x="0" y="0"/>
            <a:ext cx="9143640" cy="456840"/>
          </a:xfrm>
          <a:prstGeom prst="rect">
            <a:avLst/>
          </a:prstGeom>
          <a:noFill/>
          <a:ln>
            <a:noFill/>
          </a:ln>
        </p:spPr>
      </p:sp>
      <p:sp>
        <p:nvSpPr>
          <p:cNvPr id="151" name="CustomShape 4"/>
          <p:cNvSpPr/>
          <p:nvPr/>
        </p:nvSpPr>
        <p:spPr>
          <a:xfrm>
            <a:off x="0" y="1371600"/>
            <a:ext cx="9143640" cy="360"/>
          </a:xfrm>
          <a:prstGeom prst="rect">
            <a:avLst/>
          </a:prstGeom>
          <a:noFill/>
          <a:ln>
            <a:noFill/>
          </a:ln>
        </p:spPr>
      </p:sp>
      <p:sp>
        <p:nvSpPr>
          <p:cNvPr id="152" name="CustomShape 5"/>
          <p:cNvSpPr/>
          <p:nvPr/>
        </p:nvSpPr>
        <p:spPr>
          <a:xfrm>
            <a:off x="0" y="0"/>
            <a:ext cx="9143640" cy="360"/>
          </a:xfrm>
          <a:prstGeom prst="rect">
            <a:avLst/>
          </a:prstGeom>
          <a:noFill/>
          <a:ln>
            <a:noFill/>
          </a:ln>
        </p:spPr>
      </p:sp>
      <p:sp>
        <p:nvSpPr>
          <p:cNvPr id="153" name="CustomShape 6"/>
          <p:cNvSpPr/>
          <p:nvPr/>
        </p:nvSpPr>
        <p:spPr>
          <a:xfrm>
            <a:off x="0" y="0"/>
            <a:ext cx="9143640" cy="360"/>
          </a:xfrm>
          <a:prstGeom prst="rect">
            <a:avLst/>
          </a:prstGeom>
          <a:noFill/>
          <a:ln>
            <a:noFill/>
          </a:ln>
        </p:spPr>
      </p:sp>
      <p:pic>
        <p:nvPicPr>
          <p:cNvPr id="154" name="Picture 1"/>
          <p:cNvPicPr/>
          <p:nvPr/>
        </p:nvPicPr>
        <p:blipFill>
          <a:blip r:embed="rId2"/>
          <a:stretch>
            <a:fillRect/>
          </a:stretch>
        </p:blipFill>
        <p:spPr>
          <a:xfrm>
            <a:off x="2209680" y="2428920"/>
            <a:ext cx="3341520" cy="731160"/>
          </a:xfrm>
          <a:prstGeom prst="rect">
            <a:avLst/>
          </a:prstGeom>
          <a:ln>
            <a:noFill/>
          </a:ln>
        </p:spPr>
      </p:pic>
      <p:pic>
        <p:nvPicPr>
          <p:cNvPr id="155" name="Picture 4"/>
          <p:cNvPicPr/>
          <p:nvPr/>
        </p:nvPicPr>
        <p:blipFill>
          <a:blip r:embed="rId3"/>
          <a:stretch>
            <a:fillRect/>
          </a:stretch>
        </p:blipFill>
        <p:spPr>
          <a:xfrm>
            <a:off x="2667960" y="3114720"/>
            <a:ext cx="3757320" cy="914040"/>
          </a:xfrm>
          <a:prstGeom prst="rect">
            <a:avLst/>
          </a:prstGeom>
          <a:ln>
            <a:noFill/>
          </a:ln>
        </p:spPr>
      </p:pic>
      <p:pic>
        <p:nvPicPr>
          <p:cNvPr id="156" name="Picture 6"/>
          <p:cNvPicPr/>
          <p:nvPr/>
        </p:nvPicPr>
        <p:blipFill>
          <a:blip r:embed="rId4"/>
          <a:stretch>
            <a:fillRect/>
          </a:stretch>
        </p:blipFill>
        <p:spPr>
          <a:xfrm>
            <a:off x="2671920" y="4143240"/>
            <a:ext cx="3757320" cy="570960"/>
          </a:xfrm>
          <a:prstGeom prst="rect">
            <a:avLst/>
          </a:prstGeom>
          <a:ln>
            <a:noFill/>
          </a:ln>
        </p:spPr>
      </p:pic>
      <p:sp>
        <p:nvSpPr>
          <p:cNvPr id="157" name="TextShape 7"/>
          <p:cNvSpPr txBox="1"/>
          <p:nvPr/>
        </p:nvSpPr>
        <p:spPr>
          <a:xfrm>
            <a:off x="0" y="1271520"/>
            <a:ext cx="533160" cy="244080"/>
          </a:xfrm>
          <a:prstGeom prst="rect">
            <a:avLst/>
          </a:prstGeom>
        </p:spPr>
        <p:txBody>
          <a:bodyPr anchor="ctr"/>
          <a:lstStyle/>
          <a:p>
            <a:pPr>
              <a:lnSpc>
                <a:spcPct val="80000"/>
              </a:lnSpc>
            </a:pPr>
            <a:fld id="{37342547-ACE6-4657-825D-78A680E62314}" type="slidenum">
              <a:rPr lang="en-US" sz="1200" b="1">
                <a:solidFill>
                  <a:srgbClr val="FFFFFF"/>
                </a:solidFill>
                <a:latin typeface="Arial"/>
                <a:ea typeface="新細明體"/>
              </a:rPr>
              <a:t>4</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1"/>
          <p:cNvSpPr txBox="1"/>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Language model P(W)</a:t>
            </a:r>
            <a:endParaRPr/>
          </a:p>
        </p:txBody>
      </p:sp>
      <p:sp>
        <p:nvSpPr>
          <p:cNvPr id="159" name="TextShape 2"/>
          <p:cNvSpPr txBox="1"/>
          <p:nvPr/>
        </p:nvSpPr>
        <p:spPr>
          <a:xfrm>
            <a:off x="612720" y="1600200"/>
            <a:ext cx="8152920" cy="4495320"/>
          </a:xfrm>
          <a:prstGeom prst="rect">
            <a:avLst/>
          </a:prstGeom>
        </p:spPr>
        <p:txBody>
          <a:bodyPr/>
          <a:lstStyle/>
          <a:p>
            <a:pPr marL="457200" indent="-457200">
              <a:lnSpc>
                <a:spcPct val="100000"/>
              </a:lnSpc>
              <a:buSzPct val="60000"/>
              <a:buFont typeface="Wingdings" pitchFamily="2" charset="2"/>
              <a:buChar char="u"/>
            </a:pPr>
            <a:r>
              <a:rPr lang="zh-TW" sz="2900" dirty="0">
                <a:solidFill>
                  <a:srgbClr val="000000"/>
                </a:solidFill>
                <a:latin typeface="Tw Cen MT"/>
              </a:rPr>
              <a:t>W = w</a:t>
            </a:r>
            <a:r>
              <a:rPr lang="zh-TW" sz="2900" baseline="-25000" dirty="0">
                <a:solidFill>
                  <a:srgbClr val="000000"/>
                </a:solidFill>
                <a:latin typeface="Tw Cen MT"/>
              </a:rPr>
              <a:t>1</a:t>
            </a:r>
            <a:r>
              <a:rPr lang="zh-TW" sz="2900" dirty="0">
                <a:solidFill>
                  <a:srgbClr val="000000"/>
                </a:solidFill>
                <a:latin typeface="Tw Cen MT"/>
              </a:rPr>
              <a:t>, w</a:t>
            </a:r>
            <a:r>
              <a:rPr lang="zh-TW" sz="2900" baseline="-25000" dirty="0">
                <a:solidFill>
                  <a:srgbClr val="000000"/>
                </a:solidFill>
                <a:latin typeface="Tw Cen MT"/>
              </a:rPr>
              <a:t>2</a:t>
            </a:r>
            <a:r>
              <a:rPr lang="zh-TW" sz="2900" dirty="0">
                <a:solidFill>
                  <a:srgbClr val="000000"/>
                </a:solidFill>
                <a:latin typeface="Tw Cen MT"/>
              </a:rPr>
              <a:t>, w</a:t>
            </a:r>
            <a:r>
              <a:rPr lang="zh-TW" sz="2900" baseline="-25000" dirty="0">
                <a:solidFill>
                  <a:srgbClr val="000000"/>
                </a:solidFill>
                <a:latin typeface="Tw Cen MT"/>
              </a:rPr>
              <a:t>3</a:t>
            </a:r>
            <a:r>
              <a:rPr lang="zh-TW" sz="2900" dirty="0">
                <a:solidFill>
                  <a:srgbClr val="000000"/>
                </a:solidFill>
                <a:latin typeface="Tw Cen MT"/>
              </a:rPr>
              <a:t>, …, w</a:t>
            </a:r>
            <a:r>
              <a:rPr lang="zh-TW" sz="2900" baseline="-25000" dirty="0">
                <a:solidFill>
                  <a:srgbClr val="000000"/>
                </a:solidFill>
                <a:latin typeface="Tw Cen MT"/>
              </a:rPr>
              <a:t>n</a:t>
            </a:r>
            <a:endParaRPr dirty="0"/>
          </a:p>
          <a:p>
            <a:pPr>
              <a:lnSpc>
                <a:spcPct val="100000"/>
              </a:lnSpc>
            </a:pPr>
            <a:endParaRPr dirty="0"/>
          </a:p>
        </p:txBody>
      </p:sp>
      <p:sp>
        <p:nvSpPr>
          <p:cNvPr id="160" name="CustomShape 3"/>
          <p:cNvSpPr/>
          <p:nvPr/>
        </p:nvSpPr>
        <p:spPr>
          <a:xfrm>
            <a:off x="0" y="0"/>
            <a:ext cx="9143640" cy="456840"/>
          </a:xfrm>
          <a:prstGeom prst="rect">
            <a:avLst/>
          </a:prstGeom>
          <a:noFill/>
          <a:ln>
            <a:noFill/>
          </a:ln>
        </p:spPr>
      </p:sp>
      <p:pic>
        <p:nvPicPr>
          <p:cNvPr id="161" name="Picture 1"/>
          <p:cNvPicPr/>
          <p:nvPr/>
        </p:nvPicPr>
        <p:blipFill>
          <a:blip r:embed="rId2"/>
          <a:stretch>
            <a:fillRect/>
          </a:stretch>
        </p:blipFill>
        <p:spPr>
          <a:xfrm>
            <a:off x="642960" y="2500200"/>
            <a:ext cx="8716680" cy="2642760"/>
          </a:xfrm>
          <a:prstGeom prst="rect">
            <a:avLst/>
          </a:prstGeom>
          <a:ln>
            <a:noFill/>
          </a:ln>
        </p:spPr>
      </p:pic>
      <p:sp>
        <p:nvSpPr>
          <p:cNvPr id="162" name="CustomShape 4"/>
          <p:cNvSpPr/>
          <p:nvPr/>
        </p:nvSpPr>
        <p:spPr>
          <a:xfrm>
            <a:off x="0" y="2057400"/>
            <a:ext cx="9143640" cy="360"/>
          </a:xfrm>
          <a:prstGeom prst="rect">
            <a:avLst/>
          </a:prstGeom>
          <a:noFill/>
          <a:ln>
            <a:noFill/>
          </a:ln>
        </p:spPr>
      </p:sp>
      <p:sp>
        <p:nvSpPr>
          <p:cNvPr id="163" name="TextShape 5"/>
          <p:cNvSpPr txBox="1"/>
          <p:nvPr/>
        </p:nvSpPr>
        <p:spPr>
          <a:xfrm>
            <a:off x="0" y="1271520"/>
            <a:ext cx="533160" cy="244080"/>
          </a:xfrm>
          <a:prstGeom prst="rect">
            <a:avLst/>
          </a:prstGeom>
        </p:spPr>
        <p:txBody>
          <a:bodyPr anchor="ctr"/>
          <a:lstStyle/>
          <a:p>
            <a:pPr>
              <a:lnSpc>
                <a:spcPct val="80000"/>
              </a:lnSpc>
            </a:pPr>
            <a:fld id="{FAD6CBC3-826E-4B03-87B8-BC398FB37023}" type="slidenum">
              <a:rPr lang="en-US" sz="1200" b="1">
                <a:solidFill>
                  <a:srgbClr val="FFFFFF"/>
                </a:solidFill>
                <a:latin typeface="Arial"/>
                <a:ea typeface="新細明體"/>
              </a:rPr>
              <a:t>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Language model examples</a:t>
            </a:r>
            <a:endParaRPr/>
          </a:p>
        </p:txBody>
      </p:sp>
      <p:sp>
        <p:nvSpPr>
          <p:cNvPr id="165" name="CustomShape 2"/>
          <p:cNvSpPr/>
          <p:nvPr/>
        </p:nvSpPr>
        <p:spPr>
          <a:xfrm>
            <a:off x="0" y="0"/>
            <a:ext cx="9143640" cy="456840"/>
          </a:xfrm>
          <a:prstGeom prst="rect">
            <a:avLst/>
          </a:prstGeom>
          <a:noFill/>
          <a:ln>
            <a:noFill/>
          </a:ln>
        </p:spPr>
      </p:sp>
      <p:sp>
        <p:nvSpPr>
          <p:cNvPr id="166" name="CustomShape 3"/>
          <p:cNvSpPr/>
          <p:nvPr/>
        </p:nvSpPr>
        <p:spPr>
          <a:xfrm>
            <a:off x="0" y="2057400"/>
            <a:ext cx="9143640" cy="360"/>
          </a:xfrm>
          <a:prstGeom prst="rect">
            <a:avLst/>
          </a:prstGeom>
          <a:noFill/>
          <a:ln>
            <a:noFill/>
          </a:ln>
        </p:spPr>
      </p:sp>
      <p:sp>
        <p:nvSpPr>
          <p:cNvPr id="167" name="TextShape 4"/>
          <p:cNvSpPr txBox="1"/>
          <p:nvPr/>
        </p:nvSpPr>
        <p:spPr>
          <a:xfrm>
            <a:off x="0" y="1271520"/>
            <a:ext cx="533160" cy="244080"/>
          </a:xfrm>
          <a:prstGeom prst="rect">
            <a:avLst/>
          </a:prstGeom>
        </p:spPr>
        <p:txBody>
          <a:bodyPr anchor="ctr"/>
          <a:lstStyle/>
          <a:p>
            <a:pPr>
              <a:lnSpc>
                <a:spcPct val="80000"/>
              </a:lnSpc>
            </a:pPr>
            <a:fld id="{8ED50380-E664-400A-BA72-4FDF52D8FE26}" type="slidenum">
              <a:rPr lang="en-US" sz="1200" b="1">
                <a:solidFill>
                  <a:srgbClr val="FFFFFF"/>
                </a:solidFill>
                <a:latin typeface="Arial"/>
                <a:ea typeface="新細明體"/>
              </a:rPr>
              <a:t>6</a:t>
            </a:fld>
            <a:endParaRPr/>
          </a:p>
        </p:txBody>
      </p:sp>
      <p:pic>
        <p:nvPicPr>
          <p:cNvPr id="168" name="圖片 2"/>
          <p:cNvPicPr/>
          <p:nvPr/>
        </p:nvPicPr>
        <p:blipFill>
          <a:blip r:embed="rId2"/>
          <a:srcRect l="142898" t="416015" r="1259516" b="486328"/>
          <a:stretch>
            <a:fillRect/>
          </a:stretch>
        </p:blipFill>
        <p:spPr>
          <a:xfrm>
            <a:off x="1259640" y="1628640"/>
            <a:ext cx="6624360" cy="5004000"/>
          </a:xfrm>
          <a:prstGeom prst="rect">
            <a:avLst/>
          </a:prstGeom>
          <a:ln>
            <a:noFill/>
          </a:ln>
        </p:spPr>
      </p:pic>
      <p:sp>
        <p:nvSpPr>
          <p:cNvPr id="170" name="CustomShape 6"/>
          <p:cNvSpPr/>
          <p:nvPr/>
        </p:nvSpPr>
        <p:spPr>
          <a:xfrm flipV="1">
            <a:off x="2195640" y="4219920"/>
            <a:ext cx="2088000" cy="17640"/>
          </a:xfrm>
          <a:prstGeom prst="straightConnector1">
            <a:avLst/>
          </a:prstGeom>
          <a:noFill/>
          <a:ln w="38160">
            <a:solidFill>
              <a:srgbClr val="FF0000"/>
            </a:solidFill>
            <a:round/>
            <a:tailEnd type="triangle" w="med" len="med"/>
          </a:ln>
        </p:spPr>
      </p:sp>
      <p:sp>
        <p:nvSpPr>
          <p:cNvPr id="171" name="CustomShape 7"/>
          <p:cNvSpPr/>
          <p:nvPr/>
        </p:nvSpPr>
        <p:spPr>
          <a:xfrm>
            <a:off x="4284000" y="4036320"/>
            <a:ext cx="2808000" cy="364680"/>
          </a:xfrm>
          <a:prstGeom prst="rect">
            <a:avLst/>
          </a:prstGeom>
          <a:noFill/>
          <a:ln>
            <a:noFill/>
          </a:ln>
        </p:spPr>
        <p:txBody>
          <a:bodyPr lIns="90000" tIns="45000" rIns="90000" bIns="45000"/>
          <a:lstStyle/>
          <a:p>
            <a:pPr>
              <a:lnSpc>
                <a:spcPct val="100000"/>
              </a:lnSpc>
            </a:pPr>
            <a:r>
              <a:rPr lang="en-US" b="1">
                <a:solidFill>
                  <a:srgbClr val="FFFFFF"/>
                </a:solidFill>
                <a:latin typeface="Arial"/>
                <a:ea typeface="新細明體"/>
              </a:rPr>
              <a:t>Probability in log scale</a:t>
            </a:r>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4125" y="1536007"/>
            <a:ext cx="6619875"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9" name="CustomShape 5"/>
          <p:cNvSpPr/>
          <p:nvPr/>
        </p:nvSpPr>
        <p:spPr>
          <a:xfrm>
            <a:off x="1152934" y="1759794"/>
            <a:ext cx="1079640" cy="4788000"/>
          </a:xfrm>
          <a:prstGeom prst="rect">
            <a:avLst/>
          </a:prstGeom>
          <a:noFill/>
          <a:ln w="38160">
            <a:solidFill>
              <a:srgbClr val="FF0000"/>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Shape 1"/>
          <p:cNvSpPr txBox="1"/>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Acoustic Model P(O|W)</a:t>
            </a:r>
            <a:endParaRPr/>
          </a:p>
        </p:txBody>
      </p:sp>
      <p:sp>
        <p:nvSpPr>
          <p:cNvPr id="173" name="TextShape 2"/>
          <p:cNvSpPr txBox="1"/>
          <p:nvPr/>
        </p:nvSpPr>
        <p:spPr>
          <a:xfrm>
            <a:off x="612720" y="1600200"/>
            <a:ext cx="8152920" cy="4495320"/>
          </a:xfrm>
          <a:prstGeom prst="rect">
            <a:avLst/>
          </a:prstGeom>
        </p:spPr>
        <p:txBody>
          <a:bodyPr/>
          <a:lstStyle/>
          <a:p>
            <a:pPr marL="457200" indent="-457200">
              <a:lnSpc>
                <a:spcPct val="100000"/>
              </a:lnSpc>
              <a:buSzPct val="60000"/>
              <a:buFont typeface="Wingdings" pitchFamily="2" charset="2"/>
              <a:buChar char="u"/>
            </a:pPr>
            <a:r>
              <a:rPr lang="zh-TW" sz="2900" dirty="0">
                <a:solidFill>
                  <a:srgbClr val="000000"/>
                </a:solidFill>
                <a:latin typeface="Tw Cen MT"/>
              </a:rPr>
              <a:t>Model of a phone</a:t>
            </a:r>
            <a:endParaRPr dirty="0"/>
          </a:p>
        </p:txBody>
      </p:sp>
      <p:pic>
        <p:nvPicPr>
          <p:cNvPr id="174" name="圖片 10"/>
          <p:cNvPicPr/>
          <p:nvPr/>
        </p:nvPicPr>
        <p:blipFill>
          <a:blip r:embed="rId2"/>
          <a:stretch>
            <a:fillRect/>
          </a:stretch>
        </p:blipFill>
        <p:spPr>
          <a:xfrm>
            <a:off x="1500120" y="2392200"/>
            <a:ext cx="4871520" cy="2893680"/>
          </a:xfrm>
          <a:prstGeom prst="rect">
            <a:avLst/>
          </a:prstGeom>
          <a:ln>
            <a:noFill/>
          </a:ln>
        </p:spPr>
      </p:pic>
      <p:pic>
        <p:nvPicPr>
          <p:cNvPr id="175" name="Picture 3"/>
          <p:cNvPicPr/>
          <p:nvPr/>
        </p:nvPicPr>
        <p:blipFill>
          <a:blip r:embed="rId3"/>
          <a:stretch>
            <a:fillRect/>
          </a:stretch>
        </p:blipFill>
        <p:spPr>
          <a:xfrm>
            <a:off x="357120" y="5410080"/>
            <a:ext cx="6071760" cy="1090080"/>
          </a:xfrm>
          <a:prstGeom prst="rect">
            <a:avLst/>
          </a:prstGeom>
          <a:ln>
            <a:noFill/>
          </a:ln>
        </p:spPr>
      </p:pic>
      <p:sp>
        <p:nvSpPr>
          <p:cNvPr id="176" name="CustomShape 3"/>
          <p:cNvSpPr/>
          <p:nvPr/>
        </p:nvSpPr>
        <p:spPr>
          <a:xfrm>
            <a:off x="6572160" y="4286160"/>
            <a:ext cx="1928520" cy="639000"/>
          </a:xfrm>
          <a:prstGeom prst="rect">
            <a:avLst/>
          </a:prstGeom>
          <a:noFill/>
          <a:ln>
            <a:noFill/>
          </a:ln>
        </p:spPr>
        <p:txBody>
          <a:bodyPr lIns="90000" tIns="45000" rIns="90000" bIns="45000"/>
          <a:lstStyle/>
          <a:p>
            <a:pPr>
              <a:lnSpc>
                <a:spcPct val="100000"/>
              </a:lnSpc>
            </a:pPr>
            <a:r>
              <a:rPr lang="en-US">
                <a:solidFill>
                  <a:srgbClr val="000000"/>
                </a:solidFill>
                <a:latin typeface="Arial"/>
                <a:ea typeface="新細明體"/>
              </a:rPr>
              <a:t>Gaussian Mixture Model</a:t>
            </a:r>
            <a:endParaRPr/>
          </a:p>
        </p:txBody>
      </p:sp>
      <p:sp>
        <p:nvSpPr>
          <p:cNvPr id="177" name="CustomShape 4"/>
          <p:cNvSpPr/>
          <p:nvPr/>
        </p:nvSpPr>
        <p:spPr>
          <a:xfrm>
            <a:off x="6572160" y="3143160"/>
            <a:ext cx="2071440" cy="364680"/>
          </a:xfrm>
          <a:prstGeom prst="rect">
            <a:avLst/>
          </a:prstGeom>
          <a:noFill/>
          <a:ln>
            <a:noFill/>
          </a:ln>
        </p:spPr>
        <p:txBody>
          <a:bodyPr lIns="90000" tIns="45000" rIns="90000" bIns="45000"/>
          <a:lstStyle/>
          <a:p>
            <a:pPr>
              <a:lnSpc>
                <a:spcPct val="100000"/>
              </a:lnSpc>
            </a:pPr>
            <a:r>
              <a:rPr lang="en-US">
                <a:solidFill>
                  <a:srgbClr val="000000"/>
                </a:solidFill>
                <a:latin typeface="Arial"/>
                <a:ea typeface="新細明體"/>
              </a:rPr>
              <a:t>Markov Model</a:t>
            </a:r>
            <a:endParaRPr/>
          </a:p>
        </p:txBody>
      </p:sp>
      <p:sp>
        <p:nvSpPr>
          <p:cNvPr id="178" name="TextShape 5"/>
          <p:cNvSpPr txBox="1"/>
          <p:nvPr/>
        </p:nvSpPr>
        <p:spPr>
          <a:xfrm>
            <a:off x="0" y="1271520"/>
            <a:ext cx="533160" cy="244080"/>
          </a:xfrm>
          <a:prstGeom prst="rect">
            <a:avLst/>
          </a:prstGeom>
        </p:spPr>
        <p:txBody>
          <a:bodyPr anchor="ctr"/>
          <a:lstStyle/>
          <a:p>
            <a:pPr>
              <a:lnSpc>
                <a:spcPct val="80000"/>
              </a:lnSpc>
            </a:pPr>
            <a:fld id="{0724C60B-D88D-4EB5-B68B-70A7B3A18CD9}" type="slidenum">
              <a:rPr lang="en-US" sz="1200" b="1">
                <a:solidFill>
                  <a:srgbClr val="FFFFFF"/>
                </a:solidFill>
                <a:latin typeface="Arial"/>
                <a:ea typeface="新細明體"/>
              </a:rPr>
              <a:t>7</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Feature Extraction</a:t>
            </a:r>
            <a:endParaRPr/>
          </a:p>
        </p:txBody>
      </p:sp>
      <p:sp>
        <p:nvSpPr>
          <p:cNvPr id="192" name="TextShape 2"/>
          <p:cNvSpPr txBox="1"/>
          <p:nvPr/>
        </p:nvSpPr>
        <p:spPr>
          <a:xfrm>
            <a:off x="612720" y="1600200"/>
            <a:ext cx="8152920" cy="4495320"/>
          </a:xfrm>
          <a:prstGeom prst="rect">
            <a:avLst/>
          </a:prstGeom>
        </p:spPr>
        <p:txBody>
          <a:bodyPr/>
          <a:lstStyle/>
          <a:p>
            <a:pPr marL="457200" indent="-457200">
              <a:lnSpc>
                <a:spcPct val="100000"/>
              </a:lnSpc>
              <a:buSzPct val="60000"/>
              <a:buFont typeface="Wingdings" pitchFamily="2" charset="2"/>
              <a:buChar char="u"/>
            </a:pPr>
            <a:r>
              <a:rPr lang="zh-TW" sz="2900" dirty="0">
                <a:solidFill>
                  <a:srgbClr val="000000"/>
                </a:solidFill>
                <a:latin typeface="Tw Cen MT"/>
              </a:rPr>
              <a:t>Feature Extraction</a:t>
            </a:r>
            <a:endParaRPr dirty="0"/>
          </a:p>
        </p:txBody>
      </p:sp>
      <p:sp>
        <p:nvSpPr>
          <p:cNvPr id="193" name="TextShape 3"/>
          <p:cNvSpPr txBox="1"/>
          <p:nvPr/>
        </p:nvSpPr>
        <p:spPr>
          <a:xfrm>
            <a:off x="0" y="1271520"/>
            <a:ext cx="533160" cy="244080"/>
          </a:xfrm>
          <a:prstGeom prst="rect">
            <a:avLst/>
          </a:prstGeom>
        </p:spPr>
        <p:txBody>
          <a:bodyPr anchor="ctr"/>
          <a:lstStyle/>
          <a:p>
            <a:pPr>
              <a:lnSpc>
                <a:spcPct val="80000"/>
              </a:lnSpc>
            </a:pPr>
            <a:fld id="{F336B2C7-8D2C-4D56-8650-05A6EA1C5B8B}" type="slidenum">
              <a:rPr lang="en-US" sz="1200" b="1">
                <a:solidFill>
                  <a:srgbClr val="FFFFFF"/>
                </a:solidFill>
                <a:latin typeface="Arial"/>
                <a:ea typeface="新細明體"/>
              </a:rPr>
              <a:t>8</a:t>
            </a:fld>
            <a:endParaRPr/>
          </a:p>
        </p:txBody>
      </p:sp>
      <p:pic>
        <p:nvPicPr>
          <p:cNvPr id="194" name="Picture 9"/>
          <p:cNvPicPr/>
          <p:nvPr/>
        </p:nvPicPr>
        <p:blipFill>
          <a:blip r:embed="rId2"/>
          <a:stretch>
            <a:fillRect/>
          </a:stretch>
        </p:blipFill>
        <p:spPr>
          <a:xfrm>
            <a:off x="1331640" y="2205000"/>
            <a:ext cx="6428880" cy="1142640"/>
          </a:xfrm>
          <a:prstGeom prst="rect">
            <a:avLst/>
          </a:prstGeom>
          <a:ln>
            <a:noFill/>
          </a:ln>
        </p:spPr>
      </p:pic>
      <p:sp>
        <p:nvSpPr>
          <p:cNvPr id="195" name="CustomShape 4"/>
          <p:cNvSpPr/>
          <p:nvPr/>
        </p:nvSpPr>
        <p:spPr>
          <a:xfrm>
            <a:off x="1760400" y="3490560"/>
            <a:ext cx="552600" cy="2401560"/>
          </a:xfrm>
          <a:prstGeom prst="rect">
            <a:avLst/>
          </a:prstGeom>
          <a:solidFill>
            <a:srgbClr val="FFD2BF"/>
          </a:solidFill>
          <a:ln w="10080">
            <a:solidFill>
              <a:srgbClr val="FF953E"/>
            </a:solidFill>
            <a:round/>
          </a:ln>
        </p:spPr>
      </p:sp>
      <p:sp>
        <p:nvSpPr>
          <p:cNvPr id="196" name="CustomShape 5"/>
          <p:cNvSpPr/>
          <p:nvPr/>
        </p:nvSpPr>
        <p:spPr>
          <a:xfrm>
            <a:off x="1870560" y="3720240"/>
            <a:ext cx="332280" cy="342360"/>
          </a:xfrm>
          <a:prstGeom prst="flowChartConnector">
            <a:avLst/>
          </a:prstGeom>
          <a:solidFill>
            <a:srgbClr val="FF6F61"/>
          </a:solidFill>
          <a:ln>
            <a:noFill/>
          </a:ln>
        </p:spPr>
      </p:sp>
      <p:sp>
        <p:nvSpPr>
          <p:cNvPr id="197" name="CustomShape 6"/>
          <p:cNvSpPr/>
          <p:nvPr/>
        </p:nvSpPr>
        <p:spPr>
          <a:xfrm>
            <a:off x="1870560" y="4178880"/>
            <a:ext cx="332280" cy="342360"/>
          </a:xfrm>
          <a:prstGeom prst="flowChartConnector">
            <a:avLst/>
          </a:prstGeom>
          <a:solidFill>
            <a:srgbClr val="CC4757"/>
          </a:solidFill>
          <a:ln>
            <a:noFill/>
          </a:ln>
        </p:spPr>
      </p:sp>
      <p:sp>
        <p:nvSpPr>
          <p:cNvPr id="198" name="Line 7"/>
          <p:cNvSpPr/>
          <p:nvPr/>
        </p:nvSpPr>
        <p:spPr>
          <a:xfrm>
            <a:off x="2017080" y="4634640"/>
            <a:ext cx="0" cy="688320"/>
          </a:xfrm>
          <a:prstGeom prst="line">
            <a:avLst/>
          </a:prstGeom>
          <a:ln w="38160">
            <a:solidFill>
              <a:srgbClr val="FF953E"/>
            </a:solidFill>
            <a:custDash>
              <a:ds d="424000" sp="318000"/>
            </a:custDash>
            <a:round/>
          </a:ln>
        </p:spPr>
      </p:sp>
      <p:sp>
        <p:nvSpPr>
          <p:cNvPr id="199" name="CustomShape 8"/>
          <p:cNvSpPr/>
          <p:nvPr/>
        </p:nvSpPr>
        <p:spPr>
          <a:xfrm>
            <a:off x="1870560" y="5436360"/>
            <a:ext cx="332280" cy="342360"/>
          </a:xfrm>
          <a:prstGeom prst="flowChartConnector">
            <a:avLst/>
          </a:prstGeom>
          <a:solidFill>
            <a:srgbClr val="5488BC"/>
          </a:solidFill>
          <a:ln>
            <a:noFill/>
          </a:ln>
        </p:spPr>
      </p:sp>
      <p:sp>
        <p:nvSpPr>
          <p:cNvPr id="200" name="CustomShape 9"/>
          <p:cNvSpPr/>
          <p:nvPr/>
        </p:nvSpPr>
        <p:spPr>
          <a:xfrm>
            <a:off x="2535840" y="3490560"/>
            <a:ext cx="552600" cy="2401560"/>
          </a:xfrm>
          <a:prstGeom prst="rect">
            <a:avLst/>
          </a:prstGeom>
          <a:solidFill>
            <a:srgbClr val="FFD2BF"/>
          </a:solidFill>
          <a:ln w="10080">
            <a:solidFill>
              <a:srgbClr val="FF953E"/>
            </a:solidFill>
            <a:round/>
          </a:ln>
        </p:spPr>
      </p:sp>
      <p:sp>
        <p:nvSpPr>
          <p:cNvPr id="201" name="CustomShape 10"/>
          <p:cNvSpPr/>
          <p:nvPr/>
        </p:nvSpPr>
        <p:spPr>
          <a:xfrm>
            <a:off x="2646000" y="3720240"/>
            <a:ext cx="332280" cy="342360"/>
          </a:xfrm>
          <a:prstGeom prst="flowChartConnector">
            <a:avLst/>
          </a:prstGeom>
          <a:solidFill>
            <a:srgbClr val="FF6F61"/>
          </a:solidFill>
          <a:ln>
            <a:noFill/>
          </a:ln>
        </p:spPr>
      </p:sp>
      <p:sp>
        <p:nvSpPr>
          <p:cNvPr id="202" name="CustomShape 11"/>
          <p:cNvSpPr/>
          <p:nvPr/>
        </p:nvSpPr>
        <p:spPr>
          <a:xfrm>
            <a:off x="2646000" y="4178880"/>
            <a:ext cx="332280" cy="342360"/>
          </a:xfrm>
          <a:prstGeom prst="flowChartConnector">
            <a:avLst/>
          </a:prstGeom>
          <a:solidFill>
            <a:srgbClr val="CC4757"/>
          </a:solidFill>
          <a:ln>
            <a:noFill/>
          </a:ln>
        </p:spPr>
      </p:sp>
      <p:sp>
        <p:nvSpPr>
          <p:cNvPr id="203" name="Line 12"/>
          <p:cNvSpPr/>
          <p:nvPr/>
        </p:nvSpPr>
        <p:spPr>
          <a:xfrm>
            <a:off x="2792880" y="4634640"/>
            <a:ext cx="0" cy="688320"/>
          </a:xfrm>
          <a:prstGeom prst="line">
            <a:avLst/>
          </a:prstGeom>
          <a:ln w="38160">
            <a:solidFill>
              <a:srgbClr val="FF953E"/>
            </a:solidFill>
            <a:custDash>
              <a:ds d="424000" sp="318000"/>
            </a:custDash>
            <a:round/>
          </a:ln>
        </p:spPr>
      </p:sp>
      <p:sp>
        <p:nvSpPr>
          <p:cNvPr id="204" name="CustomShape 13"/>
          <p:cNvSpPr/>
          <p:nvPr/>
        </p:nvSpPr>
        <p:spPr>
          <a:xfrm>
            <a:off x="2646000" y="5436360"/>
            <a:ext cx="332280" cy="342360"/>
          </a:xfrm>
          <a:prstGeom prst="flowChartConnector">
            <a:avLst/>
          </a:prstGeom>
          <a:solidFill>
            <a:srgbClr val="5488BC"/>
          </a:solidFill>
          <a:ln>
            <a:noFill/>
          </a:ln>
        </p:spPr>
      </p:sp>
      <p:sp>
        <p:nvSpPr>
          <p:cNvPr id="205" name="CustomShape 14"/>
          <p:cNvSpPr/>
          <p:nvPr/>
        </p:nvSpPr>
        <p:spPr>
          <a:xfrm>
            <a:off x="3314160" y="3490560"/>
            <a:ext cx="555120" cy="2401560"/>
          </a:xfrm>
          <a:prstGeom prst="rect">
            <a:avLst/>
          </a:prstGeom>
          <a:solidFill>
            <a:srgbClr val="FFD2BF"/>
          </a:solidFill>
          <a:ln w="10080">
            <a:solidFill>
              <a:srgbClr val="FF953E"/>
            </a:solidFill>
            <a:round/>
          </a:ln>
        </p:spPr>
      </p:sp>
      <p:sp>
        <p:nvSpPr>
          <p:cNvPr id="206" name="CustomShape 15"/>
          <p:cNvSpPr/>
          <p:nvPr/>
        </p:nvSpPr>
        <p:spPr>
          <a:xfrm>
            <a:off x="3424680" y="3720240"/>
            <a:ext cx="334080" cy="342360"/>
          </a:xfrm>
          <a:prstGeom prst="flowChartConnector">
            <a:avLst/>
          </a:prstGeom>
          <a:solidFill>
            <a:srgbClr val="FF6F61"/>
          </a:solidFill>
          <a:ln>
            <a:noFill/>
          </a:ln>
        </p:spPr>
      </p:sp>
      <p:sp>
        <p:nvSpPr>
          <p:cNvPr id="207" name="CustomShape 16"/>
          <p:cNvSpPr/>
          <p:nvPr/>
        </p:nvSpPr>
        <p:spPr>
          <a:xfrm>
            <a:off x="3424680" y="4178880"/>
            <a:ext cx="334080" cy="342360"/>
          </a:xfrm>
          <a:prstGeom prst="flowChartConnector">
            <a:avLst/>
          </a:prstGeom>
          <a:solidFill>
            <a:srgbClr val="CC4757"/>
          </a:solidFill>
          <a:ln>
            <a:noFill/>
          </a:ln>
        </p:spPr>
      </p:sp>
      <p:sp>
        <p:nvSpPr>
          <p:cNvPr id="208" name="Line 17"/>
          <p:cNvSpPr/>
          <p:nvPr/>
        </p:nvSpPr>
        <p:spPr>
          <a:xfrm>
            <a:off x="3571920" y="4634640"/>
            <a:ext cx="0" cy="688320"/>
          </a:xfrm>
          <a:prstGeom prst="line">
            <a:avLst/>
          </a:prstGeom>
          <a:ln w="38160">
            <a:solidFill>
              <a:srgbClr val="FF953E"/>
            </a:solidFill>
            <a:custDash>
              <a:ds d="424000" sp="318000"/>
            </a:custDash>
            <a:round/>
          </a:ln>
        </p:spPr>
      </p:sp>
      <p:sp>
        <p:nvSpPr>
          <p:cNvPr id="209" name="CustomShape 18"/>
          <p:cNvSpPr/>
          <p:nvPr/>
        </p:nvSpPr>
        <p:spPr>
          <a:xfrm>
            <a:off x="3424680" y="5436360"/>
            <a:ext cx="334080" cy="342360"/>
          </a:xfrm>
          <a:prstGeom prst="flowChartConnector">
            <a:avLst/>
          </a:prstGeom>
          <a:solidFill>
            <a:srgbClr val="5488BC"/>
          </a:solidFill>
          <a:ln>
            <a:noFill/>
          </a:ln>
        </p:spPr>
      </p:sp>
      <p:sp>
        <p:nvSpPr>
          <p:cNvPr id="210" name="CustomShape 19"/>
          <p:cNvSpPr/>
          <p:nvPr/>
        </p:nvSpPr>
        <p:spPr>
          <a:xfrm>
            <a:off x="4092480" y="3490560"/>
            <a:ext cx="552600" cy="2401560"/>
          </a:xfrm>
          <a:prstGeom prst="rect">
            <a:avLst/>
          </a:prstGeom>
          <a:solidFill>
            <a:srgbClr val="FFD2BF"/>
          </a:solidFill>
          <a:ln w="10080">
            <a:solidFill>
              <a:srgbClr val="FF953E"/>
            </a:solidFill>
            <a:round/>
          </a:ln>
        </p:spPr>
      </p:sp>
      <p:sp>
        <p:nvSpPr>
          <p:cNvPr id="211" name="CustomShape 20"/>
          <p:cNvSpPr/>
          <p:nvPr/>
        </p:nvSpPr>
        <p:spPr>
          <a:xfrm>
            <a:off x="4202280" y="3720240"/>
            <a:ext cx="332280" cy="342360"/>
          </a:xfrm>
          <a:prstGeom prst="flowChartConnector">
            <a:avLst/>
          </a:prstGeom>
          <a:solidFill>
            <a:srgbClr val="FF6F61"/>
          </a:solidFill>
          <a:ln>
            <a:noFill/>
          </a:ln>
        </p:spPr>
      </p:sp>
      <p:sp>
        <p:nvSpPr>
          <p:cNvPr id="212" name="CustomShape 21"/>
          <p:cNvSpPr/>
          <p:nvPr/>
        </p:nvSpPr>
        <p:spPr>
          <a:xfrm>
            <a:off x="4202280" y="4178880"/>
            <a:ext cx="332280" cy="342360"/>
          </a:xfrm>
          <a:prstGeom prst="flowChartConnector">
            <a:avLst/>
          </a:prstGeom>
          <a:solidFill>
            <a:srgbClr val="CC4757"/>
          </a:solidFill>
          <a:ln>
            <a:noFill/>
          </a:ln>
        </p:spPr>
      </p:sp>
      <p:sp>
        <p:nvSpPr>
          <p:cNvPr id="213" name="Line 22"/>
          <p:cNvSpPr/>
          <p:nvPr/>
        </p:nvSpPr>
        <p:spPr>
          <a:xfrm>
            <a:off x="4349160" y="4634640"/>
            <a:ext cx="0" cy="688320"/>
          </a:xfrm>
          <a:prstGeom prst="line">
            <a:avLst/>
          </a:prstGeom>
          <a:ln w="38160">
            <a:solidFill>
              <a:srgbClr val="FF953E"/>
            </a:solidFill>
            <a:custDash>
              <a:ds d="424000" sp="318000"/>
            </a:custDash>
            <a:round/>
          </a:ln>
        </p:spPr>
      </p:sp>
      <p:sp>
        <p:nvSpPr>
          <p:cNvPr id="214" name="CustomShape 23"/>
          <p:cNvSpPr/>
          <p:nvPr/>
        </p:nvSpPr>
        <p:spPr>
          <a:xfrm>
            <a:off x="4202280" y="5436360"/>
            <a:ext cx="332280" cy="342360"/>
          </a:xfrm>
          <a:prstGeom prst="flowChartConnector">
            <a:avLst/>
          </a:prstGeom>
          <a:solidFill>
            <a:srgbClr val="5488BC"/>
          </a:solidFill>
          <a:ln>
            <a:noFill/>
          </a:ln>
        </p:spPr>
      </p:sp>
      <p:sp>
        <p:nvSpPr>
          <p:cNvPr id="215" name="Line 24"/>
          <p:cNvSpPr/>
          <p:nvPr/>
        </p:nvSpPr>
        <p:spPr>
          <a:xfrm>
            <a:off x="4980240" y="4747680"/>
            <a:ext cx="1001160" cy="0"/>
          </a:xfrm>
          <a:prstGeom prst="line">
            <a:avLst/>
          </a:prstGeom>
          <a:ln w="38160">
            <a:solidFill>
              <a:srgbClr val="FF953E"/>
            </a:solidFill>
            <a:custDash>
              <a:ds d="424000" sp="318000"/>
            </a:custDash>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extShape 1"/>
          <p:cNvSpPr txBox="1"/>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MFCC </a:t>
            </a:r>
            <a:r>
              <a:rPr lang="zh-TW" sz="3500">
                <a:solidFill>
                  <a:srgbClr val="CC4757"/>
                </a:solidFill>
                <a:latin typeface="Tw Cen MT"/>
              </a:rPr>
              <a:t>(Mel-frequency cepstral coefficients)</a:t>
            </a:r>
            <a:endParaRPr/>
          </a:p>
        </p:txBody>
      </p:sp>
      <p:sp>
        <p:nvSpPr>
          <p:cNvPr id="217" name="TextShape 2"/>
          <p:cNvSpPr txBox="1"/>
          <p:nvPr/>
        </p:nvSpPr>
        <p:spPr>
          <a:xfrm>
            <a:off x="0" y="1271520"/>
            <a:ext cx="533160" cy="244080"/>
          </a:xfrm>
          <a:prstGeom prst="rect">
            <a:avLst/>
          </a:prstGeom>
        </p:spPr>
        <p:txBody>
          <a:bodyPr anchor="ctr"/>
          <a:lstStyle/>
          <a:p>
            <a:pPr>
              <a:lnSpc>
                <a:spcPct val="80000"/>
              </a:lnSpc>
            </a:pPr>
            <a:fld id="{F0254B0B-157E-4BCE-839B-FE737B7FFE13}" type="slidenum">
              <a:rPr lang="en-US" sz="1200" b="1">
                <a:solidFill>
                  <a:srgbClr val="FFFFFF"/>
                </a:solidFill>
                <a:latin typeface="Arial"/>
                <a:ea typeface="新細明體"/>
              </a:rPr>
              <a:t>9</a:t>
            </a:fld>
            <a:endParaRPr/>
          </a:p>
        </p:txBody>
      </p:sp>
      <p:pic>
        <p:nvPicPr>
          <p:cNvPr id="218" name="Picture 4"/>
          <p:cNvPicPr/>
          <p:nvPr/>
        </p:nvPicPr>
        <p:blipFill>
          <a:blip r:embed="rId2"/>
          <a:srcRect t="24656" b="54510"/>
          <a:stretch>
            <a:fillRect/>
          </a:stretch>
        </p:blipFill>
        <p:spPr>
          <a:xfrm>
            <a:off x="1259640" y="2019960"/>
            <a:ext cx="6537600" cy="1122840"/>
          </a:xfrm>
          <a:prstGeom prst="rect">
            <a:avLst/>
          </a:prstGeom>
          <a:ln>
            <a:noFill/>
          </a:ln>
        </p:spPr>
      </p:pic>
      <p:pic>
        <p:nvPicPr>
          <p:cNvPr id="219" name="Picture 2"/>
          <p:cNvPicPr/>
          <p:nvPr/>
        </p:nvPicPr>
        <p:blipFill>
          <a:blip r:embed="rId3"/>
          <a:stretch>
            <a:fillRect/>
          </a:stretch>
        </p:blipFill>
        <p:spPr>
          <a:xfrm>
            <a:off x="72000" y="3143160"/>
            <a:ext cx="3491640" cy="2618640"/>
          </a:xfrm>
          <a:prstGeom prst="rect">
            <a:avLst/>
          </a:prstGeom>
          <a:ln>
            <a:noFill/>
          </a:ln>
        </p:spPr>
      </p:pic>
      <p:sp>
        <p:nvSpPr>
          <p:cNvPr id="220" name="CustomShape 3"/>
          <p:cNvSpPr/>
          <p:nvPr/>
        </p:nvSpPr>
        <p:spPr>
          <a:xfrm>
            <a:off x="3518280" y="2061000"/>
            <a:ext cx="1125360" cy="1007640"/>
          </a:xfrm>
          <a:prstGeom prst="rect">
            <a:avLst/>
          </a:prstGeom>
          <a:noFill/>
          <a:ln w="38160">
            <a:solidFill>
              <a:srgbClr val="FF0000"/>
            </a:solidFill>
            <a:round/>
          </a:ln>
        </p:spPr>
      </p:sp>
      <p:sp>
        <p:nvSpPr>
          <p:cNvPr id="221" name="CustomShape 4"/>
          <p:cNvSpPr/>
          <p:nvPr/>
        </p:nvSpPr>
        <p:spPr>
          <a:xfrm rot="5400000">
            <a:off x="3130920" y="3502080"/>
            <a:ext cx="1383480" cy="516960"/>
          </a:xfrm>
          <a:prstGeom prst="bentConnector2">
            <a:avLst/>
          </a:prstGeom>
          <a:noFill/>
          <a:ln w="38160">
            <a:solidFill>
              <a:srgbClr val="FF0000"/>
            </a:solidFill>
            <a:round/>
            <a:tailEnd type="triangle" w="med" len="med"/>
          </a:ln>
        </p:spPr>
      </p:sp>
      <p:sp>
        <p:nvSpPr>
          <p:cNvPr id="222" name="CustomShape 5"/>
          <p:cNvSpPr/>
          <p:nvPr/>
        </p:nvSpPr>
        <p:spPr>
          <a:xfrm>
            <a:off x="6953400" y="2084400"/>
            <a:ext cx="1125360" cy="1007640"/>
          </a:xfrm>
          <a:prstGeom prst="rect">
            <a:avLst/>
          </a:prstGeom>
          <a:noFill/>
          <a:ln w="38160">
            <a:solidFill>
              <a:srgbClr val="FF0000"/>
            </a:solidFill>
            <a:round/>
          </a:ln>
        </p:spPr>
      </p:sp>
      <p:sp>
        <p:nvSpPr>
          <p:cNvPr id="223" name="CustomShape 6"/>
          <p:cNvSpPr/>
          <p:nvPr/>
        </p:nvSpPr>
        <p:spPr>
          <a:xfrm rot="5400000">
            <a:off x="6555960" y="3515400"/>
            <a:ext cx="1382760" cy="537480"/>
          </a:xfrm>
          <a:prstGeom prst="bentConnector3">
            <a:avLst>
              <a:gd name="adj1" fmla="val 50000"/>
            </a:avLst>
          </a:prstGeom>
          <a:noFill/>
          <a:ln w="38160">
            <a:solidFill>
              <a:srgbClr val="FF0000"/>
            </a:solidFill>
            <a:round/>
            <a:tailEnd type="triangle" w="med" len="med"/>
          </a:ln>
        </p:spPr>
      </p:sp>
      <p:sp>
        <p:nvSpPr>
          <p:cNvPr id="224" name="CustomShape 7"/>
          <p:cNvSpPr/>
          <p:nvPr/>
        </p:nvSpPr>
        <p:spPr>
          <a:xfrm>
            <a:off x="5729400" y="4475880"/>
            <a:ext cx="2448000" cy="364680"/>
          </a:xfrm>
          <a:prstGeom prst="rect">
            <a:avLst/>
          </a:prstGeom>
          <a:noFill/>
          <a:ln>
            <a:noFill/>
          </a:ln>
        </p:spPr>
        <p:txBody>
          <a:bodyPr lIns="90000" tIns="45000" rIns="90000" bIns="45000"/>
          <a:lstStyle/>
          <a:p>
            <a:pPr>
              <a:lnSpc>
                <a:spcPct val="100000"/>
              </a:lnSpc>
            </a:pPr>
            <a:r>
              <a:rPr lang="en-US">
                <a:solidFill>
                  <a:srgbClr val="000000"/>
                </a:solidFill>
                <a:latin typeface="Arial"/>
                <a:ea typeface="新細明體"/>
              </a:rPr>
              <a:t>13 dimensions vector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TotalTime>
  <Words>1184</Words>
  <Application>Microsoft Office PowerPoint</Application>
  <PresentationFormat>如螢幕大小 (4:3)</PresentationFormat>
  <Paragraphs>229</Paragraphs>
  <Slides>32</Slides>
  <Notes>0</Notes>
  <HiddenSlides>0</HiddenSlides>
  <MMClips>0</MMClips>
  <ScaleCrop>false</ScaleCrop>
  <HeadingPairs>
    <vt:vector size="6" baseType="variant">
      <vt:variant>
        <vt:lpstr>使用字型</vt:lpstr>
      </vt:variant>
      <vt:variant>
        <vt:i4>12</vt:i4>
      </vt:variant>
      <vt:variant>
        <vt:lpstr>佈景主題</vt:lpstr>
      </vt:variant>
      <vt:variant>
        <vt:i4>3</vt:i4>
      </vt:variant>
      <vt:variant>
        <vt:lpstr>投影片標題</vt:lpstr>
      </vt:variant>
      <vt:variant>
        <vt:i4>32</vt:i4>
      </vt:variant>
    </vt:vector>
  </HeadingPairs>
  <TitlesOfParts>
    <vt:vector size="47" baseType="lpstr">
      <vt:lpstr>DejaVu Sans</vt:lpstr>
      <vt:lpstr>StarSymbol</vt:lpstr>
      <vt:lpstr>全真魏碑體</vt:lpstr>
      <vt:lpstr>華康儷金黑</vt:lpstr>
      <vt:lpstr>微軟正黑體</vt:lpstr>
      <vt:lpstr>新細明體</vt:lpstr>
      <vt:lpstr>標楷體</vt:lpstr>
      <vt:lpstr>Arial</vt:lpstr>
      <vt:lpstr>Times New Roman</vt:lpstr>
      <vt:lpstr>Tw Cen MT</vt:lpstr>
      <vt:lpstr>Wingdings</vt:lpstr>
      <vt:lpstr>Wingdings 2</vt:lpstr>
      <vt:lpstr>Office Theme</vt:lpstr>
      <vt:lpstr>Office Theme</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Happy Birthday to Professor Lin-Shan Lee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黃宸瑋</dc:creator>
  <cp:lastModifiedBy>黃宸瑋</cp:lastModifiedBy>
  <cp:revision>8</cp:revision>
  <dcterms:modified xsi:type="dcterms:W3CDTF">2016-09-22T10:17:31Z</dcterms:modified>
</cp:coreProperties>
</file>