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  <p:sldMasterId id="2147483672" r:id="rId3"/>
  </p:sldMasterIdLst>
  <p:notesMasterIdLst>
    <p:notesMasterId r:id="rId24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75" r:id="rId15"/>
    <p:sldId id="27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14"/>
    <p:restoredTop sz="94712"/>
  </p:normalViewPr>
  <p:slideViewPr>
    <p:cSldViewPr>
      <p:cViewPr>
        <p:scale>
          <a:sx n="100" d="100"/>
          <a:sy n="100" d="100"/>
        </p:scale>
        <p:origin x="1384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4530916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5086942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8214465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0276190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9232661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098578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5001567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6763302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2438240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3450892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13" name="Shape 2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55412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2855287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80228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8143277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2869972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1072024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8057254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9436471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504450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標題投影片">
    <p:bg>
      <p:bgPr>
        <a:solidFill>
          <a:schemeClr val="dk2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>
            <a:off x="0" y="5971032"/>
            <a:ext cx="9144000" cy="88696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Shape 15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Shape 16"/>
          <p:cNvSpPr/>
          <p:nvPr/>
        </p:nvSpPr>
        <p:spPr>
          <a:xfrm>
            <a:off x="2359151" y="6044183"/>
            <a:ext cx="6784847" cy="7132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Shape 17"/>
          <p:cNvSpPr txBox="1">
            <a:spLocks noGrp="1"/>
          </p:cNvSpPr>
          <p:nvPr>
            <p:ph type="ctrTitle"/>
          </p:nvPr>
        </p:nvSpPr>
        <p:spPr>
          <a:xfrm>
            <a:off x="2362200" y="4038600"/>
            <a:ext cx="6476999" cy="182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ubTitle" idx="1"/>
          </p:nvPr>
        </p:nvSpPr>
        <p:spPr>
          <a:xfrm>
            <a:off x="2362200" y="6050037"/>
            <a:ext cx="67055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700"/>
              </a:spcBef>
              <a:buClr>
                <a:schemeClr val="accent2"/>
              </a:buClr>
              <a:buFont typeface="Noto Symbol"/>
              <a:buNone/>
              <a:defRPr/>
            </a:lvl1pPr>
            <a:lvl2pPr marL="457200" marR="0" indent="0" algn="ctr" rtl="0">
              <a:spcBef>
                <a:spcPts val="550"/>
              </a:spcBef>
              <a:buClr>
                <a:schemeClr val="accent1"/>
              </a:buClr>
              <a:buFont typeface="Noto Symbol"/>
              <a:buNone/>
              <a:defRPr/>
            </a:lvl2pPr>
            <a:lvl3pPr marL="914400" marR="0" indent="0" algn="ctr" rtl="0">
              <a:spcBef>
                <a:spcPts val="500"/>
              </a:spcBef>
              <a:buClr>
                <a:schemeClr val="accent2"/>
              </a:buClr>
              <a:buFont typeface="Noto Symbol"/>
              <a:buNone/>
              <a:defRPr/>
            </a:lvl3pPr>
            <a:lvl4pPr marL="1371600" marR="0" indent="0" algn="ctr" rtl="0">
              <a:spcBef>
                <a:spcPts val="400"/>
              </a:spcBef>
              <a:buClr>
                <a:schemeClr val="accent3"/>
              </a:buClr>
              <a:buFont typeface="Noto Symbol"/>
              <a:buNone/>
              <a:defRPr/>
            </a:lvl4pPr>
            <a:lvl5pPr marL="1828800" marR="0" indent="0" algn="ctr" rtl="0">
              <a:spcBef>
                <a:spcPts val="400"/>
              </a:spcBef>
              <a:buClr>
                <a:schemeClr val="accent4"/>
              </a:buClr>
              <a:buFont typeface="Noto Symbol"/>
              <a:buNone/>
              <a:defRPr/>
            </a:lvl5pPr>
            <a:lvl6pPr marL="2286000" marR="0" indent="0" algn="ctr" rtl="0">
              <a:spcBef>
                <a:spcPts val="360"/>
              </a:spcBef>
              <a:buClr>
                <a:schemeClr val="accent1"/>
              </a:buClr>
              <a:buFont typeface="Noto Symbol"/>
              <a:buNone/>
              <a:defRPr/>
            </a:lvl6pPr>
            <a:lvl7pPr marL="2743200" marR="0" indent="0" algn="ctr" rtl="0">
              <a:spcBef>
                <a:spcPts val="360"/>
              </a:spcBef>
              <a:buClr>
                <a:schemeClr val="accent2"/>
              </a:buClr>
              <a:buFont typeface="Noto Symbol"/>
              <a:buNone/>
              <a:defRPr/>
            </a:lvl7pPr>
            <a:lvl8pPr marL="3200400" marR="0" indent="0" algn="ctr" rtl="0">
              <a:spcBef>
                <a:spcPts val="360"/>
              </a:spcBef>
              <a:buClr>
                <a:schemeClr val="accent3"/>
              </a:buClr>
              <a:buFont typeface="Noto Symbol"/>
              <a:buNone/>
              <a:defRPr/>
            </a:lvl8pPr>
            <a:lvl9pPr marL="3657600" marR="0" indent="0" algn="ctr" rtl="0">
              <a:spcBef>
                <a:spcPts val="360"/>
              </a:spcBef>
              <a:buClr>
                <a:schemeClr val="accent4"/>
              </a:buClr>
              <a:buFont typeface="Noto Symbol"/>
              <a:buNone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dt" idx="10"/>
          </p:nvPr>
        </p:nvSpPr>
        <p:spPr>
          <a:xfrm>
            <a:off x="76200" y="6068698"/>
            <a:ext cx="2057400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ftr" idx="11"/>
          </p:nvPr>
        </p:nvSpPr>
        <p:spPr>
          <a:xfrm>
            <a:off x="2085392" y="236537"/>
            <a:ext cx="5867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8001000" y="228600"/>
            <a:ext cx="838199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zh-TW" sz="1400" b="1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zh-TW" sz="1400" b="1" i="0" u="none" strike="noStrike" cap="none" baseline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標題及直排文字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8153399" cy="99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buClr>
                <a:schemeClr val="dk2"/>
              </a:buClr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 rot="5400000">
            <a:off x="2426207" y="-213359"/>
            <a:ext cx="4526279" cy="8153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20040" indent="-209550" algn="l" rtl="0">
              <a:spcBef>
                <a:spcPts val="700"/>
              </a:spcBef>
              <a:buClr>
                <a:schemeClr val="accent2"/>
              </a:buClr>
              <a:buFont typeface="Noto Symbol"/>
              <a:buChar char="◻"/>
              <a:defRPr/>
            </a:lvl1pPr>
            <a:lvl2pPr marL="640080" indent="-168910" algn="l" rtl="0">
              <a:spcBef>
                <a:spcPts val="550"/>
              </a:spcBef>
              <a:buClr>
                <a:schemeClr val="accent1"/>
              </a:buClr>
              <a:buFont typeface="Noto Symbol"/>
              <a:buChar char="⬜"/>
              <a:defRPr/>
            </a:lvl2pPr>
            <a:lvl3pPr marL="914400" indent="-119062" algn="l" rtl="0">
              <a:spcBef>
                <a:spcPts val="500"/>
              </a:spcBef>
              <a:buClr>
                <a:schemeClr val="accent2"/>
              </a:buClr>
              <a:buFont typeface="Noto Symbol"/>
              <a:buChar char="■"/>
              <a:defRPr/>
            </a:lvl3pPr>
            <a:lvl4pPr marL="1371600" indent="-133350" algn="l" rtl="0">
              <a:spcBef>
                <a:spcPts val="400"/>
              </a:spcBef>
              <a:buClr>
                <a:schemeClr val="accent3"/>
              </a:buClr>
              <a:buFont typeface="Noto Symbol"/>
              <a:buChar char="■"/>
              <a:defRPr/>
            </a:lvl4pPr>
            <a:lvl5pPr marL="1828800" indent="-146050" algn="l" rtl="0">
              <a:spcBef>
                <a:spcPts val="400"/>
              </a:spcBef>
              <a:buClr>
                <a:schemeClr val="accent4"/>
              </a:buClr>
              <a:buFont typeface="Noto Symbol"/>
              <a:buChar char="■"/>
              <a:defRPr/>
            </a:lvl5pPr>
            <a:lvl6pPr marL="2103120" indent="-121920" algn="l" rtl="0">
              <a:spcBef>
                <a:spcPts val="360"/>
              </a:spcBef>
              <a:buClr>
                <a:schemeClr val="accent1"/>
              </a:buClr>
              <a:buFont typeface="Noto Symbol"/>
              <a:buChar char="▪"/>
              <a:defRPr/>
            </a:lvl6pPr>
            <a:lvl7pPr marL="2377440" indent="-116839" algn="l" rtl="0">
              <a:spcBef>
                <a:spcPts val="360"/>
              </a:spcBef>
              <a:buClr>
                <a:schemeClr val="accent2"/>
              </a:buClr>
              <a:buFont typeface="Noto Symbol"/>
              <a:buChar char="▪"/>
              <a:defRPr/>
            </a:lvl7pPr>
            <a:lvl8pPr marL="2651760" indent="-124460" algn="l" rtl="0">
              <a:spcBef>
                <a:spcPts val="360"/>
              </a:spcBef>
              <a:buClr>
                <a:schemeClr val="accent3"/>
              </a:buClr>
              <a:buFont typeface="Noto Symbol"/>
              <a:buChar char="▪"/>
              <a:defRPr/>
            </a:lvl8pPr>
            <a:lvl9pPr marL="2926080" indent="-119379" algn="l" rtl="0">
              <a:spcBef>
                <a:spcPts val="360"/>
              </a:spcBef>
              <a:buClr>
                <a:schemeClr val="accent4"/>
              </a:buClr>
              <a:buFont typeface="Noto Symbol"/>
              <a:buChar char="▪"/>
              <a:defRPr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dt" idx="10"/>
          </p:nvPr>
        </p:nvSpPr>
        <p:spPr>
          <a:xfrm>
            <a:off x="6096000" y="6248400"/>
            <a:ext cx="26669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ftr" idx="11"/>
          </p:nvPr>
        </p:nvSpPr>
        <p:spPr>
          <a:xfrm>
            <a:off x="609600" y="6248205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0" y="1272221"/>
            <a:ext cx="533399" cy="2444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zh-TW" sz="1400" b="1" i="0" u="none" strike="noStrike" cap="none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zh-TW" sz="1400" b="1" i="0" u="none" strike="noStrike" cap="none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直排標題及文字">
    <p:bg>
      <p:bgPr>
        <a:solidFill>
          <a:schemeClr val="lt1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 rot="5400000">
            <a:off x="4823618" y="2339181"/>
            <a:ext cx="5516562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buClr>
                <a:schemeClr val="dk2"/>
              </a:buClr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 rot="5400000">
            <a:off x="480217" y="586581"/>
            <a:ext cx="5516564" cy="556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20040" indent="-209550" algn="l" rtl="0">
              <a:spcBef>
                <a:spcPts val="700"/>
              </a:spcBef>
              <a:buClr>
                <a:schemeClr val="accent2"/>
              </a:buClr>
              <a:buFont typeface="Noto Symbol"/>
              <a:buChar char="◻"/>
              <a:defRPr/>
            </a:lvl1pPr>
            <a:lvl2pPr marL="640080" indent="-168910" algn="l" rtl="0">
              <a:spcBef>
                <a:spcPts val="550"/>
              </a:spcBef>
              <a:buClr>
                <a:schemeClr val="accent1"/>
              </a:buClr>
              <a:buFont typeface="Noto Symbol"/>
              <a:buChar char="⬜"/>
              <a:defRPr/>
            </a:lvl2pPr>
            <a:lvl3pPr marL="914400" indent="-119062" algn="l" rtl="0">
              <a:spcBef>
                <a:spcPts val="500"/>
              </a:spcBef>
              <a:buClr>
                <a:schemeClr val="accent2"/>
              </a:buClr>
              <a:buFont typeface="Noto Symbol"/>
              <a:buChar char="■"/>
              <a:defRPr/>
            </a:lvl3pPr>
            <a:lvl4pPr marL="1371600" indent="-133350" algn="l" rtl="0">
              <a:spcBef>
                <a:spcPts val="400"/>
              </a:spcBef>
              <a:buClr>
                <a:schemeClr val="accent3"/>
              </a:buClr>
              <a:buFont typeface="Noto Symbol"/>
              <a:buChar char="■"/>
              <a:defRPr/>
            </a:lvl4pPr>
            <a:lvl5pPr marL="1828800" indent="-146050" algn="l" rtl="0">
              <a:spcBef>
                <a:spcPts val="400"/>
              </a:spcBef>
              <a:buClr>
                <a:schemeClr val="accent4"/>
              </a:buClr>
              <a:buFont typeface="Noto Symbol"/>
              <a:buChar char="■"/>
              <a:defRPr/>
            </a:lvl5pPr>
            <a:lvl6pPr marL="2103120" indent="-121920" algn="l" rtl="0">
              <a:spcBef>
                <a:spcPts val="360"/>
              </a:spcBef>
              <a:buClr>
                <a:schemeClr val="accent1"/>
              </a:buClr>
              <a:buFont typeface="Noto Symbol"/>
              <a:buChar char="▪"/>
              <a:defRPr/>
            </a:lvl6pPr>
            <a:lvl7pPr marL="2377440" indent="-116839" algn="l" rtl="0">
              <a:spcBef>
                <a:spcPts val="360"/>
              </a:spcBef>
              <a:buClr>
                <a:schemeClr val="accent2"/>
              </a:buClr>
              <a:buFont typeface="Noto Symbol"/>
              <a:buChar char="▪"/>
              <a:defRPr/>
            </a:lvl7pPr>
            <a:lvl8pPr marL="2651760" indent="-124460" algn="l" rtl="0">
              <a:spcBef>
                <a:spcPts val="360"/>
              </a:spcBef>
              <a:buClr>
                <a:schemeClr val="accent3"/>
              </a:buClr>
              <a:buFont typeface="Noto Symbol"/>
              <a:buChar char="▪"/>
              <a:defRPr/>
            </a:lvl8pPr>
            <a:lvl9pPr marL="2926080" indent="-119379" algn="l" rtl="0">
              <a:spcBef>
                <a:spcPts val="360"/>
              </a:spcBef>
              <a:buClr>
                <a:schemeClr val="accent4"/>
              </a:buClr>
              <a:buFont typeface="Noto Symbol"/>
              <a:buChar char="▪"/>
              <a:defRPr/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dt" idx="10"/>
          </p:nvPr>
        </p:nvSpPr>
        <p:spPr>
          <a:xfrm>
            <a:off x="6553200" y="6248401"/>
            <a:ext cx="2209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ftr" idx="11"/>
          </p:nvPr>
        </p:nvSpPr>
        <p:spPr>
          <a:xfrm>
            <a:off x="457200" y="6248207"/>
            <a:ext cx="557348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1" name="Shape 91"/>
          <p:cNvSpPr/>
          <p:nvPr/>
        </p:nvSpPr>
        <p:spPr>
          <a:xfrm>
            <a:off x="6096317" y="0"/>
            <a:ext cx="32003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Shape 92"/>
          <p:cNvSpPr/>
          <p:nvPr/>
        </p:nvSpPr>
        <p:spPr>
          <a:xfrm>
            <a:off x="6142037" y="609600"/>
            <a:ext cx="228600" cy="62483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Shape 93"/>
          <p:cNvSpPr/>
          <p:nvPr/>
        </p:nvSpPr>
        <p:spPr>
          <a:xfrm>
            <a:off x="6142037" y="0"/>
            <a:ext cx="228600" cy="5333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 rot="5400000">
            <a:off x="5989638" y="144462"/>
            <a:ext cx="533399" cy="2444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zh-TW" sz="1400" b="1" i="0" u="none" strike="noStrike" cap="none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zh-TW" sz="1400" b="1" i="0" u="none" strike="noStrike" cap="none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標題投影片"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22" name="Shape 22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1pPr>
            <a:lvl2pPr marL="457200" marR="0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2pPr>
            <a:lvl3pPr marL="914400" marR="0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3pPr>
            <a:lvl4pPr marL="13716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4pPr>
            <a:lvl5pPr marL="18288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5pPr>
            <a:lvl6pPr marL="22860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6pPr>
            <a:lvl7pPr marL="27432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7pPr>
            <a:lvl8pPr marL="32004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8pPr>
            <a:lvl9pPr marL="36576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223" name="Shape 2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4" name="Shape 2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5" name="Shape 2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zh-TW" sz="1200" b="0" i="0" u="none" strike="noStrike" cap="none" baseline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zh-TW" sz="1200" b="0" i="0" u="none" strike="noStrike" cap="none" baseline="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物件"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74295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114300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002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574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229" name="Shape 22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0" name="Shape 23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1" name="Shape 23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zh-TW" sz="1200" b="0" i="0" u="none" strike="noStrike" cap="none" baseline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zh-TW" sz="1200" b="0" i="0" u="none" strike="noStrike" cap="none" baseline="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章節標題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235" name="Shape 23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6" name="Shape 23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7" name="Shape 23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zh-TW" sz="1200" b="0" i="0" u="none" strike="noStrike" cap="none" baseline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zh-TW" sz="1200" b="0" i="0" u="none" strike="noStrike" cap="none" baseline="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兩項物件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1" name="Shape 241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2" name="Shape 24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3" name="Shape 24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4" name="Shape 24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zh-TW" sz="1200" b="0" i="0" u="none" strike="noStrike" cap="none" baseline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zh-TW" sz="1200" b="0" i="0" u="none" strike="noStrike" cap="none" baseline="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對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248" name="Shape 24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9" name="Shape 249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250" name="Shape 25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1" name="Shape 2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2" name="Shape 2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3" name="Shape 2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zh-TW" sz="1200" b="0" i="0" u="none" strike="noStrike" cap="none" baseline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zh-TW" sz="1200" b="0" i="0" u="none" strike="noStrike" cap="none" baseline="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只有標題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56" name="Shape 25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7" name="Shape 25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8" name="Shape 25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zh-TW" sz="1200" b="0" i="0" u="none" strike="noStrike" cap="none" baseline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zh-TW" sz="1200" b="0" i="0" u="none" strike="noStrike" cap="none" baseline="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1" name="Shape 26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2" name="Shape 26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zh-TW" sz="1200" b="0" i="0" u="none" strike="noStrike" cap="none" baseline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zh-TW" sz="1200" b="0" i="0" u="none" strike="noStrike" cap="none" baseline="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含標題的內容"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6" name="Shape 266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267" name="Shape 26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8" name="Shape 26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9" name="Shape 26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zh-TW" sz="1200" b="0" i="0" u="none" strike="noStrike" cap="none" baseline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zh-TW" sz="1200" b="0" i="0" u="none" strike="noStrike" cap="none" baseline="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物件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612647" y="228600"/>
            <a:ext cx="8153399" cy="99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buClr>
                <a:schemeClr val="dk2"/>
              </a:buClr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6096000" y="6248400"/>
            <a:ext cx="26669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609600" y="6248205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0" y="1272221"/>
            <a:ext cx="533399" cy="2444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zh-TW" sz="1400" b="1" i="0" u="none" strike="noStrike" cap="none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zh-TW" sz="1400" b="1" i="0" u="none" strike="noStrike" cap="none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12647" y="1600200"/>
            <a:ext cx="8153399" cy="449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20040" indent="-209550" algn="l" rtl="0">
              <a:spcBef>
                <a:spcPts val="700"/>
              </a:spcBef>
              <a:buClr>
                <a:schemeClr val="accent2"/>
              </a:buClr>
              <a:buFont typeface="Noto Symbol"/>
              <a:buChar char="◻"/>
              <a:defRPr/>
            </a:lvl1pPr>
            <a:lvl2pPr marL="640080" indent="-168910" algn="l" rtl="0">
              <a:spcBef>
                <a:spcPts val="550"/>
              </a:spcBef>
              <a:buClr>
                <a:schemeClr val="accent1"/>
              </a:buClr>
              <a:buFont typeface="Noto Symbol"/>
              <a:buChar char="⬜"/>
              <a:defRPr/>
            </a:lvl2pPr>
            <a:lvl3pPr marL="914400" indent="-119062" algn="l" rtl="0">
              <a:spcBef>
                <a:spcPts val="500"/>
              </a:spcBef>
              <a:buClr>
                <a:schemeClr val="accent2"/>
              </a:buClr>
              <a:buFont typeface="Noto Symbol"/>
              <a:buChar char="■"/>
              <a:defRPr/>
            </a:lvl3pPr>
            <a:lvl4pPr marL="1371600" indent="-133350" algn="l" rtl="0">
              <a:spcBef>
                <a:spcPts val="400"/>
              </a:spcBef>
              <a:buClr>
                <a:schemeClr val="accent3"/>
              </a:buClr>
              <a:buFont typeface="Noto Symbol"/>
              <a:buChar char="■"/>
              <a:defRPr/>
            </a:lvl4pPr>
            <a:lvl5pPr marL="1828800" indent="-146050" algn="l" rtl="0">
              <a:spcBef>
                <a:spcPts val="400"/>
              </a:spcBef>
              <a:buClr>
                <a:schemeClr val="accent4"/>
              </a:buClr>
              <a:buFont typeface="Noto Symbol"/>
              <a:buChar char="■"/>
              <a:defRPr/>
            </a:lvl5pPr>
            <a:lvl6pPr marL="2103120" indent="-121920" algn="l" rtl="0">
              <a:spcBef>
                <a:spcPts val="360"/>
              </a:spcBef>
              <a:buClr>
                <a:schemeClr val="accent1"/>
              </a:buClr>
              <a:buFont typeface="Noto Symbol"/>
              <a:buChar char="▪"/>
              <a:defRPr/>
            </a:lvl6pPr>
            <a:lvl7pPr marL="2377440" indent="-116839" algn="l" rtl="0">
              <a:spcBef>
                <a:spcPts val="360"/>
              </a:spcBef>
              <a:buClr>
                <a:schemeClr val="accent2"/>
              </a:buClr>
              <a:buFont typeface="Noto Symbol"/>
              <a:buChar char="▪"/>
              <a:defRPr/>
            </a:lvl7pPr>
            <a:lvl8pPr marL="2651760" indent="-124460" algn="l" rtl="0">
              <a:spcBef>
                <a:spcPts val="360"/>
              </a:spcBef>
              <a:buClr>
                <a:schemeClr val="accent3"/>
              </a:buClr>
              <a:buFont typeface="Noto Symbol"/>
              <a:buChar char="▪"/>
              <a:defRPr/>
            </a:lvl8pPr>
            <a:lvl9pPr marL="2926080" indent="-119379" algn="l" rtl="0">
              <a:spcBef>
                <a:spcPts val="360"/>
              </a:spcBef>
              <a:buClr>
                <a:schemeClr val="accent4"/>
              </a:buClr>
              <a:buFont typeface="Noto Symbol"/>
              <a:buChar char="▪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含標題的圖片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2" name="Shape 27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274" name="Shape 27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5" name="Shape 27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6" name="Shape 27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zh-TW" sz="1200" b="0" i="0" u="none" strike="noStrike" cap="none" baseline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zh-TW" sz="1200" b="0" i="0" u="none" strike="noStrike" cap="none" baseline="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標題及直排文字"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74295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114300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002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574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280" name="Shape 28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1" name="Shape 28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2" name="Shape 28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zh-TW" sz="1200" b="0" i="0" u="none" strike="noStrike" cap="none" baseline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zh-TW" sz="1200" b="0" i="0" u="none" strike="noStrike" cap="none" baseline="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直排標題及文字"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74295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114300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002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574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286" name="Shape 28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7" name="Shape 28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8" name="Shape 28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zh-TW" sz="1200" b="0" i="0" u="none" strike="noStrike" cap="none" baseline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zh-TW" sz="1200" b="0" i="0" u="none" strike="noStrike" cap="none" baseline="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/>
            <a:endParaRPr lang="en-US" sz="1800" kern="120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/>
            <a:endParaRPr lang="en-US" sz="1800" kern="120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/>
            <a:endParaRPr lang="en-US" sz="1800" kern="1200">
              <a:solidFill>
                <a:prstClr val="whit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altLang="zh-TW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7F26EA79-51D0-CD42-B830-70E1B7E704C7}" type="datetimeFigureOut">
              <a:rPr lang="en-US" smtClean="0"/>
              <a:pPr/>
              <a:t>3/22/17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EBDDC3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FC666FF-9EAA-AF4A-9912-E5412420C606}" type="slidenum">
              <a:rPr lang="en-US" smtClean="0">
                <a:solidFill>
                  <a:srgbClr val="EBDDC3"/>
                </a:solidFill>
              </a:rPr>
              <a:pPr/>
              <a:t>‹#›</a:t>
            </a:fld>
            <a:endParaRPr lang="en-US">
              <a:solidFill>
                <a:srgbClr val="EBDDC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4957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6EA79-51D0-CD42-B830-70E1B7E704C7}" type="datetimeFigureOut">
              <a:rPr lang="en-US" smtClean="0">
                <a:solidFill>
                  <a:srgbClr val="775F55"/>
                </a:solidFill>
              </a:rPr>
              <a:pPr/>
              <a:t>3/22/17</a:t>
            </a:fld>
            <a:endParaRPr lang="en-US">
              <a:solidFill>
                <a:srgbClr val="775F55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775F55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FC666FF-9EAA-AF4A-9912-E5412420C60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60120812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altLang="zh-TW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/>
            <a:endParaRPr lang="en-US" sz="1800" kern="12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/>
            <a:endParaRPr lang="en-US" sz="1800" kern="12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/>
            <a:endParaRPr lang="en-US" sz="1800" kern="12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6EA79-51D0-CD42-B830-70E1B7E704C7}" type="datetimeFigureOut">
              <a:rPr lang="en-US" smtClean="0">
                <a:solidFill>
                  <a:srgbClr val="775F55"/>
                </a:solidFill>
              </a:rPr>
              <a:pPr/>
              <a:t>3/22/17</a:t>
            </a:fld>
            <a:endParaRPr lang="en-US">
              <a:solidFill>
                <a:srgbClr val="775F55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8FC666FF-9EAA-AF4A-9912-E5412420C60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srgbClr val="775F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498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F26EA79-51D0-CD42-B830-70E1B7E704C7}" type="datetimeFigureOut">
              <a:rPr lang="en-US" smtClean="0">
                <a:solidFill>
                  <a:srgbClr val="775F55"/>
                </a:solidFill>
              </a:rPr>
              <a:pPr/>
              <a:t>3/22/17</a:t>
            </a:fld>
            <a:endParaRPr lang="en-US">
              <a:solidFill>
                <a:srgbClr val="775F55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FC666FF-9EAA-AF4A-9912-E5412420C60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>
              <a:solidFill>
                <a:srgbClr val="775F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48410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F26EA79-51D0-CD42-B830-70E1B7E704C7}" type="datetimeFigureOut">
              <a:rPr lang="en-US" smtClean="0">
                <a:solidFill>
                  <a:srgbClr val="775F55"/>
                </a:solidFill>
              </a:rPr>
              <a:pPr/>
              <a:t>3/22/17</a:t>
            </a:fld>
            <a:endParaRPr lang="en-US">
              <a:solidFill>
                <a:srgbClr val="775F55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FC666FF-9EAA-AF4A-9912-E5412420C60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>
              <a:solidFill>
                <a:srgbClr val="775F55"/>
              </a:solidFill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altLang="zh-TW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altLang="zh-TW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300153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6EA79-51D0-CD42-B830-70E1B7E704C7}" type="datetimeFigureOut">
              <a:rPr lang="en-US" smtClean="0">
                <a:solidFill>
                  <a:srgbClr val="775F55"/>
                </a:solidFill>
              </a:rPr>
              <a:pPr/>
              <a:t>3/22/17</a:t>
            </a:fld>
            <a:endParaRPr lang="en-US">
              <a:solidFill>
                <a:srgbClr val="775F55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775F55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FC666FF-9EAA-AF4A-9912-E5412420C6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75472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6EA79-51D0-CD42-B830-70E1B7E704C7}" type="datetimeFigureOut">
              <a:rPr lang="en-US" smtClean="0">
                <a:solidFill>
                  <a:srgbClr val="775F55"/>
                </a:solidFill>
              </a:rPr>
              <a:pPr/>
              <a:t>3/22/17</a:t>
            </a:fld>
            <a:endParaRPr lang="en-US">
              <a:solidFill>
                <a:srgbClr val="775F55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775F55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FC666FF-9EAA-AF4A-9912-E5412420C606}" type="slidenum">
              <a:rPr lang="en-US" smtClean="0">
                <a:solidFill>
                  <a:srgbClr val="775F55"/>
                </a:solidFill>
              </a:rPr>
              <a:pPr/>
              <a:t>‹#›</a:t>
            </a:fld>
            <a:endParaRPr lang="en-US">
              <a:solidFill>
                <a:srgbClr val="775F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8289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章節標題">
    <p:bg>
      <p:bgPr>
        <a:blipFill rotWithShape="1">
          <a:blip r:embed="rId2">
            <a:alphaModFix/>
          </a:blip>
          <a:tile tx="0" ty="0" sx="100000" sy="100000" flip="none" algn="tl"/>
        </a:blip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Clr>
                <a:schemeClr val="dk2"/>
              </a:buClr>
              <a:buNone/>
              <a:defRPr/>
            </a:lvl1pPr>
            <a:lvl2pPr rtl="0">
              <a:spcBef>
                <a:spcPts val="0"/>
              </a:spcBef>
              <a:buClr>
                <a:srgbClr val="888888"/>
              </a:buClr>
              <a:buNone/>
              <a:defRPr/>
            </a:lvl2pPr>
            <a:lvl3pPr rtl="0">
              <a:spcBef>
                <a:spcPts val="0"/>
              </a:spcBef>
              <a:buClr>
                <a:srgbClr val="888888"/>
              </a:buClr>
              <a:buNone/>
              <a:defRPr/>
            </a:lvl3pPr>
            <a:lvl4pPr rtl="0">
              <a:spcBef>
                <a:spcPts val="0"/>
              </a:spcBef>
              <a:buClr>
                <a:srgbClr val="888888"/>
              </a:buClr>
              <a:buNone/>
              <a:defRPr/>
            </a:lvl4pPr>
            <a:lvl5pPr rtl="0">
              <a:spcBef>
                <a:spcPts val="0"/>
              </a:spcBef>
              <a:buClr>
                <a:srgbClr val="888888"/>
              </a:buClr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/>
          <p:nvPr/>
        </p:nvSpPr>
        <p:spPr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Shape 31"/>
          <p:cNvSpPr/>
          <p:nvPr/>
        </p:nvSpPr>
        <p:spPr>
          <a:xfrm>
            <a:off x="0" y="1600200"/>
            <a:ext cx="1295400" cy="9905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Shape 32"/>
          <p:cNvSpPr/>
          <p:nvPr/>
        </p:nvSpPr>
        <p:spPr>
          <a:xfrm>
            <a:off x="1371600" y="1600200"/>
            <a:ext cx="7772400" cy="9905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1371600" y="1600200"/>
            <a:ext cx="7619999" cy="99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buClr>
                <a:srgbClr val="FFFFFF"/>
              </a:buClr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dt" idx="10"/>
          </p:nvPr>
        </p:nvSpPr>
        <p:spPr>
          <a:xfrm>
            <a:off x="6096000" y="6248400"/>
            <a:ext cx="26669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0" y="1752600"/>
            <a:ext cx="1295400" cy="7016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zh-TW" sz="2400" b="1" i="0" u="none" strike="noStrike" cap="none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zh-TW" sz="2400" b="1" i="0" u="none" strike="noStrike" cap="none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Shape 36"/>
          <p:cNvSpPr txBox="1">
            <a:spLocks noGrp="1"/>
          </p:cNvSpPr>
          <p:nvPr>
            <p:ph type="ftr" idx="11"/>
          </p:nvPr>
        </p:nvSpPr>
        <p:spPr>
          <a:xfrm>
            <a:off x="609600" y="6248205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6EA79-51D0-CD42-B830-70E1B7E704C7}" type="datetimeFigureOut">
              <a:rPr lang="en-US" smtClean="0">
                <a:solidFill>
                  <a:srgbClr val="775F55"/>
                </a:solidFill>
              </a:rPr>
              <a:pPr/>
              <a:t>3/22/17</a:t>
            </a:fld>
            <a:endParaRPr lang="en-US">
              <a:solidFill>
                <a:srgbClr val="775F55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775F55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FC666FF-9EAA-AF4A-9912-E5412420C60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altLang="zh-TW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9749800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altLang="zh-TW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/>
            <a:endParaRPr lang="en-US" sz="1800" kern="12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/>
            <a:endParaRPr lang="en-US" sz="1800" kern="120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/>
            <a:endParaRPr lang="en-US" sz="1800" kern="12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/>
            <a:endParaRPr lang="en-US" sz="1800" kern="1200">
              <a:solidFill>
                <a:prstClr val="white"/>
              </a:solidFill>
            </a:endParaRP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7F26EA79-51D0-CD42-B830-70E1B7E704C7}" type="datetimeFigureOut">
              <a:rPr lang="en-US" smtClean="0">
                <a:solidFill>
                  <a:srgbClr val="775F55"/>
                </a:solidFill>
              </a:rPr>
              <a:pPr/>
              <a:t>3/22/17</a:t>
            </a:fld>
            <a:endParaRPr lang="en-US">
              <a:solidFill>
                <a:srgbClr val="775F55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8FC666FF-9EAA-AF4A-9912-E5412420C60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>
              <a:solidFill>
                <a:srgbClr val="775F55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altLang="zh-TW" smtClean="0"/>
              <a:t>Drag picture to placeholder or click icon to add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9170109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6EA79-51D0-CD42-B830-70E1B7E704C7}" type="datetimeFigureOut">
              <a:rPr lang="en-US" smtClean="0">
                <a:solidFill>
                  <a:srgbClr val="775F55"/>
                </a:solidFill>
              </a:rPr>
              <a:pPr/>
              <a:t>3/22/17</a:t>
            </a:fld>
            <a:endParaRPr lang="en-US">
              <a:solidFill>
                <a:srgbClr val="775F55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775F55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666FF-9EAA-AF4A-9912-E5412420C6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82931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7F26EA79-51D0-CD42-B830-70E1B7E704C7}" type="datetimeFigureOut">
              <a:rPr lang="en-US" smtClean="0">
                <a:solidFill>
                  <a:srgbClr val="775F55"/>
                </a:solidFill>
              </a:rPr>
              <a:pPr/>
              <a:t>3/22/17</a:t>
            </a:fld>
            <a:endParaRPr lang="en-US">
              <a:solidFill>
                <a:srgbClr val="775F55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>
              <a:solidFill>
                <a:srgbClr val="775F55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kern="12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kern="12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kern="120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8FC666FF-9EAA-AF4A-9912-E5412420C6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7506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兩項物件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8153399" cy="99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buClr>
                <a:schemeClr val="dk2"/>
              </a:buClr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609600" y="1589566"/>
            <a:ext cx="3886200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20040" indent="-209550" algn="l" rtl="0">
              <a:spcBef>
                <a:spcPts val="700"/>
              </a:spcBef>
              <a:buClr>
                <a:schemeClr val="accent2"/>
              </a:buClr>
              <a:buFont typeface="Noto Symbol"/>
              <a:buChar char="◻"/>
              <a:defRPr/>
            </a:lvl1pPr>
            <a:lvl2pPr marL="640080" indent="-168910" algn="l" rtl="0">
              <a:spcBef>
                <a:spcPts val="550"/>
              </a:spcBef>
              <a:buClr>
                <a:schemeClr val="accent1"/>
              </a:buClr>
              <a:buFont typeface="Noto Symbol"/>
              <a:buChar char="⬜"/>
              <a:defRPr/>
            </a:lvl2pPr>
            <a:lvl3pPr marL="914400" indent="-119062" algn="l" rtl="0">
              <a:spcBef>
                <a:spcPts val="500"/>
              </a:spcBef>
              <a:buClr>
                <a:schemeClr val="accent2"/>
              </a:buClr>
              <a:buFont typeface="Noto Symbol"/>
              <a:buChar char="■"/>
              <a:defRPr/>
            </a:lvl3pPr>
            <a:lvl4pPr marL="1371600" indent="-133350" algn="l" rtl="0">
              <a:spcBef>
                <a:spcPts val="400"/>
              </a:spcBef>
              <a:buClr>
                <a:schemeClr val="accent3"/>
              </a:buClr>
              <a:buFont typeface="Noto Symbol"/>
              <a:buChar char="■"/>
              <a:defRPr/>
            </a:lvl4pPr>
            <a:lvl5pPr marL="1828800" indent="-146050" algn="l" rtl="0">
              <a:spcBef>
                <a:spcPts val="400"/>
              </a:spcBef>
              <a:buClr>
                <a:schemeClr val="accent4"/>
              </a:buClr>
              <a:buFont typeface="Noto Symbol"/>
              <a:buChar char="■"/>
              <a:defRPr/>
            </a:lvl5pPr>
            <a:lvl6pPr marL="2103120" indent="-121920" algn="l" rtl="0">
              <a:spcBef>
                <a:spcPts val="360"/>
              </a:spcBef>
              <a:buClr>
                <a:schemeClr val="accent1"/>
              </a:buClr>
              <a:buFont typeface="Noto Symbol"/>
              <a:buChar char="▪"/>
              <a:defRPr/>
            </a:lvl6pPr>
            <a:lvl7pPr marL="2377440" indent="-116839" algn="l" rtl="0">
              <a:spcBef>
                <a:spcPts val="360"/>
              </a:spcBef>
              <a:buClr>
                <a:schemeClr val="accent2"/>
              </a:buClr>
              <a:buFont typeface="Noto Symbol"/>
              <a:buChar char="▪"/>
              <a:defRPr/>
            </a:lvl7pPr>
            <a:lvl8pPr marL="2651760" indent="-124460" algn="l" rtl="0">
              <a:spcBef>
                <a:spcPts val="360"/>
              </a:spcBef>
              <a:buClr>
                <a:schemeClr val="accent3"/>
              </a:buClr>
              <a:buFont typeface="Noto Symbol"/>
              <a:buChar char="▪"/>
              <a:defRPr/>
            </a:lvl8pPr>
            <a:lvl9pPr marL="2926080" indent="-119379" algn="l" rtl="0">
              <a:spcBef>
                <a:spcPts val="360"/>
              </a:spcBef>
              <a:buClr>
                <a:schemeClr val="accent4"/>
              </a:buClr>
              <a:buFont typeface="Noto Symbol"/>
              <a:buChar char="▪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2"/>
          </p:nvPr>
        </p:nvSpPr>
        <p:spPr>
          <a:xfrm>
            <a:off x="4844901" y="1589566"/>
            <a:ext cx="3886200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20040" indent="-209550" algn="l" rtl="0">
              <a:spcBef>
                <a:spcPts val="700"/>
              </a:spcBef>
              <a:buClr>
                <a:schemeClr val="accent2"/>
              </a:buClr>
              <a:buFont typeface="Noto Symbol"/>
              <a:buChar char="◻"/>
              <a:defRPr/>
            </a:lvl1pPr>
            <a:lvl2pPr marL="640080" indent="-168910" algn="l" rtl="0">
              <a:spcBef>
                <a:spcPts val="550"/>
              </a:spcBef>
              <a:buClr>
                <a:schemeClr val="accent1"/>
              </a:buClr>
              <a:buFont typeface="Noto Symbol"/>
              <a:buChar char="⬜"/>
              <a:defRPr/>
            </a:lvl2pPr>
            <a:lvl3pPr marL="914400" indent="-119062" algn="l" rtl="0">
              <a:spcBef>
                <a:spcPts val="500"/>
              </a:spcBef>
              <a:buClr>
                <a:schemeClr val="accent2"/>
              </a:buClr>
              <a:buFont typeface="Noto Symbol"/>
              <a:buChar char="■"/>
              <a:defRPr/>
            </a:lvl3pPr>
            <a:lvl4pPr marL="1371600" indent="-133350" algn="l" rtl="0">
              <a:spcBef>
                <a:spcPts val="400"/>
              </a:spcBef>
              <a:buClr>
                <a:schemeClr val="accent3"/>
              </a:buClr>
              <a:buFont typeface="Noto Symbol"/>
              <a:buChar char="■"/>
              <a:defRPr/>
            </a:lvl4pPr>
            <a:lvl5pPr marL="1828800" indent="-146050" algn="l" rtl="0">
              <a:spcBef>
                <a:spcPts val="400"/>
              </a:spcBef>
              <a:buClr>
                <a:schemeClr val="accent4"/>
              </a:buClr>
              <a:buFont typeface="Noto Symbol"/>
              <a:buChar char="■"/>
              <a:defRPr/>
            </a:lvl5pPr>
            <a:lvl6pPr marL="2103120" indent="-121920" algn="l" rtl="0">
              <a:spcBef>
                <a:spcPts val="360"/>
              </a:spcBef>
              <a:buClr>
                <a:schemeClr val="accent1"/>
              </a:buClr>
              <a:buFont typeface="Noto Symbol"/>
              <a:buChar char="▪"/>
              <a:defRPr/>
            </a:lvl6pPr>
            <a:lvl7pPr marL="2377440" indent="-116839" algn="l" rtl="0">
              <a:spcBef>
                <a:spcPts val="360"/>
              </a:spcBef>
              <a:buClr>
                <a:schemeClr val="accent2"/>
              </a:buClr>
              <a:buFont typeface="Noto Symbol"/>
              <a:buChar char="▪"/>
              <a:defRPr/>
            </a:lvl7pPr>
            <a:lvl8pPr marL="2651760" indent="-124460" algn="l" rtl="0">
              <a:spcBef>
                <a:spcPts val="360"/>
              </a:spcBef>
              <a:buClr>
                <a:schemeClr val="accent3"/>
              </a:buClr>
              <a:buFont typeface="Noto Symbol"/>
              <a:buChar char="▪"/>
              <a:defRPr/>
            </a:lvl8pPr>
            <a:lvl9pPr marL="2926080" indent="-119379" algn="l" rtl="0">
              <a:spcBef>
                <a:spcPts val="360"/>
              </a:spcBef>
              <a:buClr>
                <a:schemeClr val="accent4"/>
              </a:buClr>
              <a:buFont typeface="Noto Symbol"/>
              <a:buChar char="▪"/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dt" idx="10"/>
          </p:nvPr>
        </p:nvSpPr>
        <p:spPr>
          <a:xfrm>
            <a:off x="6096000" y="6248400"/>
            <a:ext cx="26669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0" y="1272221"/>
            <a:ext cx="533399" cy="2444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zh-TW" sz="1400" b="1" i="0" u="none" strike="noStrike" cap="none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zh-TW" sz="1400" b="1" i="0" u="none" strike="noStrike" cap="none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609600" y="6248205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對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533400" y="273050"/>
            <a:ext cx="8153399" cy="8699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09600" y="2438400"/>
            <a:ext cx="3886200" cy="3581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20040" indent="-209550" algn="l" rtl="0">
              <a:spcBef>
                <a:spcPts val="700"/>
              </a:spcBef>
              <a:buClr>
                <a:schemeClr val="accent2"/>
              </a:buClr>
              <a:buFont typeface="Noto Symbol"/>
              <a:buChar char="◻"/>
              <a:defRPr/>
            </a:lvl1pPr>
            <a:lvl2pPr marL="640080" indent="-168910" algn="l" rtl="0">
              <a:spcBef>
                <a:spcPts val="550"/>
              </a:spcBef>
              <a:buClr>
                <a:schemeClr val="accent1"/>
              </a:buClr>
              <a:buFont typeface="Noto Symbol"/>
              <a:buChar char="⬜"/>
              <a:defRPr/>
            </a:lvl2pPr>
            <a:lvl3pPr marL="914400" indent="-119062" algn="l" rtl="0">
              <a:spcBef>
                <a:spcPts val="500"/>
              </a:spcBef>
              <a:buClr>
                <a:schemeClr val="accent2"/>
              </a:buClr>
              <a:buFont typeface="Noto Symbol"/>
              <a:buChar char="■"/>
              <a:defRPr/>
            </a:lvl3pPr>
            <a:lvl4pPr marL="1371600" indent="-133350" algn="l" rtl="0">
              <a:spcBef>
                <a:spcPts val="400"/>
              </a:spcBef>
              <a:buClr>
                <a:schemeClr val="accent3"/>
              </a:buClr>
              <a:buFont typeface="Noto Symbol"/>
              <a:buChar char="■"/>
              <a:defRPr/>
            </a:lvl4pPr>
            <a:lvl5pPr marL="1828800" indent="-146050" algn="l" rtl="0">
              <a:spcBef>
                <a:spcPts val="400"/>
              </a:spcBef>
              <a:buClr>
                <a:schemeClr val="accent4"/>
              </a:buClr>
              <a:buFont typeface="Noto Symbol"/>
              <a:buChar char="■"/>
              <a:defRPr/>
            </a:lvl5pPr>
            <a:lvl6pPr marL="2103120" indent="-121920" algn="l" rtl="0">
              <a:spcBef>
                <a:spcPts val="360"/>
              </a:spcBef>
              <a:buClr>
                <a:schemeClr val="accent1"/>
              </a:buClr>
              <a:buFont typeface="Noto Symbol"/>
              <a:buChar char="▪"/>
              <a:defRPr/>
            </a:lvl6pPr>
            <a:lvl7pPr marL="2377440" indent="-116839" algn="l" rtl="0">
              <a:spcBef>
                <a:spcPts val="360"/>
              </a:spcBef>
              <a:buClr>
                <a:schemeClr val="accent2"/>
              </a:buClr>
              <a:buFont typeface="Noto Symbol"/>
              <a:buChar char="▪"/>
              <a:defRPr/>
            </a:lvl7pPr>
            <a:lvl8pPr marL="2651760" indent="-124460" algn="l" rtl="0">
              <a:spcBef>
                <a:spcPts val="360"/>
              </a:spcBef>
              <a:buClr>
                <a:schemeClr val="accent3"/>
              </a:buClr>
              <a:buFont typeface="Noto Symbol"/>
              <a:buChar char="▪"/>
              <a:defRPr/>
            </a:lvl8pPr>
            <a:lvl9pPr marL="2926080" indent="-119379" algn="l" rtl="0">
              <a:spcBef>
                <a:spcPts val="360"/>
              </a:spcBef>
              <a:buClr>
                <a:schemeClr val="accent4"/>
              </a:buClr>
              <a:buFont typeface="Noto Symbol"/>
              <a:buChar char="▪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4800600" y="2438400"/>
            <a:ext cx="3886200" cy="3581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20040" indent="-209550" algn="l" rtl="0">
              <a:spcBef>
                <a:spcPts val="700"/>
              </a:spcBef>
              <a:buClr>
                <a:schemeClr val="accent2"/>
              </a:buClr>
              <a:buFont typeface="Noto Symbol"/>
              <a:buChar char="◻"/>
              <a:defRPr/>
            </a:lvl1pPr>
            <a:lvl2pPr marL="640080" indent="-168910" algn="l" rtl="0">
              <a:spcBef>
                <a:spcPts val="550"/>
              </a:spcBef>
              <a:buClr>
                <a:schemeClr val="accent1"/>
              </a:buClr>
              <a:buFont typeface="Noto Symbol"/>
              <a:buChar char="⬜"/>
              <a:defRPr/>
            </a:lvl2pPr>
            <a:lvl3pPr marL="914400" indent="-119062" algn="l" rtl="0">
              <a:spcBef>
                <a:spcPts val="500"/>
              </a:spcBef>
              <a:buClr>
                <a:schemeClr val="accent2"/>
              </a:buClr>
              <a:buFont typeface="Noto Symbol"/>
              <a:buChar char="■"/>
              <a:defRPr/>
            </a:lvl3pPr>
            <a:lvl4pPr marL="1371600" indent="-133350" algn="l" rtl="0">
              <a:spcBef>
                <a:spcPts val="400"/>
              </a:spcBef>
              <a:buClr>
                <a:schemeClr val="accent3"/>
              </a:buClr>
              <a:buFont typeface="Noto Symbol"/>
              <a:buChar char="■"/>
              <a:defRPr/>
            </a:lvl4pPr>
            <a:lvl5pPr marL="1828800" indent="-146050" algn="l" rtl="0">
              <a:spcBef>
                <a:spcPts val="400"/>
              </a:spcBef>
              <a:buClr>
                <a:schemeClr val="accent4"/>
              </a:buClr>
              <a:buFont typeface="Noto Symbol"/>
              <a:buChar char="■"/>
              <a:defRPr/>
            </a:lvl5pPr>
            <a:lvl6pPr marL="2103120" indent="-121920" algn="l" rtl="0">
              <a:spcBef>
                <a:spcPts val="360"/>
              </a:spcBef>
              <a:buClr>
                <a:schemeClr val="accent1"/>
              </a:buClr>
              <a:buFont typeface="Noto Symbol"/>
              <a:buChar char="▪"/>
              <a:defRPr/>
            </a:lvl6pPr>
            <a:lvl7pPr marL="2377440" indent="-116839" algn="l" rtl="0">
              <a:spcBef>
                <a:spcPts val="360"/>
              </a:spcBef>
              <a:buClr>
                <a:schemeClr val="accent2"/>
              </a:buClr>
              <a:buFont typeface="Noto Symbol"/>
              <a:buChar char="▪"/>
              <a:defRPr/>
            </a:lvl7pPr>
            <a:lvl8pPr marL="2651760" indent="-124460" algn="l" rtl="0">
              <a:spcBef>
                <a:spcPts val="360"/>
              </a:spcBef>
              <a:buClr>
                <a:schemeClr val="accent3"/>
              </a:buClr>
              <a:buFont typeface="Noto Symbol"/>
              <a:buChar char="▪"/>
              <a:defRPr/>
            </a:lvl8pPr>
            <a:lvl9pPr marL="2926080" indent="-119379" algn="l" rtl="0">
              <a:spcBef>
                <a:spcPts val="360"/>
              </a:spcBef>
              <a:buClr>
                <a:schemeClr val="accent4"/>
              </a:buClr>
              <a:buFont typeface="Noto Symbol"/>
              <a:buChar char="▪"/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dt" idx="10"/>
          </p:nvPr>
        </p:nvSpPr>
        <p:spPr>
          <a:xfrm>
            <a:off x="6096000" y="6248400"/>
            <a:ext cx="26669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0" y="1272221"/>
            <a:ext cx="533399" cy="2444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zh-TW" sz="1400" b="1" i="0" u="none" strike="noStrike" cap="none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zh-TW" sz="1400" b="1" i="0" u="none" strike="noStrike" cap="none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Shape 50"/>
          <p:cNvSpPr txBox="1">
            <a:spLocks noGrp="1"/>
          </p:cNvSpPr>
          <p:nvPr>
            <p:ph type="ftr" idx="11"/>
          </p:nvPr>
        </p:nvSpPr>
        <p:spPr>
          <a:xfrm>
            <a:off x="609600" y="6248205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3"/>
          </p:nvPr>
        </p:nvSpPr>
        <p:spPr>
          <a:xfrm>
            <a:off x="609600" y="1752600"/>
            <a:ext cx="3886200" cy="6400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ctr" anchorCtr="0"/>
          <a:lstStyle>
            <a:lvl1pPr marL="0" indent="0" rtl="0">
              <a:spcBef>
                <a:spcPts val="0"/>
              </a:spcBef>
              <a:buClr>
                <a:srgbClr val="FFFFFF"/>
              </a:buClr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4"/>
          </p:nvPr>
        </p:nvSpPr>
        <p:spPr>
          <a:xfrm>
            <a:off x="4800600" y="1752600"/>
            <a:ext cx="3886200" cy="64007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/>
          <a:lstStyle>
            <a:lvl1pPr marL="0" indent="0" rtl="0">
              <a:spcBef>
                <a:spcPts val="0"/>
              </a:spcBef>
              <a:buClr>
                <a:srgbClr val="FFFFFF"/>
              </a:buClr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只有標題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8153399" cy="99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buClr>
                <a:schemeClr val="dk2"/>
              </a:buClr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6096000" y="6248400"/>
            <a:ext cx="26669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609600" y="6248205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0" y="1272221"/>
            <a:ext cx="533399" cy="2444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zh-TW" sz="1400" b="1" i="0" u="none" strike="noStrike" cap="none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zh-TW" sz="1400" b="1" i="0" u="none" strike="noStrike" cap="none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dt" idx="10"/>
          </p:nvPr>
        </p:nvSpPr>
        <p:spPr>
          <a:xfrm>
            <a:off x="6096000" y="6248400"/>
            <a:ext cx="26669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ftr" idx="11"/>
          </p:nvPr>
        </p:nvSpPr>
        <p:spPr>
          <a:xfrm>
            <a:off x="609600" y="6248205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0" y="6248400"/>
            <a:ext cx="533399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zh-TW" sz="14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zh-TW" sz="1400" b="1" i="0" u="none" strike="noStrike" cap="none" baseline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含標題的內容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609600" y="273050"/>
            <a:ext cx="8077199" cy="8699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>
            <a:off x="6096000" y="6248400"/>
            <a:ext cx="26669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609600" y="6248205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0" y="1272221"/>
            <a:ext cx="533399" cy="2444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zh-TW" sz="1400" b="1" i="0" u="none" strike="noStrike" cap="none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zh-TW" sz="1400" b="1" i="0" u="none" strike="noStrike" cap="none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09600" y="1752600"/>
            <a:ext cx="1600199" cy="4343400"/>
          </a:xfrm>
          <a:prstGeom prst="rect">
            <a:avLst/>
          </a:prstGeom>
          <a:solidFill>
            <a:schemeClr val="accent2"/>
          </a:solidFill>
          <a:ln w="50800" cap="sq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spcAft>
                <a:spcPts val="1000"/>
              </a:spcAft>
              <a:buNone/>
              <a:defRPr/>
            </a:lvl1pPr>
            <a:lvl2pPr rtl="0">
              <a:spcBef>
                <a:spcPts val="0"/>
              </a:spcBef>
              <a:buNone/>
              <a:defRPr/>
            </a:lvl2pPr>
            <a:lvl3pPr rtl="0">
              <a:spcBef>
                <a:spcPts val="0"/>
              </a:spcBef>
              <a:buNone/>
              <a:defRPr/>
            </a:lvl3pPr>
            <a:lvl4pPr rtl="0">
              <a:spcBef>
                <a:spcPts val="0"/>
              </a:spcBef>
              <a:buNone/>
              <a:defRPr/>
            </a:lvl4pPr>
            <a:lvl5pPr rtl="0">
              <a:spcBef>
                <a:spcPts val="0"/>
              </a:spcBef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2"/>
          </p:nvPr>
        </p:nvSpPr>
        <p:spPr>
          <a:xfrm>
            <a:off x="2362200" y="1752600"/>
            <a:ext cx="6400799" cy="441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20040" indent="-209550" algn="l" rtl="0">
              <a:spcBef>
                <a:spcPts val="700"/>
              </a:spcBef>
              <a:buClr>
                <a:schemeClr val="accent2"/>
              </a:buClr>
              <a:buFont typeface="Noto Symbol"/>
              <a:buChar char="◻"/>
              <a:defRPr/>
            </a:lvl1pPr>
            <a:lvl2pPr marL="640080" indent="-168910" algn="l" rtl="0">
              <a:spcBef>
                <a:spcPts val="550"/>
              </a:spcBef>
              <a:buClr>
                <a:schemeClr val="accent1"/>
              </a:buClr>
              <a:buFont typeface="Noto Symbol"/>
              <a:buChar char="⬜"/>
              <a:defRPr/>
            </a:lvl2pPr>
            <a:lvl3pPr marL="914400" indent="-119062" algn="l" rtl="0">
              <a:spcBef>
                <a:spcPts val="500"/>
              </a:spcBef>
              <a:buClr>
                <a:schemeClr val="accent2"/>
              </a:buClr>
              <a:buFont typeface="Noto Symbol"/>
              <a:buChar char="■"/>
              <a:defRPr/>
            </a:lvl3pPr>
            <a:lvl4pPr marL="1371600" indent="-133350" algn="l" rtl="0">
              <a:spcBef>
                <a:spcPts val="400"/>
              </a:spcBef>
              <a:buClr>
                <a:schemeClr val="accent3"/>
              </a:buClr>
              <a:buFont typeface="Noto Symbol"/>
              <a:buChar char="■"/>
              <a:defRPr/>
            </a:lvl4pPr>
            <a:lvl5pPr marL="1828800" indent="-146050" algn="l" rtl="0">
              <a:spcBef>
                <a:spcPts val="400"/>
              </a:spcBef>
              <a:buClr>
                <a:schemeClr val="accent4"/>
              </a:buClr>
              <a:buFont typeface="Noto Symbol"/>
              <a:buChar char="■"/>
              <a:defRPr/>
            </a:lvl5pPr>
            <a:lvl6pPr marL="2103120" indent="-121920" algn="l" rtl="0">
              <a:spcBef>
                <a:spcPts val="360"/>
              </a:spcBef>
              <a:buClr>
                <a:schemeClr val="accent1"/>
              </a:buClr>
              <a:buFont typeface="Noto Symbol"/>
              <a:buChar char="▪"/>
              <a:defRPr/>
            </a:lvl6pPr>
            <a:lvl7pPr marL="2377440" indent="-116839" algn="l" rtl="0">
              <a:spcBef>
                <a:spcPts val="360"/>
              </a:spcBef>
              <a:buClr>
                <a:schemeClr val="accent2"/>
              </a:buClr>
              <a:buFont typeface="Noto Symbol"/>
              <a:buChar char="▪"/>
              <a:defRPr/>
            </a:lvl7pPr>
            <a:lvl8pPr marL="2651760" indent="-124460" algn="l" rtl="0">
              <a:spcBef>
                <a:spcPts val="360"/>
              </a:spcBef>
              <a:buClr>
                <a:schemeClr val="accent3"/>
              </a:buClr>
              <a:buFont typeface="Noto Symbol"/>
              <a:buChar char="▪"/>
              <a:defRPr/>
            </a:lvl8pPr>
            <a:lvl9pPr marL="2926080" indent="-119379" algn="l" rtl="0">
              <a:spcBef>
                <a:spcPts val="360"/>
              </a:spcBef>
              <a:buClr>
                <a:schemeClr val="accent4"/>
              </a:buClr>
              <a:buFont typeface="Noto Symbol"/>
              <a:buChar char="▪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含標題的圖片">
    <p:bg>
      <p:bgPr>
        <a:blipFill rotWithShape="1">
          <a:blip r:embed="rId2">
            <a:alphaModFix/>
          </a:blip>
          <a:tile tx="0" ty="0" sx="100000" sy="100000" flip="none" algn="tl"/>
        </a:blip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1600200" y="5486400"/>
            <a:ext cx="7315200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None/>
              <a:defRPr/>
            </a:lvl1pPr>
            <a:lvl2pPr rtl="0">
              <a:spcBef>
                <a:spcPts val="0"/>
              </a:spcBef>
              <a:buNone/>
              <a:defRPr/>
            </a:lvl2pPr>
            <a:lvl3pPr rtl="0">
              <a:spcBef>
                <a:spcPts val="0"/>
              </a:spcBef>
              <a:buNone/>
              <a:defRPr/>
            </a:lvl3pPr>
            <a:lvl4pPr rtl="0">
              <a:spcBef>
                <a:spcPts val="0"/>
              </a:spcBef>
              <a:buNone/>
              <a:defRPr/>
            </a:lvl4pPr>
            <a:lvl5pPr rtl="0">
              <a:spcBef>
                <a:spcPts val="0"/>
              </a:spcBef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1" name="Shape 71"/>
          <p:cNvSpPr/>
          <p:nvPr/>
        </p:nvSpPr>
        <p:spPr>
          <a:xfrm>
            <a:off x="-9144" y="4572000"/>
            <a:ext cx="9144000" cy="88696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Shape 72"/>
          <p:cNvSpPr/>
          <p:nvPr/>
        </p:nvSpPr>
        <p:spPr>
          <a:xfrm>
            <a:off x="-9144" y="4663439"/>
            <a:ext cx="1463039" cy="7132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Shape 73"/>
          <p:cNvSpPr/>
          <p:nvPr/>
        </p:nvSpPr>
        <p:spPr>
          <a:xfrm>
            <a:off x="1545336" y="4654296"/>
            <a:ext cx="7598663" cy="7132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1600200" y="4648200"/>
            <a:ext cx="7315200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buClr>
                <a:srgbClr val="FFFFFF"/>
              </a:buClr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5" name="Shape 75"/>
          <p:cNvSpPr/>
          <p:nvPr/>
        </p:nvSpPr>
        <p:spPr>
          <a:xfrm>
            <a:off x="1447800" y="0"/>
            <a:ext cx="100584" cy="686714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Shape 76"/>
          <p:cNvSpPr txBox="1">
            <a:spLocks noGrp="1"/>
          </p:cNvSpPr>
          <p:nvPr>
            <p:ph type="dt" idx="10"/>
          </p:nvPr>
        </p:nvSpPr>
        <p:spPr>
          <a:xfrm>
            <a:off x="6248400" y="6248400"/>
            <a:ext cx="26669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0" y="4667248"/>
            <a:ext cx="1447800" cy="66357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zh-TW" sz="2800" b="1" i="0" u="none" strike="noStrike" cap="none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zh-TW" sz="2800" b="1" i="0" u="none" strike="noStrike" cap="none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1600200" y="6248205"/>
            <a:ext cx="45720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9" name="Shape 79"/>
          <p:cNvSpPr>
            <a:spLocks noGrp="1"/>
          </p:cNvSpPr>
          <p:nvPr>
            <p:ph type="pic" idx="2"/>
          </p:nvPr>
        </p:nvSpPr>
        <p:spPr>
          <a:xfrm>
            <a:off x="1560575" y="0"/>
            <a:ext cx="7583423" cy="4568952"/>
          </a:xfrm>
          <a:prstGeom prst="rect">
            <a:avLst/>
          </a:prstGeom>
          <a:solidFill>
            <a:srgbClr val="E9F0F5"/>
          </a:solidFill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8153399" cy="99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12647" y="1600200"/>
            <a:ext cx="8153399" cy="4526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20040" marR="0" indent="-209550" algn="l" rtl="0">
              <a:spcBef>
                <a:spcPts val="700"/>
              </a:spcBef>
              <a:buClr>
                <a:schemeClr val="accent2"/>
              </a:buClr>
              <a:buFont typeface="Noto Symbol"/>
              <a:buChar char="◻"/>
              <a:defRPr/>
            </a:lvl1pPr>
            <a:lvl2pPr marL="640080" marR="0" indent="-168910" algn="l" rtl="0">
              <a:spcBef>
                <a:spcPts val="550"/>
              </a:spcBef>
              <a:buClr>
                <a:schemeClr val="accent1"/>
              </a:buClr>
              <a:buFont typeface="Noto Symbol"/>
              <a:buChar char="⬜"/>
              <a:defRPr/>
            </a:lvl2pPr>
            <a:lvl3pPr marL="914400" marR="0" indent="-119062" algn="l" rtl="0">
              <a:spcBef>
                <a:spcPts val="500"/>
              </a:spcBef>
              <a:buClr>
                <a:schemeClr val="accent2"/>
              </a:buClr>
              <a:buFont typeface="Noto Symbol"/>
              <a:buChar char="■"/>
              <a:defRPr/>
            </a:lvl3pPr>
            <a:lvl4pPr marL="1371600" marR="0" indent="-133350" algn="l" rtl="0">
              <a:spcBef>
                <a:spcPts val="400"/>
              </a:spcBef>
              <a:buClr>
                <a:schemeClr val="accent3"/>
              </a:buClr>
              <a:buFont typeface="Noto Symbol"/>
              <a:buChar char="■"/>
              <a:defRPr/>
            </a:lvl4pPr>
            <a:lvl5pPr marL="1828800" marR="0" indent="-146050" algn="l" rtl="0">
              <a:spcBef>
                <a:spcPts val="400"/>
              </a:spcBef>
              <a:buClr>
                <a:schemeClr val="accent4"/>
              </a:buClr>
              <a:buFont typeface="Noto Symbol"/>
              <a:buChar char="■"/>
              <a:defRPr/>
            </a:lvl5pPr>
            <a:lvl6pPr marL="2103120" marR="0" indent="-121920" algn="l" rtl="0">
              <a:spcBef>
                <a:spcPts val="360"/>
              </a:spcBef>
              <a:buClr>
                <a:schemeClr val="accent1"/>
              </a:buClr>
              <a:buFont typeface="Noto Symbol"/>
              <a:buChar char="▪"/>
              <a:defRPr/>
            </a:lvl6pPr>
            <a:lvl7pPr marL="2377440" marR="0" indent="-116839" algn="l" rtl="0">
              <a:spcBef>
                <a:spcPts val="360"/>
              </a:spcBef>
              <a:buClr>
                <a:schemeClr val="accent2"/>
              </a:buClr>
              <a:buFont typeface="Noto Symbol"/>
              <a:buChar char="▪"/>
              <a:defRPr/>
            </a:lvl7pPr>
            <a:lvl8pPr marL="2651760" marR="0" indent="-124460" algn="l" rtl="0">
              <a:spcBef>
                <a:spcPts val="360"/>
              </a:spcBef>
              <a:buClr>
                <a:schemeClr val="accent3"/>
              </a:buClr>
              <a:buFont typeface="Noto Symbol"/>
              <a:buChar char="▪"/>
              <a:defRPr/>
            </a:lvl8pPr>
            <a:lvl9pPr marL="2926080" marR="0" indent="-119379" algn="l" rtl="0">
              <a:spcBef>
                <a:spcPts val="360"/>
              </a:spcBef>
              <a:buClr>
                <a:schemeClr val="accent4"/>
              </a:buClr>
              <a:buFont typeface="Noto Symbol"/>
              <a:buChar char="▪"/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dt" idx="10"/>
          </p:nvPr>
        </p:nvSpPr>
        <p:spPr>
          <a:xfrm>
            <a:off x="6096000" y="6248400"/>
            <a:ext cx="26669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ftr" idx="11"/>
          </p:nvPr>
        </p:nvSpPr>
        <p:spPr>
          <a:xfrm>
            <a:off x="609600" y="6248205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" name="Shape 9"/>
          <p:cNvSpPr/>
          <p:nvPr/>
        </p:nvSpPr>
        <p:spPr>
          <a:xfrm>
            <a:off x="0" y="1234440"/>
            <a:ext cx="9144000" cy="32003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Shape 10"/>
          <p:cNvSpPr/>
          <p:nvPr/>
        </p:nvSpPr>
        <p:spPr>
          <a:xfrm>
            <a:off x="0" y="1280159"/>
            <a:ext cx="533399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Shape 11"/>
          <p:cNvSpPr/>
          <p:nvPr/>
        </p:nvSpPr>
        <p:spPr>
          <a:xfrm>
            <a:off x="590550" y="1280159"/>
            <a:ext cx="855345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0" y="1272221"/>
            <a:ext cx="533399" cy="2444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zh-TW" sz="1400" b="1" i="0" u="none" strike="noStrike" cap="none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zh-TW" sz="1400" b="1" i="0" u="none" strike="noStrike" cap="none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742950" marR="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1143000" marR="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002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574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46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217" name="Shape 2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8" name="Shape 2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9" name="Shape 2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zh-TW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zh-TW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altLang="zh-TW" smtClean="0"/>
              <a:t>Click to edit Master text styles</a:t>
            </a:r>
          </a:p>
          <a:p>
            <a:pPr lvl="1" eaLnBrk="1" latinLnBrk="0" hangingPunct="1"/>
            <a:r>
              <a:rPr kumimoji="0" lang="en-US" altLang="zh-TW" smtClean="0"/>
              <a:t>Second level</a:t>
            </a:r>
          </a:p>
          <a:p>
            <a:pPr lvl="2" eaLnBrk="1" latinLnBrk="0" hangingPunct="1"/>
            <a:r>
              <a:rPr kumimoji="0" lang="en-US" altLang="zh-TW" smtClean="0"/>
              <a:t>Third level</a:t>
            </a:r>
          </a:p>
          <a:p>
            <a:pPr lvl="3" eaLnBrk="1" latinLnBrk="0" hangingPunct="1"/>
            <a:r>
              <a:rPr kumimoji="0" lang="en-US" altLang="zh-TW" smtClean="0"/>
              <a:t>Fourth level</a:t>
            </a:r>
          </a:p>
          <a:p>
            <a:pPr lvl="4" eaLnBrk="1" latinLnBrk="0" hangingPunct="1"/>
            <a:r>
              <a:rPr kumimoji="0" lang="en-US" altLang="zh-TW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defTabSz="457200"/>
            <a:fld id="{7F26EA79-51D0-CD42-B830-70E1B7E704C7}" type="datetimeFigureOut">
              <a:rPr lang="en-US" kern="1200" smtClean="0">
                <a:solidFill>
                  <a:srgbClr val="775F55"/>
                </a:solidFill>
                <a:latin typeface="Tw Cen MT"/>
                <a:ea typeface="+mn-ea"/>
                <a:cs typeface="+mn-cs"/>
              </a:rPr>
              <a:pPr defTabSz="457200"/>
              <a:t>3/22/17</a:t>
            </a:fld>
            <a:endParaRPr lang="en-US" kern="1200">
              <a:solidFill>
                <a:srgbClr val="775F55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defTabSz="457200"/>
            <a:endParaRPr lang="en-US" kern="1200">
              <a:solidFill>
                <a:srgbClr val="775F55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/>
            <a:endParaRPr lang="en-US" sz="1800" kern="12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/>
            <a:endParaRPr lang="en-US" sz="1800" kern="12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/>
            <a:endParaRPr lang="en-US" sz="1800" kern="1200">
              <a:solidFill>
                <a:prstClr val="white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defTabSz="457200"/>
            <a:fld id="{8FC666FF-9EAA-AF4A-9912-E5412420C606}" type="slidenum">
              <a:rPr lang="en-US" kern="1200" smtClean="0">
                <a:latin typeface="Tw Cen MT"/>
                <a:ea typeface="+mn-ea"/>
                <a:cs typeface="+mn-cs"/>
              </a:rPr>
              <a:pPr defTabSz="457200"/>
              <a:t>‹#›</a:t>
            </a:fld>
            <a:endParaRPr lang="en-US" kern="1200">
              <a:latin typeface="Tw Cen M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696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groups/speech.ee/" TargetMode="External"/><Relationship Id="rId4" Type="http://schemas.openxmlformats.org/officeDocument/2006/relationships/image" Target="../media/image7.jpg"/><Relationship Id="rId5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filezilla-project.org/" TargetMode="External"/><Relationship Id="rId4" Type="http://schemas.openxmlformats.org/officeDocument/2006/relationships/hyperlink" Target="http://mobaxterm.mobatek.net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140.112.21.28:5000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ctrTitle"/>
          </p:nvPr>
        </p:nvSpPr>
        <p:spPr>
          <a:xfrm>
            <a:off x="2362200" y="4038600"/>
            <a:ext cx="6476999" cy="1828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r>
              <a:rPr lang="zh-TW" sz="4400" b="1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專題研究</a:t>
            </a:r>
            <a:br>
              <a:rPr lang="zh-TW" sz="4400" b="1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zh-TW" sz="4400" b="1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WEEK 4 - LIVE DEMO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type="subTitle" idx="1"/>
          </p:nvPr>
        </p:nvSpPr>
        <p:spPr>
          <a:xfrm>
            <a:off x="2362200" y="6050037"/>
            <a:ext cx="67055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buClr>
                <a:schemeClr val="accent2"/>
              </a:buClr>
              <a:buSzPct val="25000"/>
              <a:buFont typeface="Noto Symbol"/>
              <a:buNone/>
            </a:pPr>
            <a:r>
              <a:rPr lang="zh-TW" sz="2000" b="1" i="0" u="none" strike="noStrike" cap="none" baseline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Prof. Lin</a:t>
            </a:r>
            <a:r>
              <a:rPr lang="zh-TW" sz="2000" b="1" i="0" u="none" strike="noStrike" cap="none" baseline="0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n-US" altLang="zh-TW" sz="2000" b="1" i="0" u="none" strike="noStrike" cap="none" baseline="0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zh-TW" sz="2000" b="1" i="0" u="none" strike="noStrike" cap="none" baseline="0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lang="zh-TW" sz="2000" b="1" i="0" u="none" strike="noStrike" cap="none" baseline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 Lee</a:t>
            </a:r>
          </a:p>
          <a:p>
            <a:pPr marL="0" marR="0" lvl="0" indent="0" algn="l" rtl="0">
              <a:lnSpc>
                <a:spcPct val="80000"/>
              </a:lnSpc>
              <a:spcBef>
                <a:spcPts val="700"/>
              </a:spcBef>
              <a:buClr>
                <a:schemeClr val="accent2"/>
              </a:buClr>
              <a:buSzPct val="25000"/>
              <a:buFont typeface="Noto Symbol"/>
              <a:buNone/>
            </a:pPr>
            <a:r>
              <a:rPr lang="zh-TW" sz="2000" b="1" i="0" u="none" strike="noStrike" cap="none" baseline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TA.  </a:t>
            </a:r>
            <a:r>
              <a:rPr lang="en-US" altLang="zh-TW" sz="2000" b="1" dirty="0" smtClean="0">
                <a:solidFill>
                  <a:srgbClr val="FFFFFF"/>
                </a:solidFill>
              </a:rPr>
              <a:t>Roy Lu (R05942070@ntu.edu.tw)</a:t>
            </a:r>
            <a:r>
              <a:rPr lang="zh-TW" sz="2000" b="1" i="0" u="none" strike="noStrike" cap="none" baseline="0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lang="zh-TW" sz="2000" b="1" i="0" u="none" strike="noStrike" cap="none" baseline="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612647" y="228600"/>
            <a:ext cx="81533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zh-TW" sz="44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To Do</a:t>
            </a:r>
          </a:p>
        </p:txBody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12647" y="1600200"/>
            <a:ext cx="8153399" cy="4495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20040" marR="0" lvl="0" indent="-320040" algn="l" rtl="0">
              <a:spcBef>
                <a:spcPts val="0"/>
              </a:spcBef>
              <a:buClr>
                <a:schemeClr val="accent2"/>
              </a:buClr>
              <a:buSzPct val="59999"/>
              <a:buFont typeface="Noto Symbol"/>
              <a:buChar char="◻"/>
            </a:pPr>
            <a:r>
              <a:rPr lang="zh-TW" sz="24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Sign up Live Demo with your account.</a:t>
            </a:r>
          </a:p>
          <a:p>
            <a:pPr marL="640080" marR="0" lvl="1" indent="-284480" algn="l" rtl="0">
              <a:spcBef>
                <a:spcPts val="550"/>
              </a:spcBef>
              <a:buClr>
                <a:schemeClr val="accent1"/>
              </a:buClr>
              <a:buSzPct val="70000"/>
              <a:buFont typeface="Noto Symbol"/>
              <a:buChar char="⬜"/>
            </a:pPr>
            <a:r>
              <a:rPr lang="zh-TW" sz="2000" b="1" i="0" u="none" strike="noStrike" cap="none" baseline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Please inform TA of your account name for </a:t>
            </a:r>
            <a:r>
              <a:rPr lang="zh-TW" sz="2000" b="1" i="0" u="none" strike="noStrike" cap="none" baseline="0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activation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.</a:t>
            </a:r>
          </a:p>
          <a:p>
            <a:pPr marL="640080" marR="0" lvl="1" indent="-284480" algn="l" rtl="0">
              <a:spcBef>
                <a:spcPts val="550"/>
              </a:spcBef>
              <a:buClr>
                <a:schemeClr val="accent1"/>
              </a:buClr>
              <a:buSzPct val="70000"/>
              <a:buFont typeface="Noto Symbol"/>
              <a:buChar char="⬜"/>
            </a:pPr>
            <a:r>
              <a:rPr lang="en-US" altLang="zh-TW" sz="2000" b="1" dirty="0" smtClean="0">
                <a:solidFill>
                  <a:srgbClr val="FF0000"/>
                </a:solidFill>
              </a:rPr>
              <a:t>FB Group: </a:t>
            </a:r>
            <a:r>
              <a:rPr lang="zh-TW" altLang="en-US" sz="2000" b="1" dirty="0" smtClean="0">
                <a:solidFill>
                  <a:srgbClr val="FF0000"/>
                </a:solidFill>
                <a:hlinkClick r:id="rId3"/>
              </a:rPr>
              <a:t>數位語音專題</a:t>
            </a:r>
            <a:endParaRPr lang="en-US" altLang="zh-TW" sz="2000" b="1" dirty="0" smtClean="0">
              <a:solidFill>
                <a:srgbClr val="FF0000"/>
              </a:solidFill>
            </a:endParaRPr>
          </a:p>
          <a:p>
            <a:pPr marL="640080" marR="0" lvl="1" indent="-284480" algn="l" rtl="0">
              <a:spcBef>
                <a:spcPts val="550"/>
              </a:spcBef>
              <a:buClr>
                <a:schemeClr val="accent1"/>
              </a:buClr>
              <a:buSzPct val="70000"/>
              <a:buFont typeface="Noto Symbol"/>
              <a:buChar char="⬜"/>
            </a:pPr>
            <a:endParaRPr lang="zh-TW" sz="2000" b="1" i="0" u="none" strike="noStrike" cap="none" baseline="0" dirty="0">
              <a:solidFill>
                <a:srgbClr val="FF0000"/>
              </a:solidFill>
              <a:sym typeface="Arial"/>
            </a:endParaRPr>
          </a:p>
          <a:p>
            <a:pPr marL="320040" marR="0" lvl="0" indent="-320040" algn="l" rtl="0">
              <a:spcBef>
                <a:spcPts val="700"/>
              </a:spcBef>
              <a:buClr>
                <a:schemeClr val="accent2"/>
              </a:buClr>
              <a:buSzPct val="59999"/>
              <a:buFont typeface="Noto Symbol"/>
              <a:buChar char="◻"/>
            </a:pPr>
            <a:r>
              <a:rPr lang="zh-TW" sz="24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 with basic model embedded in the system.</a:t>
            </a:r>
          </a:p>
          <a:p>
            <a:pPr marL="320040" marR="0" lvl="0" indent="-228600" algn="l" rtl="0">
              <a:spcBef>
                <a:spcPts val="700"/>
              </a:spcBef>
              <a:buClr>
                <a:schemeClr val="accent2"/>
              </a:buClr>
              <a:buFont typeface="Noto Symbol"/>
              <a:buNone/>
            </a:pPr>
            <a:endParaRPr sz="2400" b="1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" marR="0" lvl="0" indent="-320040" algn="l" rtl="0">
              <a:spcBef>
                <a:spcPts val="700"/>
              </a:spcBef>
              <a:buClr>
                <a:schemeClr val="accent2"/>
              </a:buClr>
              <a:buSzPct val="59999"/>
              <a:buFont typeface="Noto Symbol"/>
              <a:buChar char="◻"/>
            </a:pPr>
            <a:endParaRPr lang="en-US" altLang="zh-TW" sz="2400" b="1" i="0" u="none" strike="noStrike" cap="none" baseline="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" marR="0" lvl="0" indent="-320040" algn="l" rtl="0">
              <a:spcBef>
                <a:spcPts val="700"/>
              </a:spcBef>
              <a:buClr>
                <a:schemeClr val="accent2"/>
              </a:buClr>
              <a:buSzPct val="59999"/>
              <a:buFont typeface="Noto Symbol"/>
              <a:buChar char="◻"/>
            </a:pPr>
            <a:r>
              <a:rPr lang="zh-TW" sz="2400" b="1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Upload </a:t>
            </a:r>
            <a:r>
              <a:rPr lang="zh-TW" sz="24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your model</a:t>
            </a:r>
          </a:p>
          <a:p>
            <a:pPr marL="640080" marR="0" lvl="1" indent="-284480" algn="l" rtl="0">
              <a:spcBef>
                <a:spcPts val="550"/>
              </a:spcBef>
              <a:buClr>
                <a:schemeClr val="accent1"/>
              </a:buClr>
              <a:buSzPct val="70000"/>
              <a:buFont typeface="Noto Symbol"/>
              <a:buChar char="⬜"/>
            </a:pPr>
            <a:r>
              <a:rPr lang="zh-TW" sz="20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LM/LEX/TREE/MDL</a:t>
            </a:r>
          </a:p>
          <a:p>
            <a:pPr marL="640080" marR="0" lvl="1" indent="-284480" algn="l" rtl="0">
              <a:spcBef>
                <a:spcPts val="550"/>
              </a:spcBef>
              <a:buClr>
                <a:schemeClr val="accent1"/>
              </a:buClr>
              <a:buSzPct val="70000"/>
              <a:buFont typeface="Noto Symbol"/>
              <a:buChar char="⬜"/>
            </a:pPr>
            <a:r>
              <a:rPr lang="zh-TW" sz="20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better performance, you may re-train your models.</a:t>
            </a:r>
          </a:p>
          <a:p>
            <a:pPr marL="320040" marR="0" lvl="0" indent="-320040" algn="l" rtl="0">
              <a:spcBef>
                <a:spcPts val="700"/>
              </a:spcBef>
              <a:buClr>
                <a:schemeClr val="accent2"/>
              </a:buClr>
              <a:buSzPct val="59999"/>
              <a:buFont typeface="Noto Symbol"/>
              <a:buChar char="◻"/>
            </a:pPr>
            <a:r>
              <a:rPr lang="zh-TW" sz="24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 with your own models.</a:t>
            </a:r>
          </a:p>
          <a:p>
            <a:pPr marL="320040" marR="0" lvl="0" indent="-228600" algn="l" rtl="0">
              <a:spcBef>
                <a:spcPts val="700"/>
              </a:spcBef>
              <a:buClr>
                <a:schemeClr val="accent2"/>
              </a:buClr>
              <a:buFont typeface="Noto Symbol"/>
              <a:buNone/>
            </a:pPr>
            <a:endParaRPr sz="2400" b="1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" name="群組 1"/>
          <p:cNvGrpSpPr/>
          <p:nvPr/>
        </p:nvGrpSpPr>
        <p:grpSpPr>
          <a:xfrm>
            <a:off x="2860454" y="3848100"/>
            <a:ext cx="3657783" cy="428625"/>
            <a:chOff x="2795358" y="2875052"/>
            <a:chExt cx="3657783" cy="428625"/>
          </a:xfrm>
        </p:grpSpPr>
        <p:pic>
          <p:nvPicPr>
            <p:cNvPr id="154" name="Shape 15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795358" y="2889341"/>
              <a:ext cx="1314449" cy="4000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5" name="Shape 155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5119642" y="2875052"/>
              <a:ext cx="1333499" cy="4286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6" name="Shape 156"/>
            <p:cNvSpPr/>
            <p:nvPr/>
          </p:nvSpPr>
          <p:spPr>
            <a:xfrm>
              <a:off x="4285126" y="2980181"/>
              <a:ext cx="709683" cy="200026"/>
            </a:xfrm>
            <a:prstGeom prst="rightArrow">
              <a:avLst>
                <a:gd name="adj1" fmla="val 50000"/>
                <a:gd name="adj2" fmla="val 50000"/>
              </a:avLst>
            </a:prstGeom>
            <a:noFill/>
            <a:ln w="19050" cap="flat" cmpd="sng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>
            <a:off x="612647" y="228600"/>
            <a:ext cx="81533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zh-TW" sz="4400" b="1" i="0" u="none" strike="noStrike" cap="none" baseline="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To Think</a:t>
            </a:r>
          </a:p>
        </p:txBody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12647" y="1600200"/>
            <a:ext cx="8153399" cy="4495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20040" marR="0" lvl="0" indent="-320040" algn="l" rtl="0">
              <a:spcBef>
                <a:spcPts val="0"/>
              </a:spcBef>
              <a:buClr>
                <a:schemeClr val="accent2"/>
              </a:buClr>
              <a:buSzPct val="59999"/>
              <a:buFont typeface="Noto Symbol"/>
              <a:buChar char="◻"/>
            </a:pPr>
            <a:r>
              <a:rPr lang="zh-TW" sz="24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Compare the basic models with your own models, what is the main difference?</a:t>
            </a:r>
          </a:p>
          <a:p>
            <a:pPr marL="320040" marR="0" lvl="0" indent="-320040" algn="l" rtl="0">
              <a:spcBef>
                <a:spcPts val="700"/>
              </a:spcBef>
              <a:buClr>
                <a:schemeClr val="accent2"/>
              </a:buClr>
              <a:buSzPct val="59999"/>
              <a:buFont typeface="Noto Symbol"/>
              <a:buChar char="◻"/>
            </a:pPr>
            <a:r>
              <a:rPr lang="zh-TW" sz="24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 you know of what kind your training data are?</a:t>
            </a:r>
          </a:p>
          <a:p>
            <a:pPr marL="640080" marR="0" lvl="1" indent="-284480" algn="l" rtl="0">
              <a:spcBef>
                <a:spcPts val="550"/>
              </a:spcBef>
              <a:buClr>
                <a:schemeClr val="accent1"/>
              </a:buClr>
              <a:buSzPct val="70000"/>
              <a:buFont typeface="Noto Symbol"/>
              <a:buChar char="⬜"/>
            </a:pPr>
            <a:r>
              <a:rPr lang="zh-TW" sz="20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train.text/dev.text/test.text </a:t>
            </a:r>
          </a:p>
          <a:p>
            <a:pPr marL="320040" marR="0" lvl="0" indent="-320040" algn="l" rtl="0">
              <a:spcBef>
                <a:spcPts val="700"/>
              </a:spcBef>
              <a:buClr>
                <a:schemeClr val="accent2"/>
              </a:buClr>
              <a:buSzPct val="59999"/>
              <a:buFont typeface="Noto Symbol"/>
              <a:buChar char="◻"/>
            </a:pPr>
            <a:r>
              <a:rPr lang="zh-TW" sz="24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about manually tagging your own lexicon and train your own language model?</a:t>
            </a:r>
          </a:p>
          <a:p>
            <a:pPr marL="320040" marR="0" lvl="0" indent="-320040" algn="l" rtl="0">
              <a:spcBef>
                <a:spcPts val="700"/>
              </a:spcBef>
              <a:buClr>
                <a:schemeClr val="accent2"/>
              </a:buClr>
              <a:buSzPct val="59999"/>
              <a:buFont typeface="Noto Symbol"/>
              <a:buChar char="◻"/>
            </a:pPr>
            <a:r>
              <a:rPr lang="zh-TW" sz="2400" b="1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Guess </a:t>
            </a:r>
            <a:r>
              <a:rPr lang="zh-TW" sz="24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about the training data of the basic models. </a:t>
            </a:r>
          </a:p>
          <a:p>
            <a:pPr marL="640080" marR="0" lvl="1" indent="-284480" algn="l" rtl="0">
              <a:spcBef>
                <a:spcPts val="550"/>
              </a:spcBef>
              <a:buClr>
                <a:schemeClr val="accent1"/>
              </a:buClr>
              <a:buSzPct val="70000"/>
              <a:buFont typeface="Noto Symbol"/>
              <a:buChar char="⬜"/>
            </a:pPr>
            <a:r>
              <a:rPr lang="zh-TW" sz="20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Exemplify your description.</a:t>
            </a:r>
          </a:p>
          <a:p>
            <a:pPr marL="640080" marR="0" lvl="1" indent="-195580" algn="l" rtl="0">
              <a:spcBef>
                <a:spcPts val="550"/>
              </a:spcBef>
              <a:buClr>
                <a:schemeClr val="accent1"/>
              </a:buClr>
              <a:buFont typeface="Noto Symbol"/>
              <a:buNone/>
            </a:pPr>
            <a:endParaRPr sz="2000" b="1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spcBef>
                <a:spcPts val="550"/>
              </a:spcBef>
              <a:buClr>
                <a:schemeClr val="accent1"/>
              </a:buClr>
              <a:buFont typeface="Noto Symbol"/>
              <a:buNone/>
            </a:pPr>
            <a:endParaRPr sz="2000" b="1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Language Model : Training Text (2/2)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sz="2300" dirty="0"/>
              <a:t>cut -d ' ' -f 1 --complement </a:t>
            </a:r>
            <a:r>
              <a:rPr lang="en-US" altLang="zh-TW" sz="2300" dirty="0" smtClean="0"/>
              <a:t>$</a:t>
            </a:r>
            <a:r>
              <a:rPr lang="en-US" altLang="zh-TW" sz="2300" dirty="0" err="1"/>
              <a:t>t</a:t>
            </a:r>
            <a:r>
              <a:rPr lang="en-US" altLang="zh-TW" sz="2300" dirty="0" err="1" smtClean="0"/>
              <a:t>rain_text</a:t>
            </a:r>
            <a:r>
              <a:rPr lang="en-US" altLang="zh-TW" sz="2300" dirty="0" smtClean="0"/>
              <a:t> &gt; ./</a:t>
            </a:r>
            <a:r>
              <a:rPr lang="en-US" altLang="zh-TW" sz="2300" dirty="0" err="1" smtClean="0"/>
              <a:t>exp</a:t>
            </a:r>
            <a:r>
              <a:rPr lang="en-US" altLang="zh-TW" sz="2300" dirty="0" smtClean="0"/>
              <a:t>/lm/</a:t>
            </a:r>
            <a:r>
              <a:rPr lang="en-US" altLang="zh-TW" sz="2300" dirty="0" err="1" smtClean="0"/>
              <a:t>LM_train.text</a:t>
            </a:r>
            <a:endParaRPr lang="en-US" altLang="zh-TW" sz="2300" dirty="0"/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l="41247"/>
          <a:stretch/>
        </p:blipFill>
        <p:spPr>
          <a:xfrm>
            <a:off x="2387600" y="2439513"/>
            <a:ext cx="3917947" cy="3656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17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Language Model : </a:t>
            </a:r>
            <a:r>
              <a:rPr lang="en-US" altLang="zh-TW" dirty="0" err="1"/>
              <a:t>ngram</a:t>
            </a:r>
            <a:r>
              <a:rPr lang="en-US" altLang="zh-TW" dirty="0"/>
              <a:t>-count </a:t>
            </a:r>
            <a:r>
              <a:rPr lang="en-US" altLang="zh-TW" dirty="0" smtClean="0"/>
              <a:t>(3/3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Lexicon</a:t>
            </a:r>
          </a:p>
          <a:p>
            <a:pPr lvl="1"/>
            <a:r>
              <a:rPr lang="en-US" altLang="zh-TW" dirty="0" smtClean="0"/>
              <a:t>lexicon=material/lexicon.train.txt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t="6598" r="86115" b="55729"/>
          <a:stretch/>
        </p:blipFill>
        <p:spPr>
          <a:xfrm>
            <a:off x="1253552" y="2921000"/>
            <a:ext cx="2147909" cy="32766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/>
          <a:srcRect t="6771" r="73426" b="49826"/>
          <a:stretch/>
        </p:blipFill>
        <p:spPr>
          <a:xfrm>
            <a:off x="4258265" y="2743200"/>
            <a:ext cx="3983126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875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612647" y="228600"/>
            <a:ext cx="81533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zh-TW" sz="4400" b="1" i="0" u="none" strike="noStrike" cap="none" baseline="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FAQ</a:t>
            </a:r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12647" y="1600200"/>
            <a:ext cx="8153399" cy="4495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20040" marR="0" lvl="0" indent="-320040" algn="l" rtl="0">
              <a:spcBef>
                <a:spcPts val="0"/>
              </a:spcBef>
              <a:buClr>
                <a:schemeClr val="accent2"/>
              </a:buClr>
              <a:buSzPct val="59999"/>
              <a:buFont typeface="Noto Symbol"/>
              <a:buChar char="◻"/>
            </a:pPr>
            <a:r>
              <a:rPr lang="zh-TW" sz="29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Q: How to download the models in the workstation?</a:t>
            </a:r>
          </a:p>
          <a:p>
            <a:pPr marL="320040" marR="0" lvl="0" indent="-320040" algn="l" rtl="0">
              <a:spcBef>
                <a:spcPts val="700"/>
              </a:spcBef>
              <a:buClr>
                <a:schemeClr val="accent2"/>
              </a:buClr>
              <a:buSzPct val="59999"/>
              <a:buFont typeface="Noto Symbol"/>
              <a:buChar char="◻"/>
            </a:pPr>
            <a:r>
              <a:rPr lang="zh-TW" sz="29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A: </a:t>
            </a:r>
          </a:p>
          <a:p>
            <a:pPr marL="640080" marR="0" lvl="1" indent="-284480" algn="l" rtl="0">
              <a:spcBef>
                <a:spcPts val="550"/>
              </a:spcBef>
              <a:buClr>
                <a:schemeClr val="accent1"/>
              </a:buClr>
              <a:buSzPct val="70000"/>
              <a:buFont typeface="Noto Symbol"/>
              <a:buChar char="⬜"/>
            </a:pPr>
            <a:r>
              <a:rPr lang="zh-TW" sz="2600" b="1" i="0" u="sng" strike="noStrike" cap="none" baseline="0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FileZilla</a:t>
            </a:r>
          </a:p>
          <a:p>
            <a:pPr marL="640080" marR="0" lvl="1" indent="-284480" algn="l" rtl="0">
              <a:spcBef>
                <a:spcPts val="550"/>
              </a:spcBef>
              <a:buClr>
                <a:schemeClr val="accent1"/>
              </a:buClr>
              <a:buSzPct val="70000"/>
              <a:buFont typeface="Noto Symbol"/>
              <a:buChar char="⬜"/>
            </a:pPr>
            <a:r>
              <a:rPr lang="zh-TW" sz="2600" b="1" i="0" u="sng" strike="noStrike" cap="none" baseline="0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MobaXterm</a:t>
            </a:r>
          </a:p>
          <a:p>
            <a:pPr marL="640080" marR="0" lvl="1" indent="-284480" algn="l" rtl="0">
              <a:spcBef>
                <a:spcPts val="550"/>
              </a:spcBef>
              <a:buClr>
                <a:schemeClr val="accent1"/>
              </a:buClr>
              <a:buSzPct val="70000"/>
              <a:buFont typeface="Noto Symbol"/>
              <a:buChar char="⬜"/>
            </a:pPr>
            <a:r>
              <a:rPr lang="en-US" altLang="zh-TW" sz="2600" b="1" dirty="0" smtClean="0">
                <a:solidFill>
                  <a:srgbClr val="FF0000"/>
                </a:solidFill>
              </a:rPr>
              <a:t>“s</a:t>
            </a:r>
            <a:r>
              <a:rPr lang="zh-TW" sz="2600" b="1" i="0" u="none" strike="noStrike" cap="none" baseline="0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ftp</a:t>
            </a:r>
            <a:r>
              <a:rPr lang="en-US" altLang="zh-TW" sz="2600" b="1" i="0" u="none" strike="noStrike" cap="none" baseline="0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” or “</a:t>
            </a:r>
            <a:r>
              <a:rPr lang="en-US" altLang="zh-TW" sz="2600" b="1" i="0" u="none" strike="noStrike" cap="none" baseline="0" dirty="0" err="1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scp</a:t>
            </a:r>
            <a:r>
              <a:rPr lang="en-US" altLang="zh-TW" sz="2600" b="1" i="0" u="none" strike="noStrike" cap="none" baseline="0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zh-TW" sz="2600" b="1" i="0" u="none" strike="noStrike" cap="none" baseline="0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zh-TW" sz="2600" b="1" i="0" u="none" strike="noStrike" cap="none" baseline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command in your linux OS.</a:t>
            </a:r>
          </a:p>
          <a:p>
            <a:pPr marL="320040" marR="0" lvl="0" indent="-209550" algn="l" rtl="0">
              <a:spcBef>
                <a:spcPts val="700"/>
              </a:spcBef>
              <a:buClr>
                <a:schemeClr val="accent2"/>
              </a:buClr>
              <a:buFont typeface="Noto Symbol"/>
              <a:buNone/>
            </a:pPr>
            <a:endParaRPr sz="2900" b="1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612647" y="228600"/>
            <a:ext cx="81533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</a:pPr>
            <a:endParaRPr sz="4400" b="0" i="0" u="none" strike="noStrike" cap="none" baseline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4" name="Shape 17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l="26629" t="12444" r="26735" b="23050"/>
          <a:stretch/>
        </p:blipFill>
        <p:spPr>
          <a:xfrm>
            <a:off x="478970" y="531141"/>
            <a:ext cx="7768047" cy="604383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Shape 175"/>
          <p:cNvSpPr/>
          <p:nvPr/>
        </p:nvSpPr>
        <p:spPr>
          <a:xfrm>
            <a:off x="612647" y="957941"/>
            <a:ext cx="5796860" cy="775063"/>
          </a:xfrm>
          <a:prstGeom prst="donut">
            <a:avLst>
              <a:gd name="adj" fmla="val 9263"/>
            </a:avLst>
          </a:prstGeom>
          <a:solidFill>
            <a:srgbClr val="FF0000"/>
          </a:solidFill>
          <a:ln w="100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612647" y="228600"/>
            <a:ext cx="81533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</a:pPr>
            <a:endParaRPr sz="4400" b="0" i="0" u="none" strike="noStrike" cap="none" baseline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12647" y="1600200"/>
            <a:ext cx="8153399" cy="4495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20040" marR="0" lvl="0" indent="-209550" algn="l" rtl="0">
              <a:spcBef>
                <a:spcPts val="0"/>
              </a:spcBef>
              <a:buClr>
                <a:schemeClr val="accent2"/>
              </a:buClr>
              <a:buFont typeface="Noto Symbol"/>
              <a:buNone/>
            </a:pPr>
            <a:endParaRPr sz="29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2" name="Shape 182"/>
          <p:cNvPicPr preferRelativeResize="0"/>
          <p:nvPr/>
        </p:nvPicPr>
        <p:blipFill rotWithShape="1">
          <a:blip r:embed="rId3">
            <a:alphaModFix/>
          </a:blip>
          <a:srcRect l="32360" t="29013" r="30625" b="29383"/>
          <a:stretch/>
        </p:blipFill>
        <p:spPr>
          <a:xfrm>
            <a:off x="424179" y="797558"/>
            <a:ext cx="8232140" cy="5204937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Shape 183"/>
          <p:cNvSpPr/>
          <p:nvPr/>
        </p:nvSpPr>
        <p:spPr>
          <a:xfrm>
            <a:off x="5305425" y="2400300"/>
            <a:ext cx="2809876" cy="409575"/>
          </a:xfrm>
          <a:prstGeom prst="donut">
            <a:avLst>
              <a:gd name="adj" fmla="val 9263"/>
            </a:avLst>
          </a:prstGeom>
          <a:solidFill>
            <a:srgbClr val="FF0000"/>
          </a:solidFill>
          <a:ln w="100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Shape 184"/>
          <p:cNvSpPr/>
          <p:nvPr/>
        </p:nvSpPr>
        <p:spPr>
          <a:xfrm>
            <a:off x="612647" y="2266950"/>
            <a:ext cx="2892551" cy="2381249"/>
          </a:xfrm>
          <a:prstGeom prst="donut">
            <a:avLst>
              <a:gd name="adj" fmla="val 2451"/>
            </a:avLst>
          </a:prstGeom>
          <a:solidFill>
            <a:srgbClr val="FF0000"/>
          </a:solidFill>
          <a:ln w="100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612647" y="228600"/>
            <a:ext cx="81533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zh-TW" sz="44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FAQ</a:t>
            </a:r>
          </a:p>
        </p:txBody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12647" y="1600200"/>
            <a:ext cx="8153399" cy="4495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20040" marR="0" lvl="0" indent="-320040" algn="l" rtl="0">
              <a:spcBef>
                <a:spcPts val="0"/>
              </a:spcBef>
              <a:buClr>
                <a:schemeClr val="accent2"/>
              </a:buClr>
              <a:buSzPct val="59999"/>
              <a:buFont typeface="Noto Symbol"/>
              <a:buChar char="◻"/>
            </a:pPr>
            <a:r>
              <a:rPr lang="zh-TW" sz="29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Q: Why I always got server error?</a:t>
            </a:r>
          </a:p>
          <a:p>
            <a:pPr marL="320040" marR="0" lvl="0" indent="-320040" algn="l" rtl="0">
              <a:spcBef>
                <a:spcPts val="700"/>
              </a:spcBef>
              <a:buClr>
                <a:schemeClr val="accent2"/>
              </a:buClr>
              <a:buSzPct val="59999"/>
              <a:buFont typeface="Noto Symbol"/>
              <a:buChar char="◻"/>
            </a:pPr>
            <a:r>
              <a:rPr lang="zh-TW" sz="29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A: </a:t>
            </a:r>
          </a:p>
          <a:p>
            <a:pPr marL="640080" marR="0" lvl="1" indent="-284480" algn="l" rtl="0">
              <a:spcBef>
                <a:spcPts val="550"/>
              </a:spcBef>
              <a:buClr>
                <a:schemeClr val="accent1"/>
              </a:buClr>
              <a:buSzPct val="70000"/>
              <a:buFont typeface="Noto Symbol"/>
              <a:buChar char="⬜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Make sure you got models uploaded.</a:t>
            </a:r>
          </a:p>
          <a:p>
            <a:pPr marL="640080" marR="0" lvl="1" indent="-284480" algn="l" rtl="0">
              <a:spcBef>
                <a:spcPts val="550"/>
              </a:spcBef>
              <a:buClr>
                <a:schemeClr val="accent1"/>
              </a:buClr>
              <a:buSzPct val="70000"/>
              <a:buFont typeface="Noto Symbol"/>
              <a:buChar char="⬜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the timestamp empty?</a:t>
            </a:r>
          </a:p>
        </p:txBody>
      </p:sp>
      <p:pic>
        <p:nvPicPr>
          <p:cNvPr id="191" name="Shape 1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77557" y="3952562"/>
            <a:ext cx="2524908" cy="2019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612647" y="228600"/>
            <a:ext cx="81533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zh-TW" sz="44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FAQ</a:t>
            </a:r>
          </a:p>
        </p:txBody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12647" y="1600200"/>
            <a:ext cx="8153399" cy="4495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20040" marR="0" lvl="0" indent="-320040" algn="l" rtl="0">
              <a:spcBef>
                <a:spcPts val="0"/>
              </a:spcBef>
              <a:buClr>
                <a:schemeClr val="accent2"/>
              </a:buClr>
              <a:buSzPct val="59999"/>
              <a:buFont typeface="Noto Symbol"/>
              <a:buChar char="◻"/>
            </a:pPr>
            <a:r>
              <a:rPr lang="zh-TW" sz="29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Q: In corpus mode, why I always got error or 0 accuracy?</a:t>
            </a:r>
          </a:p>
          <a:p>
            <a:pPr marL="320040" marR="0" lvl="0" indent="-320040" algn="l" rtl="0">
              <a:spcBef>
                <a:spcPts val="700"/>
              </a:spcBef>
              <a:buClr>
                <a:schemeClr val="accent2"/>
              </a:buClr>
              <a:buSzPct val="59999"/>
              <a:buFont typeface="Noto Symbol"/>
              <a:buChar char="◻"/>
            </a:pPr>
            <a:r>
              <a:rPr lang="zh-TW" sz="29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A:</a:t>
            </a:r>
          </a:p>
          <a:p>
            <a:pPr marL="640080" marR="0" lvl="1" indent="-284480" algn="l" rtl="0">
              <a:spcBef>
                <a:spcPts val="550"/>
              </a:spcBef>
              <a:buClr>
                <a:schemeClr val="accent1"/>
              </a:buClr>
              <a:buSzPct val="70000"/>
              <a:buFont typeface="Noto Symbol"/>
              <a:buChar char="⬜"/>
            </a:pPr>
            <a:r>
              <a:rPr lang="zh-TW" sz="20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Make sure your corpus is written under UTF-8 encoding.</a:t>
            </a:r>
          </a:p>
          <a:p>
            <a:pPr marL="640080" marR="0" lvl="1" indent="-284480" algn="l" rtl="0">
              <a:spcBef>
                <a:spcPts val="550"/>
              </a:spcBef>
              <a:buClr>
                <a:schemeClr val="accent1"/>
              </a:buClr>
              <a:buSzPct val="70000"/>
              <a:buFont typeface="Noto Symbol"/>
              <a:buChar char="⬜"/>
            </a:pPr>
            <a:r>
              <a:rPr lang="zh-TW" sz="20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notepad, the default is ANSI.</a:t>
            </a:r>
          </a:p>
          <a:p>
            <a:pPr marL="640080" marR="0" lvl="1" indent="-284480" algn="l" rtl="0">
              <a:spcBef>
                <a:spcPts val="550"/>
              </a:spcBef>
              <a:buClr>
                <a:schemeClr val="accent1"/>
              </a:buClr>
              <a:buSzPct val="70000"/>
              <a:buFont typeface="Noto Symbol"/>
              <a:buChar char="⬜"/>
            </a:pPr>
            <a:r>
              <a:rPr lang="zh-TW" sz="20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vim, the default is UTF-8.</a:t>
            </a:r>
          </a:p>
        </p:txBody>
      </p:sp>
      <p:pic>
        <p:nvPicPr>
          <p:cNvPr id="198" name="Shape 19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62891" y="4457700"/>
            <a:ext cx="6343650" cy="163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xfrm>
            <a:off x="612647" y="228600"/>
            <a:ext cx="81533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zh-TW" sz="44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FAQ</a:t>
            </a:r>
          </a:p>
        </p:txBody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612647" y="1600200"/>
            <a:ext cx="8153399" cy="4495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20040" marR="0" lvl="0" indent="-320040" algn="l" rtl="0">
              <a:spcBef>
                <a:spcPts val="0"/>
              </a:spcBef>
              <a:buClr>
                <a:schemeClr val="accent2"/>
              </a:buClr>
              <a:buSzPct val="59999"/>
              <a:buFont typeface="Noto Symbol"/>
              <a:buChar char="◻"/>
            </a:pPr>
            <a:r>
              <a:rPr lang="zh-TW" sz="29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Q: In corpus mode, why I got negative accuracy?</a:t>
            </a:r>
          </a:p>
          <a:p>
            <a:pPr marL="320040" marR="0" lvl="0" indent="-320040" algn="l" rtl="0">
              <a:spcBef>
                <a:spcPts val="700"/>
              </a:spcBef>
              <a:buClr>
                <a:schemeClr val="accent2"/>
              </a:buClr>
              <a:buSzPct val="59999"/>
              <a:buFont typeface="Noto Symbol"/>
              <a:buChar char="◻"/>
            </a:pPr>
            <a:r>
              <a:rPr lang="zh-TW" sz="29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A:</a:t>
            </a:r>
          </a:p>
          <a:p>
            <a:pPr marL="640080" marR="0" lvl="1" indent="-284480" algn="l" rtl="0">
              <a:spcBef>
                <a:spcPts val="550"/>
              </a:spcBef>
              <a:buClr>
                <a:schemeClr val="accent1"/>
              </a:buClr>
              <a:buSzPct val="70000"/>
              <a:buFont typeface="Noto Symbol"/>
              <a:buChar char="⬜"/>
            </a:pPr>
            <a:r>
              <a:rPr lang="zh-TW" sz="20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Accuracy is actually calculated by (length – error ) / length</a:t>
            </a:r>
            <a:r>
              <a:rPr lang="zh-TW" sz="2000" b="1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lang="en-US" altLang="zh-TW" sz="2000" b="1" dirty="0">
              <a:solidFill>
                <a:schemeClr val="dk1"/>
              </a:solidFill>
            </a:endParaRPr>
          </a:p>
          <a:p>
            <a:pPr marL="640080" marR="0" lvl="1" indent="-284480" algn="l" rtl="0">
              <a:spcBef>
                <a:spcPts val="550"/>
              </a:spcBef>
              <a:buClr>
                <a:schemeClr val="accent1"/>
              </a:buClr>
              <a:buSzPct val="70000"/>
              <a:buFont typeface="Noto Symbol"/>
              <a:buChar char="⬜"/>
            </a:pPr>
            <a:r>
              <a:rPr lang="zh-TW" altLang="en-US" sz="2000" b="1" dirty="0" smtClean="0">
                <a:solidFill>
                  <a:schemeClr val="dk1"/>
                </a:solidFill>
              </a:rPr>
              <a:t>請</a:t>
            </a:r>
            <a:r>
              <a:rPr lang="zh-TW" altLang="en-US" sz="2000" b="1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參考數位語音處理概論 </a:t>
            </a:r>
            <a:r>
              <a:rPr lang="en-US" altLang="zh-TW" sz="2000" b="1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ch8</a:t>
            </a:r>
            <a:r>
              <a:rPr lang="zh-TW" altLang="en-US" sz="2000" b="1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TW" sz="2000" b="1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page</a:t>
            </a:r>
            <a:r>
              <a:rPr lang="zh-TW" altLang="en-US" sz="20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TW" sz="20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 lang="zh-TW" sz="2000" b="1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" marR="0" lvl="1" indent="-10159" algn="l" rtl="0">
              <a:spcBef>
                <a:spcPts val="550"/>
              </a:spcBef>
              <a:buClr>
                <a:schemeClr val="accent1"/>
              </a:buClr>
              <a:buFont typeface="Noto Symbol"/>
              <a:buNone/>
            </a:pPr>
            <a:endParaRPr sz="2000" b="1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612647" y="228600"/>
            <a:ext cx="81533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zh-TW" sz="44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Outline</a:t>
            </a:r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12647" y="1600200"/>
            <a:ext cx="8153399" cy="4495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20040" marR="0" lvl="0" indent="-320040" algn="l" rtl="0">
              <a:spcBef>
                <a:spcPts val="0"/>
              </a:spcBef>
              <a:buClr>
                <a:schemeClr val="accent2"/>
              </a:buClr>
              <a:buSzPct val="60000"/>
              <a:buFont typeface="Noto Symbol"/>
              <a:buChar char="◻"/>
            </a:pPr>
            <a:r>
              <a:rPr lang="zh-TW" sz="32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Review</a:t>
            </a:r>
          </a:p>
          <a:p>
            <a:pPr marL="320040" marR="0" lvl="0" indent="-320040" algn="l" rtl="0">
              <a:spcBef>
                <a:spcPts val="700"/>
              </a:spcBef>
              <a:buClr>
                <a:schemeClr val="accent2"/>
              </a:buClr>
              <a:buSzPct val="60000"/>
              <a:buFont typeface="Noto Symbol"/>
              <a:buChar char="◻"/>
            </a:pPr>
            <a:r>
              <a:rPr lang="zh-TW" sz="32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Live Demo introduction</a:t>
            </a:r>
          </a:p>
          <a:p>
            <a:pPr marL="320040" marR="0" lvl="0" indent="-320040" algn="l" rtl="0">
              <a:spcBef>
                <a:spcPts val="700"/>
              </a:spcBef>
              <a:buClr>
                <a:schemeClr val="accent2"/>
              </a:buClr>
              <a:buSzPct val="60000"/>
              <a:buFont typeface="Noto Symbol"/>
              <a:buChar char="◻"/>
            </a:pPr>
            <a:r>
              <a:rPr lang="zh-TW" sz="32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Restriction</a:t>
            </a:r>
          </a:p>
          <a:p>
            <a:pPr marL="320040" marR="0" lvl="0" indent="-320040" algn="l" rtl="0">
              <a:spcBef>
                <a:spcPts val="700"/>
              </a:spcBef>
              <a:buClr>
                <a:schemeClr val="accent2"/>
              </a:buClr>
              <a:buSzPct val="60000"/>
              <a:buFont typeface="Noto Symbol"/>
              <a:buChar char="◻"/>
            </a:pPr>
            <a:r>
              <a:rPr lang="en-US" altLang="zh-TW" sz="3200" b="1" i="0" u="none" strike="noStrike" cap="none" baseline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TODO</a:t>
            </a:r>
            <a:endParaRPr lang="zh-TW" sz="3200" b="1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" marR="0" lvl="0" indent="-320040" algn="l" rtl="0">
              <a:spcBef>
                <a:spcPts val="700"/>
              </a:spcBef>
              <a:buClr>
                <a:schemeClr val="accent2"/>
              </a:buClr>
              <a:buSzPct val="60000"/>
              <a:buFont typeface="Noto Symbol"/>
              <a:buChar char="◻"/>
            </a:pPr>
            <a:r>
              <a:rPr lang="zh-TW" sz="32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think</a:t>
            </a:r>
          </a:p>
          <a:p>
            <a:pPr marL="320040" marR="0" lvl="0" indent="-320040" algn="l" rtl="0">
              <a:spcBef>
                <a:spcPts val="700"/>
              </a:spcBef>
              <a:buClr>
                <a:schemeClr val="accent2"/>
              </a:buClr>
              <a:buSzPct val="60000"/>
              <a:buFont typeface="Noto Symbol"/>
              <a:buChar char="◻"/>
            </a:pPr>
            <a:r>
              <a:rPr lang="zh-TW" sz="32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FAQ</a:t>
            </a:r>
          </a:p>
          <a:p>
            <a:pPr marL="320040" marR="0" lvl="0" indent="-198120" algn="l" rtl="0">
              <a:spcBef>
                <a:spcPts val="700"/>
              </a:spcBef>
              <a:buClr>
                <a:schemeClr val="accent2"/>
              </a:buClr>
              <a:buFont typeface="Noto Symbol"/>
              <a:buNone/>
            </a:pPr>
            <a:endParaRPr sz="3200" b="1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title"/>
          </p:nvPr>
        </p:nvSpPr>
        <p:spPr>
          <a:xfrm>
            <a:off x="612647" y="228600"/>
            <a:ext cx="81533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zh-TW" sz="44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Q&amp;A</a:t>
            </a:r>
          </a:p>
        </p:txBody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12647" y="1600200"/>
            <a:ext cx="8153399" cy="4495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20040" marR="0" lvl="0" indent="-320040" algn="l" rtl="0">
              <a:spcBef>
                <a:spcPts val="0"/>
              </a:spcBef>
              <a:buClr>
                <a:schemeClr val="accent2"/>
              </a:buClr>
              <a:buSzPct val="59999"/>
              <a:buFont typeface="Noto Symbol"/>
              <a:buChar char="◻"/>
            </a:pPr>
            <a:r>
              <a:rPr lang="zh-TW" sz="28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system is just online.</a:t>
            </a:r>
          </a:p>
          <a:p>
            <a:pPr marL="640080" marR="0" lvl="1" indent="-284480" algn="l" rtl="0">
              <a:spcBef>
                <a:spcPts val="550"/>
              </a:spcBef>
              <a:buClr>
                <a:schemeClr val="accent1"/>
              </a:buClr>
              <a:buSzPct val="70000"/>
              <a:buFont typeface="Noto Symbol"/>
              <a:buChar char="⬜"/>
            </a:pPr>
            <a:r>
              <a:rPr lang="zh-TW" sz="24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Any bug is expected.</a:t>
            </a:r>
          </a:p>
          <a:p>
            <a:pPr marL="320040" marR="0" lvl="0" indent="-320040" algn="l" rtl="0">
              <a:spcBef>
                <a:spcPts val="700"/>
              </a:spcBef>
              <a:buClr>
                <a:schemeClr val="accent2"/>
              </a:buClr>
              <a:buSzPct val="59999"/>
              <a:buFont typeface="Noto Symbol"/>
              <a:buChar char="◻"/>
            </a:pPr>
            <a:r>
              <a:rPr lang="zh-TW" sz="28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you got any question, contact TA through FB group or email instantly.</a:t>
            </a:r>
          </a:p>
          <a:p>
            <a:pPr marL="640080" marR="0" lvl="1" indent="-284480" algn="l" rtl="0">
              <a:spcBef>
                <a:spcPts val="550"/>
              </a:spcBef>
              <a:buClr>
                <a:schemeClr val="accent1"/>
              </a:buClr>
              <a:buSzPct val="70000"/>
              <a:buFont typeface="Noto Symbol"/>
              <a:buChar char="⬜"/>
            </a:pPr>
            <a:r>
              <a:rPr lang="zh-TW" sz="24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need you feedback about UI/function.</a:t>
            </a:r>
          </a:p>
          <a:p>
            <a:pPr marL="640080" marR="0" lvl="1" indent="-284480" algn="l" rtl="0">
              <a:spcBef>
                <a:spcPts val="550"/>
              </a:spcBef>
              <a:buClr>
                <a:schemeClr val="accent1"/>
              </a:buClr>
              <a:buSzPct val="70000"/>
              <a:buFont typeface="Noto Symbol"/>
              <a:buChar char="⬜"/>
            </a:pPr>
            <a:r>
              <a:rPr lang="zh-TW" sz="24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Feel free saying about anything.</a:t>
            </a:r>
          </a:p>
          <a:p>
            <a:pPr marL="640080" marR="0" lvl="1" indent="-284480" algn="l" rtl="0">
              <a:spcBef>
                <a:spcPts val="550"/>
              </a:spcBef>
              <a:buClr>
                <a:schemeClr val="accent1"/>
              </a:buClr>
              <a:buSzPct val="70000"/>
              <a:buFont typeface="Noto Symbol"/>
              <a:buChar char="⬜"/>
            </a:pPr>
            <a:r>
              <a:rPr lang="zh-TW" sz="24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Email</a:t>
            </a:r>
            <a:r>
              <a:rPr lang="zh-TW" sz="2400" b="1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altLang="zh-TW" sz="2400" b="1" dirty="0" smtClean="0">
                <a:solidFill>
                  <a:schemeClr val="dk1"/>
                </a:solidFill>
              </a:rPr>
              <a:t>R05942070</a:t>
            </a:r>
            <a:r>
              <a:rPr lang="zh-TW" sz="2400" b="1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@ntu</a:t>
            </a:r>
            <a:r>
              <a:rPr lang="zh-TW" sz="24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.edu.tw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612647" y="228600"/>
            <a:ext cx="81533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zh-TW" sz="395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Review: achieving ASR system</a:t>
            </a:r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12647" y="1600200"/>
            <a:ext cx="8153399" cy="4495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20040" marR="0" lvl="0" indent="-320040" algn="l" rtl="0">
              <a:spcBef>
                <a:spcPts val="0"/>
              </a:spcBef>
              <a:buClr>
                <a:schemeClr val="accent2"/>
              </a:buClr>
              <a:buSzPct val="60000"/>
              <a:buFont typeface="Noto Symbol"/>
              <a:buChar char="◻"/>
            </a:pPr>
            <a:r>
              <a:rPr lang="zh-TW" sz="3200" b="1" i="0" u="sng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zh-TW" sz="32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utomatic </a:t>
            </a:r>
            <a:r>
              <a:rPr lang="zh-TW" sz="3200" b="1" i="0" u="sng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zh-TW" sz="32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peech </a:t>
            </a:r>
            <a:r>
              <a:rPr lang="zh-TW" sz="3200" b="1" i="0" u="sng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zh-TW" sz="32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ecognition System</a:t>
            </a:r>
          </a:p>
          <a:p>
            <a:pPr marL="320040" marR="0" lvl="0" indent="-320040" algn="l" rtl="0">
              <a:spcBef>
                <a:spcPts val="700"/>
              </a:spcBef>
              <a:buClr>
                <a:schemeClr val="accent2"/>
              </a:buClr>
              <a:buSzPct val="60000"/>
              <a:buFont typeface="Noto Symbol"/>
              <a:buChar char="◻"/>
            </a:pPr>
            <a:r>
              <a:rPr lang="zh-TW" sz="32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Input wave -&gt; output text</a:t>
            </a:r>
          </a:p>
        </p:txBody>
      </p:sp>
      <p:pic>
        <p:nvPicPr>
          <p:cNvPr id="110" name="Shape 1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1260" y="2887780"/>
            <a:ext cx="7639050" cy="1952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Shape 1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2647" y="4953000"/>
            <a:ext cx="7829549" cy="15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612647" y="228600"/>
            <a:ext cx="81533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zh-TW" sz="44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Review</a:t>
            </a:r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12647" y="1600200"/>
            <a:ext cx="8153399" cy="4495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20040" marR="0" lvl="0" indent="-320040" algn="l" rtl="0">
              <a:spcBef>
                <a:spcPts val="0"/>
              </a:spcBef>
              <a:buClr>
                <a:schemeClr val="accent2"/>
              </a:buClr>
              <a:buSzPct val="60000"/>
              <a:buFont typeface="Noto Symbol"/>
              <a:buChar char="◻"/>
            </a:pPr>
            <a:r>
              <a:rPr lang="zh-TW" sz="32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Week 1: feature extraction </a:t>
            </a:r>
          </a:p>
          <a:p>
            <a:pPr marL="640080" marR="0" lvl="1" indent="-284480" algn="l" rtl="0">
              <a:spcBef>
                <a:spcPts val="550"/>
              </a:spcBef>
              <a:buClr>
                <a:schemeClr val="accent1"/>
              </a:buClr>
              <a:buSzPct val="70000"/>
              <a:buFont typeface="Noto Symbol"/>
              <a:buChar char="⬜"/>
            </a:pPr>
            <a:r>
              <a:rPr lang="zh-TW" sz="2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compute-mfcc-feat</a:t>
            </a:r>
          </a:p>
          <a:p>
            <a:pPr marL="640080" marR="0" lvl="1" indent="-284480" algn="l" rtl="0">
              <a:spcBef>
                <a:spcPts val="550"/>
              </a:spcBef>
              <a:buClr>
                <a:schemeClr val="accent1"/>
              </a:buClr>
              <a:buSzPct val="70000"/>
              <a:buFont typeface="Noto Symbol"/>
              <a:buChar char="⬜"/>
            </a:pPr>
            <a:r>
              <a:rPr lang="zh-TW" sz="2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add-delta</a:t>
            </a:r>
          </a:p>
          <a:p>
            <a:pPr marL="640080" marR="0" lvl="1" indent="-284480" algn="l" rtl="0">
              <a:spcBef>
                <a:spcPts val="550"/>
              </a:spcBef>
              <a:buClr>
                <a:schemeClr val="accent1"/>
              </a:buClr>
              <a:buSzPct val="70000"/>
              <a:buFont typeface="Noto Symbol"/>
              <a:buChar char="⬜"/>
            </a:pPr>
            <a:r>
              <a:rPr lang="zh-TW" sz="2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compute-cmvn-stats</a:t>
            </a:r>
          </a:p>
          <a:p>
            <a:pPr marL="640080" marR="0" lvl="1" indent="-284480" algn="l" rtl="0">
              <a:spcBef>
                <a:spcPts val="550"/>
              </a:spcBef>
              <a:buClr>
                <a:schemeClr val="accent1"/>
              </a:buClr>
              <a:buSzPct val="70000"/>
              <a:buFont typeface="Noto Symbol"/>
              <a:buChar char="⬜"/>
            </a:pPr>
            <a:r>
              <a:rPr lang="zh-TW" sz="2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apply-cmvn</a:t>
            </a:r>
          </a:p>
          <a:p>
            <a:pPr marL="640080" marR="0" lvl="1" indent="-284480" algn="l" rtl="0">
              <a:spcBef>
                <a:spcPts val="550"/>
              </a:spcBef>
              <a:buClr>
                <a:schemeClr val="accent1"/>
              </a:buClr>
              <a:buSzPct val="70000"/>
              <a:buFont typeface="Noto Symbol"/>
              <a:buChar char="⬜"/>
            </a:pPr>
            <a:r>
              <a:rPr lang="zh-TW" sz="2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 format: scp,ark</a:t>
            </a:r>
          </a:p>
          <a:p>
            <a:pPr marL="640080" marR="0" lvl="1" indent="-160020" algn="l" rtl="0">
              <a:spcBef>
                <a:spcPts val="550"/>
              </a:spcBef>
              <a:buClr>
                <a:schemeClr val="accent1"/>
              </a:buClr>
              <a:buFont typeface="Noto Symbol"/>
              <a:buNone/>
            </a:pPr>
            <a:endParaRPr sz="2800" b="1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spcBef>
                <a:spcPts val="550"/>
              </a:spcBef>
              <a:buClr>
                <a:schemeClr val="accent1"/>
              </a:buClr>
              <a:buFont typeface="Noto Symbol"/>
              <a:buNone/>
            </a:pPr>
            <a:endParaRPr sz="2800" b="1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612647" y="228600"/>
            <a:ext cx="81533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zh-TW" sz="44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Review</a:t>
            </a:r>
          </a:p>
        </p:txBody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12647" y="1600200"/>
            <a:ext cx="8153399" cy="4495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20040" marR="0" lvl="0" indent="-320040" algn="l" rtl="0">
              <a:spcBef>
                <a:spcPts val="0"/>
              </a:spcBef>
              <a:buClr>
                <a:schemeClr val="accent2"/>
              </a:buClr>
              <a:buSzPct val="60000"/>
              <a:buFont typeface="Noto Symbol"/>
              <a:buChar char="◻"/>
            </a:pPr>
            <a:r>
              <a:rPr lang="zh-TW" sz="32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Week 2: training acoustic model </a:t>
            </a:r>
          </a:p>
          <a:p>
            <a:pPr marL="640080" marR="0" lvl="1" indent="-284480" algn="l" rtl="0">
              <a:spcBef>
                <a:spcPts val="550"/>
              </a:spcBef>
              <a:buClr>
                <a:schemeClr val="accent1"/>
              </a:buClr>
              <a:buSzPct val="70000"/>
              <a:buFont typeface="Noto Symbol"/>
              <a:buChar char="⬜"/>
            </a:pPr>
            <a:r>
              <a:rPr lang="zh-TW" sz="2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monophone</a:t>
            </a:r>
          </a:p>
          <a:p>
            <a:pPr marL="640080" marR="0" lvl="1" indent="-284480" algn="l" rtl="0">
              <a:spcBef>
                <a:spcPts val="550"/>
              </a:spcBef>
              <a:buClr>
                <a:schemeClr val="accent1"/>
              </a:buClr>
              <a:buSzPct val="70000"/>
              <a:buFont typeface="Noto Symbol"/>
              <a:buChar char="⬜"/>
            </a:pPr>
            <a:r>
              <a:rPr lang="zh-TW" sz="2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clustering tree</a:t>
            </a:r>
          </a:p>
          <a:p>
            <a:pPr marL="640080" marR="0" lvl="1" indent="-284480" algn="l" rtl="0">
              <a:spcBef>
                <a:spcPts val="550"/>
              </a:spcBef>
              <a:buClr>
                <a:schemeClr val="accent1"/>
              </a:buClr>
              <a:buSzPct val="70000"/>
              <a:buFont typeface="Noto Symbol"/>
              <a:buChar char="⬜"/>
            </a:pPr>
            <a:r>
              <a:rPr lang="zh-TW" sz="2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triphone </a:t>
            </a:r>
          </a:p>
          <a:p>
            <a:pPr marL="640080" marR="0" lvl="1" indent="-284480" algn="l" rtl="0">
              <a:spcBef>
                <a:spcPts val="550"/>
              </a:spcBef>
              <a:buClr>
                <a:schemeClr val="accent1"/>
              </a:buClr>
              <a:buSzPct val="70000"/>
              <a:buFont typeface="Noto Symbol"/>
              <a:buChar char="⬜"/>
            </a:pPr>
            <a:r>
              <a:rPr lang="zh-TW" sz="2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Models: final.mdl, tree</a:t>
            </a:r>
          </a:p>
          <a:p>
            <a:pPr marL="640080" marR="0" lvl="1" indent="-160020" algn="l" rtl="0">
              <a:spcBef>
                <a:spcPts val="550"/>
              </a:spcBef>
              <a:buClr>
                <a:schemeClr val="accent1"/>
              </a:buClr>
              <a:buFont typeface="Noto Symbol"/>
              <a:buNone/>
            </a:pPr>
            <a:endParaRPr sz="2800" b="1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spcBef>
                <a:spcPts val="550"/>
              </a:spcBef>
              <a:buClr>
                <a:schemeClr val="accent1"/>
              </a:buClr>
              <a:buFont typeface="Noto Symbol"/>
              <a:buNone/>
            </a:pPr>
            <a:endParaRPr sz="2800" b="1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612647" y="228600"/>
            <a:ext cx="81533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zh-TW" sz="44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Review</a:t>
            </a:r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12647" y="1600200"/>
            <a:ext cx="8153399" cy="4495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20040" marR="0" lvl="0" indent="-320040" algn="l" rtl="0">
              <a:spcBef>
                <a:spcPts val="0"/>
              </a:spcBef>
              <a:buClr>
                <a:schemeClr val="accent2"/>
              </a:buClr>
              <a:buSzPct val="60000"/>
              <a:buFont typeface="Noto Symbol"/>
              <a:buChar char="◻"/>
            </a:pPr>
            <a:r>
              <a:rPr lang="zh-TW" sz="32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Week 3: decoding and training lm </a:t>
            </a:r>
          </a:p>
          <a:p>
            <a:pPr marL="640080" marR="0" lvl="1" indent="-284480" algn="l" rtl="0">
              <a:spcBef>
                <a:spcPts val="550"/>
              </a:spcBef>
              <a:buClr>
                <a:schemeClr val="accent1"/>
              </a:buClr>
              <a:buSzPct val="70000"/>
              <a:buFont typeface="Noto Symbol"/>
              <a:buChar char="⬜"/>
            </a:pPr>
            <a:r>
              <a:rPr lang="zh-TW" sz="2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SRILM( ngram-count/ kn-smoothing )</a:t>
            </a:r>
          </a:p>
          <a:p>
            <a:pPr marL="640080" marR="0" lvl="1" indent="-284480" algn="l" rtl="0">
              <a:spcBef>
                <a:spcPts val="550"/>
              </a:spcBef>
              <a:buClr>
                <a:schemeClr val="accent1"/>
              </a:buClr>
              <a:buSzPct val="70000"/>
              <a:buFont typeface="Noto Symbol"/>
              <a:buChar char="⬜"/>
            </a:pPr>
            <a:r>
              <a:rPr lang="zh-TW" sz="2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Kaldi – WFST decoding</a:t>
            </a:r>
          </a:p>
          <a:p>
            <a:pPr marL="640080" marR="0" lvl="1" indent="-284480" algn="l" rtl="0">
              <a:spcBef>
                <a:spcPts val="550"/>
              </a:spcBef>
              <a:buClr>
                <a:schemeClr val="accent1"/>
              </a:buClr>
              <a:buSzPct val="70000"/>
              <a:buFont typeface="Noto Symbol"/>
              <a:buChar char="⬜"/>
            </a:pPr>
            <a:r>
              <a:rPr lang="zh-TW" sz="2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HTK – Viterbi decoding</a:t>
            </a:r>
          </a:p>
          <a:p>
            <a:pPr marL="640080" marR="0" lvl="1" indent="-284480" algn="l" rtl="0">
              <a:spcBef>
                <a:spcPts val="550"/>
              </a:spcBef>
              <a:buClr>
                <a:schemeClr val="accent1"/>
              </a:buClr>
              <a:buSzPct val="70000"/>
              <a:buFont typeface="Noto Symbol"/>
              <a:buChar char="⬜"/>
            </a:pPr>
            <a:r>
              <a:rPr lang="zh-TW" sz="2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Vulcan( kaldi format -&gt; HTK format )</a:t>
            </a:r>
          </a:p>
          <a:p>
            <a:pPr marL="640080" marR="0" lvl="1" indent="-284480" algn="l" rtl="0">
              <a:spcBef>
                <a:spcPts val="550"/>
              </a:spcBef>
              <a:buClr>
                <a:schemeClr val="accent1"/>
              </a:buClr>
              <a:buSzPct val="70000"/>
              <a:buFont typeface="Noto Symbol"/>
              <a:buChar char="⬜"/>
            </a:pPr>
            <a:r>
              <a:rPr lang="zh-TW" sz="2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Models: final.mmf tiedlist </a:t>
            </a:r>
          </a:p>
          <a:p>
            <a:pPr marL="640080" marR="0" lvl="1" indent="-160020" algn="l" rtl="0">
              <a:spcBef>
                <a:spcPts val="550"/>
              </a:spcBef>
              <a:buClr>
                <a:schemeClr val="accent1"/>
              </a:buClr>
              <a:buFont typeface="Noto Symbol"/>
              <a:buNone/>
            </a:pPr>
            <a:endParaRPr sz="2800" b="1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spcBef>
                <a:spcPts val="550"/>
              </a:spcBef>
              <a:buClr>
                <a:schemeClr val="accent1"/>
              </a:buClr>
              <a:buFont typeface="Noto Symbol"/>
              <a:buNone/>
            </a:pPr>
            <a:endParaRPr sz="2800" b="1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612647" y="228600"/>
            <a:ext cx="81533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zh-TW" sz="44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Live Demo</a:t>
            </a:r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12647" y="1600200"/>
            <a:ext cx="8153399" cy="4495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20040" marR="0" lvl="0" indent="-320040" algn="l" rtl="0">
              <a:spcBef>
                <a:spcPts val="0"/>
              </a:spcBef>
              <a:buClr>
                <a:schemeClr val="accent2"/>
              </a:buClr>
              <a:buSzPct val="59999"/>
              <a:buFont typeface="Noto Symbol"/>
              <a:buChar char="◻"/>
            </a:pPr>
            <a:r>
              <a:rPr lang="zh-TW" sz="29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Now we integrated them into a real-world ASR system for you.</a:t>
            </a:r>
          </a:p>
          <a:p>
            <a:pPr marL="320040" marR="0" lvl="0" indent="-320040" algn="l" rtl="0">
              <a:spcBef>
                <a:spcPts val="700"/>
              </a:spcBef>
              <a:buClr>
                <a:schemeClr val="accent2"/>
              </a:buClr>
              <a:buSzPct val="59999"/>
              <a:buFont typeface="Noto Symbol"/>
              <a:buChar char="◻"/>
            </a:pPr>
            <a:r>
              <a:rPr lang="zh-TW" sz="29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could upload your own models.</a:t>
            </a:r>
          </a:p>
          <a:p>
            <a:pPr marL="320040" marR="0" lvl="0" indent="-320040" algn="l" rtl="0">
              <a:spcBef>
                <a:spcPts val="700"/>
              </a:spcBef>
              <a:buClr>
                <a:schemeClr val="accent2"/>
              </a:buClr>
              <a:buSzPct val="59999"/>
              <a:buFont typeface="Noto Symbol"/>
              <a:buChar char="◻"/>
            </a:pPr>
            <a:r>
              <a:rPr lang="zh-TW" sz="29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Now give a shot! Experience your own ASR in a  “real” way. </a:t>
            </a:r>
          </a:p>
          <a:p>
            <a:pPr marL="320040" marR="0" lvl="0" indent="-209550" algn="l" rtl="0">
              <a:spcBef>
                <a:spcPts val="700"/>
              </a:spcBef>
              <a:buClr>
                <a:schemeClr val="accent2"/>
              </a:buClr>
              <a:buFont typeface="Noto Symbol"/>
              <a:buNone/>
            </a:pPr>
            <a:endParaRPr sz="2900" b="1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612647" y="228600"/>
            <a:ext cx="81533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zh-TW" sz="44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Live Demo</a:t>
            </a:r>
          </a:p>
        </p:txBody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12647" y="1600200"/>
            <a:ext cx="8153399" cy="4495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20040" marR="0" lvl="0" indent="-320040" algn="l" rtl="0">
              <a:spcBef>
                <a:spcPts val="0"/>
              </a:spcBef>
              <a:buClr>
                <a:schemeClr val="accent2"/>
              </a:buClr>
              <a:buSzPct val="60000"/>
              <a:buFont typeface="Noto Symbol"/>
              <a:buChar char="◻"/>
            </a:pPr>
            <a:r>
              <a:rPr lang="zh-TW" sz="3200" b="1" i="0" u="sng" strike="noStrike" cap="none" baseline="0" dirty="0" smtClean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</a:t>
            </a:r>
            <a:r>
              <a:rPr lang="en-US" altLang="zh-TW" sz="3200" b="1" i="0" u="sng" strike="noStrike" cap="none" baseline="0" dirty="0" smtClean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s</a:t>
            </a:r>
            <a:r>
              <a:rPr lang="zh-TW" sz="3200" b="1" i="0" u="sng" strike="noStrike" cap="none" baseline="0" dirty="0" smtClean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:</a:t>
            </a:r>
            <a:r>
              <a:rPr lang="zh-TW" sz="3200" b="1" i="0" u="sng" strike="noStrike" cap="none" baseline="0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//140.112.21</a:t>
            </a:r>
            <a:r>
              <a:rPr lang="zh-TW" sz="3200" b="1" i="0" u="sng" strike="noStrike" cap="none" baseline="0" dirty="0" smtClean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.</a:t>
            </a:r>
            <a:r>
              <a:rPr lang="en-US" altLang="zh-TW" sz="3200" b="1" u="sng" dirty="0" smtClean="0">
                <a:solidFill>
                  <a:schemeClr val="hlink"/>
                </a:solidFill>
                <a:hlinkClick r:id="rId3"/>
              </a:rPr>
              <a:t>35</a:t>
            </a:r>
            <a:r>
              <a:rPr lang="zh-TW" sz="3200" b="1" i="0" u="sng" strike="noStrike" cap="none" baseline="0" dirty="0" smtClean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:</a:t>
            </a:r>
            <a:r>
              <a:rPr lang="en-US" altLang="zh-TW" sz="3200" b="1" i="0" u="sng" strike="noStrike" cap="none" baseline="0" dirty="0" smtClean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54285</a:t>
            </a:r>
            <a:r>
              <a:rPr lang="zh-TW" sz="3200" b="1" i="0" u="sng" strike="noStrike" cap="none" baseline="0" dirty="0" smtClean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/</a:t>
            </a:r>
            <a:endParaRPr lang="zh-TW" sz="3200" b="1" i="0" u="sng" strike="noStrike" cap="none" baseline="0" dirty="0">
              <a:solidFill>
                <a:schemeClr val="hlink"/>
              </a:solidFill>
              <a:latin typeface="Arial"/>
              <a:ea typeface="Arial"/>
              <a:cs typeface="Arial"/>
              <a:sym typeface="Arial"/>
              <a:hlinkClick r:id="rId3"/>
            </a:endParaRPr>
          </a:p>
          <a:p>
            <a:pPr marL="320040" marR="0" lvl="0" indent="-320040" algn="l" rtl="0">
              <a:spcBef>
                <a:spcPts val="700"/>
              </a:spcBef>
              <a:buClr>
                <a:schemeClr val="accent2"/>
              </a:buClr>
              <a:buSzPct val="60000"/>
              <a:buFont typeface="Noto Symbol"/>
              <a:buChar char="◻"/>
            </a:pPr>
            <a:r>
              <a:rPr lang="zh-TW" sz="3200" b="1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Demo</a:t>
            </a:r>
            <a:endParaRPr lang="en-US" altLang="zh-TW" sz="3200" b="1" i="0" u="none" strike="noStrike" cap="none" baseline="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" marR="0" lvl="0" indent="-320040" algn="l" rtl="0">
              <a:spcBef>
                <a:spcPts val="700"/>
              </a:spcBef>
              <a:buClr>
                <a:schemeClr val="accent2"/>
              </a:buClr>
              <a:buSzPct val="60000"/>
              <a:buFont typeface="Noto Symbol"/>
              <a:buChar char="◻"/>
            </a:pPr>
            <a:endParaRPr lang="en-US" altLang="zh-TW" sz="3200" b="1" dirty="0">
              <a:solidFill>
                <a:schemeClr val="dk1"/>
              </a:solidFill>
            </a:endParaRPr>
          </a:p>
          <a:p>
            <a:pPr marL="320040" marR="0" lvl="0" indent="-320040" algn="l" rtl="0">
              <a:spcBef>
                <a:spcPts val="700"/>
              </a:spcBef>
              <a:buClr>
                <a:schemeClr val="accent2"/>
              </a:buClr>
              <a:buSzPct val="60000"/>
              <a:buFont typeface="Noto Symbol"/>
              <a:buChar char="◻"/>
            </a:pPr>
            <a:r>
              <a:rPr lang="en-US" altLang="zh-TW" sz="3200" b="1" dirty="0" smtClean="0">
                <a:solidFill>
                  <a:schemeClr val="dk1"/>
                </a:solidFill>
              </a:rPr>
              <a:t>Remember: use http</a:t>
            </a:r>
            <a:r>
              <a:rPr lang="en-US" altLang="zh-TW" sz="3200" b="1" dirty="0" smtClean="0">
                <a:solidFill>
                  <a:srgbClr val="FF0000"/>
                </a:solidFill>
              </a:rPr>
              <a:t>s</a:t>
            </a:r>
            <a:r>
              <a:rPr lang="en-US" altLang="zh-TW" sz="3200" b="1" dirty="0" smtClean="0">
                <a:solidFill>
                  <a:schemeClr val="dk1"/>
                </a:solidFill>
              </a:rPr>
              <a:t>.</a:t>
            </a:r>
          </a:p>
          <a:p>
            <a:pPr marL="320040" marR="0" lvl="0" indent="-320040" algn="l" rtl="0">
              <a:spcBef>
                <a:spcPts val="700"/>
              </a:spcBef>
              <a:buClr>
                <a:schemeClr val="accent2"/>
              </a:buClr>
              <a:buSzPct val="60000"/>
              <a:buFont typeface="Noto Symbol"/>
              <a:buChar char="◻"/>
            </a:pPr>
            <a:r>
              <a:rPr lang="en-US" altLang="zh-TW" sz="3200" b="1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Ignore the warnings.</a:t>
            </a:r>
            <a:endParaRPr lang="zh-TW" sz="3200" b="1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612647" y="228600"/>
            <a:ext cx="81533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zh-TW" sz="44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Restriction</a:t>
            </a:r>
          </a:p>
        </p:txBody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12647" y="1600200"/>
            <a:ext cx="8153399" cy="4495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20040" marR="0" lvl="0" indent="-320040" algn="l" rtl="0">
              <a:spcBef>
                <a:spcPts val="0"/>
              </a:spcBef>
              <a:buClr>
                <a:schemeClr val="accent2"/>
              </a:buClr>
              <a:buSzPct val="59999"/>
              <a:buFont typeface="Noto Symbol"/>
              <a:buChar char="◻"/>
            </a:pPr>
            <a:r>
              <a:rPr lang="zh-TW" sz="29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MFCC with dim 39 only.</a:t>
            </a:r>
          </a:p>
          <a:p>
            <a:pPr marL="320040" marR="0" lvl="0" indent="-320040" algn="l" rtl="0">
              <a:spcBef>
                <a:spcPts val="700"/>
              </a:spcBef>
              <a:buClr>
                <a:schemeClr val="accent2"/>
              </a:buClr>
              <a:buSzPct val="59999"/>
              <a:buFont typeface="Noto Symbol"/>
              <a:buChar char="◻"/>
            </a:pPr>
            <a:r>
              <a:rPr lang="zh-TW" sz="29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Fixed phone set. (Chinese phones)</a:t>
            </a:r>
          </a:p>
          <a:p>
            <a:pPr marL="320040" marR="0" lvl="0" indent="-320040" algn="l" rtl="0">
              <a:spcBef>
                <a:spcPts val="700"/>
              </a:spcBef>
              <a:buClr>
                <a:schemeClr val="accent2"/>
              </a:buClr>
              <a:buSzPct val="59999"/>
              <a:buFont typeface="Noto Symbol"/>
              <a:buChar char="◻"/>
            </a:pPr>
            <a:r>
              <a:rPr lang="zh-TW" sz="29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LM must be one of unigram/bigram/trigram model.</a:t>
            </a:r>
          </a:p>
          <a:p>
            <a:pPr marL="0" marR="0" lvl="0" indent="0" algn="l" rtl="0">
              <a:spcBef>
                <a:spcPts val="700"/>
              </a:spcBef>
              <a:buClr>
                <a:schemeClr val="accent2"/>
              </a:buClr>
              <a:buFont typeface="Noto Symbol"/>
              <a:buNone/>
            </a:pPr>
            <a:endParaRPr sz="2900" b="1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佈景主題1">
  <a:themeElements>
    <a:clrScheme name="中庸">
      <a:dk1>
        <a:srgbClr val="000000"/>
      </a:dk1>
      <a:lt1>
        <a:srgbClr val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</TotalTime>
  <Words>553</Words>
  <Application>Microsoft Macintosh PowerPoint</Application>
  <PresentationFormat>On-screen Show (4:3)</PresentationFormat>
  <Paragraphs>100</Paragraphs>
  <Slides>20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Arial</vt:lpstr>
      <vt:lpstr>Calibri</vt:lpstr>
      <vt:lpstr>Noto Symbol</vt:lpstr>
      <vt:lpstr>Tw Cen MT</vt:lpstr>
      <vt:lpstr>Wingdings</vt:lpstr>
      <vt:lpstr>Wingdings 2</vt:lpstr>
      <vt:lpstr>微軟正黑體</vt:lpstr>
      <vt:lpstr>佈景主題1</vt:lpstr>
      <vt:lpstr>Office 佈景主題</vt:lpstr>
      <vt:lpstr>Median</vt:lpstr>
      <vt:lpstr>專題研究 WEEK 4 - LIVE DEMO</vt:lpstr>
      <vt:lpstr>Outline</vt:lpstr>
      <vt:lpstr>Review: achieving ASR system</vt:lpstr>
      <vt:lpstr>Review</vt:lpstr>
      <vt:lpstr>Review</vt:lpstr>
      <vt:lpstr>Review</vt:lpstr>
      <vt:lpstr>Live Demo</vt:lpstr>
      <vt:lpstr>Live Demo</vt:lpstr>
      <vt:lpstr>Restriction</vt:lpstr>
      <vt:lpstr>To Do</vt:lpstr>
      <vt:lpstr>To Think</vt:lpstr>
      <vt:lpstr>Language Model : Training Text (2/2)</vt:lpstr>
      <vt:lpstr>Language Model : ngram-count (3/3)</vt:lpstr>
      <vt:lpstr>FAQ</vt:lpstr>
      <vt:lpstr>PowerPoint Presentation</vt:lpstr>
      <vt:lpstr>PowerPoint Presentation</vt:lpstr>
      <vt:lpstr>FAQ</vt:lpstr>
      <vt:lpstr>FAQ</vt:lpstr>
      <vt:lpstr>FAQ</vt:lpstr>
      <vt:lpstr>Q&amp;A</vt:lpstr>
    </vt:vector>
  </TitlesOfParts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專題研究 WEEK 4 - LIVE DEMO</dc:title>
  <cp:lastModifiedBy>Microsoft Office User</cp:lastModifiedBy>
  <cp:revision>17</cp:revision>
  <dcterms:modified xsi:type="dcterms:W3CDTF">2017-03-22T14:43:55Z</dcterms:modified>
</cp:coreProperties>
</file>