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看板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新增</a:t>
            </a:r>
            <a:r>
              <a:rPr lang="en-US" altLang="zh-CN"/>
              <a:t>/</a:t>
            </a:r>
            <a:r>
              <a:rPr lang="zh-CN" altLang="en-US"/>
              <a:t>修改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43280" y="355600"/>
            <a:ext cx="10542270" cy="1102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3810" y="506730"/>
            <a:ext cx="92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项目名称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082415" y="506730"/>
            <a:ext cx="92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项目状态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2197100" y="506730"/>
            <a:ext cx="1346200" cy="360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0" y="507365"/>
            <a:ext cx="1346200" cy="360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进行中</a:t>
            </a:r>
            <a:r>
              <a:rPr lang="en-US" altLang="zh-CN" sz="120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已完成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759190" y="1000125"/>
            <a:ext cx="997585" cy="324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</p:txBody>
      </p:sp>
      <p:graphicFrame>
        <p:nvGraphicFramePr>
          <p:cNvPr id="16" name="PA-表格 1"/>
          <p:cNvGraphicFramePr/>
          <p:nvPr>
            <p:custDataLst>
              <p:tags r:id="rId1"/>
            </p:custDataLst>
          </p:nvPr>
        </p:nvGraphicFramePr>
        <p:xfrm>
          <a:off x="843280" y="1458595"/>
          <a:ext cx="10542270" cy="50730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9700"/>
                <a:gridCol w="1438275"/>
                <a:gridCol w="1443355"/>
                <a:gridCol w="1798955"/>
                <a:gridCol w="1499235"/>
                <a:gridCol w="2952750"/>
              </a:tblGrid>
              <a:tr h="775335">
                <a:tc gridSpan="6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32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云游四方项目进度看板</a:t>
                      </a:r>
                      <a:endParaRPr lang="zh-CN" altLang="en-US" sz="32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 anchorCtr="1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45720" marR="45720"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98425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项目状态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计划名称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。。。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64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登月计划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开发完成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新增子计划</a:t>
                      </a: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zh-CN" altLang="en-US" sz="1700" b="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修改</a:t>
                      </a: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删除</a:t>
                      </a:r>
                      <a:r>
                        <a:rPr lang="zh-CN" altLang="en-US" sz="1700" b="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endParaRPr lang="zh-CN" altLang="en-US" sz="1700" b="0" u="sng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开发中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阶段</a:t>
                      </a:r>
                      <a:r>
                        <a:rPr lang="en-US" altLang="zh-CN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修改</a:t>
                      </a:r>
                      <a:r>
                        <a:rPr lang="zh-CN" altLang="en-US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删除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火星计划</a:t>
                      </a: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开发中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新增子计划</a:t>
                      </a:r>
                      <a:r>
                        <a:rPr lang="en-US" altLang="zh-CN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修改</a:t>
                      </a:r>
                      <a:r>
                        <a:rPr lang="zh-CN" altLang="en-US" sz="170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700" u="sng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删除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3245485" y="2165985"/>
            <a:ext cx="1365885" cy="700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670685" y="1861185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>
                  <a:solidFill>
                    <a:schemeClr val="accent1"/>
                  </a:solidFill>
                </a:ln>
              </a:rPr>
              <a:t>具体列见</a:t>
            </a:r>
            <a:r>
              <a:rPr lang="en-US" altLang="zh-CN">
                <a:ln>
                  <a:solidFill>
                    <a:schemeClr val="accent1"/>
                  </a:solidFill>
                </a:ln>
              </a:rPr>
              <a:t>excel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52050" y="1000125"/>
            <a:ext cx="997585" cy="324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新增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  <a:endCxn id="23" idx="3"/>
          </p:cNvCxnSpPr>
          <p:nvPr/>
        </p:nvCxnSpPr>
        <p:spPr>
          <a:xfrm flipH="1">
            <a:off x="11049635" y="1136015"/>
            <a:ext cx="28638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1336020" y="813435"/>
            <a:ext cx="70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>
                  <a:solidFill>
                    <a:schemeClr val="accent1"/>
                  </a:solidFill>
                </a:ln>
              </a:rPr>
              <a:t>权限控制</a:t>
            </a:r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385550" y="3333115"/>
            <a:ext cx="70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>
                  <a:solidFill>
                    <a:schemeClr val="accent1"/>
                  </a:solidFill>
                </a:ln>
              </a:rPr>
              <a:t>权限控制</a:t>
            </a:r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0760710" y="2935605"/>
            <a:ext cx="624840" cy="706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34490" y="248285"/>
            <a:ext cx="9093200" cy="62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83740" y="320675"/>
            <a:ext cx="123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项目维护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83740" y="7778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项目名称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21550" y="5815330"/>
            <a:ext cx="91440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98510" y="5815330"/>
            <a:ext cx="91440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4490" y="688975"/>
            <a:ext cx="9093835" cy="5013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81020" y="82613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0075" y="8020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项目状态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24500" y="801370"/>
            <a:ext cx="1142365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979545" y="596900"/>
            <a:ext cx="180340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14750" y="320675"/>
            <a:ext cx="1151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如</a:t>
            </a:r>
            <a:r>
              <a:rPr lang="zh-CN" altLang="en-US" sz="1000">
                <a:solidFill>
                  <a:srgbClr val="FF0000"/>
                </a:solidFill>
              </a:rPr>
              <a:t>果是子计划自动带出项目名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12305" y="826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项目经理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9585" y="836295"/>
            <a:ext cx="1142365" cy="32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3740" y="1348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计划描述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81020" y="1348740"/>
            <a:ext cx="7303770" cy="72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52955" y="24682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计划起止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81020" y="251650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82440" y="25165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至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93920" y="251650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31610" y="25165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实际起止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559675" y="256476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761095" y="25647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至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2575" y="256476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52955" y="316611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计划工时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81020" y="3190240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798060" y="316611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实际工时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95340" y="3190875"/>
            <a:ext cx="1201420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321550" y="316674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工时利用率：自动算出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052955" y="4026535"/>
            <a:ext cx="3163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总工作包。。具体剩余见</a:t>
            </a:r>
            <a:r>
              <a:rPr lang="en-US" altLang="zh-CN">
                <a:sym typeface="+mn-ea"/>
              </a:rPr>
              <a:t>excel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63715" y="516826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偏差度自动计算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b283e68-7393-4afc-a3e7-18ade64f225c}"/>
  <p:tag name="TABLE_SKINIDX" val="-1"/>
  <p:tag name="TABLE_ENCOLOR" val="#FFFFFF"/>
  <p:tag name="REFSHAPE" val="846772204"/>
  <p:tag name="PA" val="v5.2.8"/>
  <p:tag name="KSO_WM_UNIT_VALUE" val="982*2907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428_1*β*1"/>
  <p:tag name="KSO_WM_TEMPLATE_CATEGORY" val="mixed"/>
  <p:tag name="KSO_WM_TEMPLATE_INDEX" val="20203428"/>
  <p:tag name="KSO_WM_UNIT_LAYERLEVEL" val="1"/>
  <p:tag name="KSO_WM_TAG_VERSION" val="1.0"/>
  <p:tag name="KSO_WM_BEAUTIFY_FLAG" val="#wm#"/>
  <p:tag name="TABLE_RECT" val="83.35*133.142*793.3*355.2"/>
  <p:tag name="TABLE_EMPHASIZE_COLOR" val="6579300"/>
  <p:tag name="TABLE_ONEKEY_SKIN_IDX" val="0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94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钢铁土墩哥。</cp:lastModifiedBy>
  <cp:revision>25</cp:revision>
  <dcterms:created xsi:type="dcterms:W3CDTF">2020-09-25T02:09:00Z</dcterms:created>
  <dcterms:modified xsi:type="dcterms:W3CDTF">2020-09-28T01:08:56Z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