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7" r:id="rId11"/>
    <p:sldId id="263" r:id="rId12"/>
    <p:sldId id="264" r:id="rId13"/>
    <p:sldId id="270" r:id="rId14"/>
    <p:sldId id="265" r:id="rId15"/>
    <p:sldId id="266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4660"/>
  </p:normalViewPr>
  <p:slideViewPr>
    <p:cSldViewPr snapToGrid="0">
      <p:cViewPr>
        <p:scale>
          <a:sx n="75" d="100"/>
          <a:sy n="75" d="100"/>
        </p:scale>
        <p:origin x="16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76561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2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5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3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34338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5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4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8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522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5814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304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682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Hybris-WCMS</a:t>
            </a:r>
            <a:endParaRPr kumimoji="1" lang="ja-JP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1207" y="4184879"/>
            <a:ext cx="2730294" cy="399821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 smtClean="0"/>
              <a:t>Kou </a:t>
            </a:r>
            <a:r>
              <a:rPr lang="en-US" altLang="ja-JP" dirty="0" err="1" smtClean="0"/>
              <a:t>guang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hai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996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89" y="534374"/>
            <a:ext cx="8242662" cy="58362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61522" y="1069876"/>
            <a:ext cx="6505303" cy="40478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1661521" y="4875035"/>
            <a:ext cx="6505303" cy="69434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1661520" y="5737619"/>
            <a:ext cx="6505303" cy="57367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36812" y="79300"/>
            <a:ext cx="10515600" cy="55420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6</a:t>
            </a:r>
            <a:r>
              <a:rPr lang="en-US" altLang="ja-JP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.</a:t>
            </a:r>
            <a:r>
              <a:rPr lang="en-US" altLang="zh-CN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在</a:t>
            </a:r>
            <a:r>
              <a:rPr lang="en-US" altLang="zh-CN" dirty="0" err="1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AbstractCMSComponentController</a:t>
            </a:r>
            <a:r>
              <a:rPr lang="en-US" altLang="zh-CN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的</a:t>
            </a:r>
            <a:r>
              <a:rPr lang="en-US" altLang="zh-CN" dirty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  </a:t>
            </a:r>
            <a:r>
              <a:rPr lang="en-US" altLang="ja-JP" dirty="0" err="1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handleGet</a:t>
            </a:r>
            <a:r>
              <a:rPr lang="en-US" altLang="ja-JP" dirty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  </a:t>
            </a:r>
            <a:r>
              <a:rPr lang="en-US" altLang="zh-CN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method</a:t>
            </a:r>
            <a:r>
              <a:rPr lang="zh-CN" altLang="en-US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及</a:t>
            </a:r>
            <a:r>
              <a:rPr lang="en-US" altLang="zh-CN" dirty="0" err="1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getView</a:t>
            </a:r>
            <a:r>
              <a:rPr lang="zh-CN" altLang="en-US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 方法。</a:t>
            </a:r>
            <a:endParaRPr lang="ja-JP" altLang="en-US" dirty="0">
              <a:latin typeface="Dotum" panose="020B0600000101010101" pitchFamily="34" charset="-127"/>
              <a:ea typeface="Dotum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6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58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Component</a:t>
            </a:r>
            <a:endParaRPr kumimoji="1" lang="ja-JP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1371600"/>
            <a:ext cx="32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、自定义</a:t>
            </a:r>
            <a:r>
              <a:rPr kumimoji="1" lang="en-US" altLang="zh-CN" dirty="0" smtClean="0"/>
              <a:t>componen</a:t>
            </a:r>
            <a:r>
              <a:rPr kumimoji="1" lang="en-US" altLang="zh-CN" dirty="0"/>
              <a:t>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endParaRPr kumimoji="1" lang="ja-JP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1830387"/>
            <a:ext cx="76866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2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7000" y="431800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 smtClean="0"/>
              <a:t>、在</a:t>
            </a:r>
            <a:r>
              <a:rPr kumimoji="1" lang="en-US" altLang="zh-CN" dirty="0" err="1" smtClean="0"/>
              <a:t>cms</a:t>
            </a:r>
            <a:r>
              <a:rPr kumimoji="1" lang="zh-CN" altLang="en-US" dirty="0" smtClean="0"/>
              <a:t> 中创建</a:t>
            </a:r>
            <a:r>
              <a:rPr kumimoji="1" lang="en-US" altLang="zh-CN" dirty="0" err="1" smtClean="0"/>
              <a:t>ComponentController</a:t>
            </a:r>
            <a:r>
              <a:rPr kumimoji="1" lang="zh-CN" altLang="en-US" dirty="0" smtClean="0"/>
              <a:t>（选作）</a:t>
            </a:r>
            <a:endParaRPr kumimoji="1" lang="ja-JP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931862"/>
            <a:ext cx="83248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8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7000" y="431800"/>
            <a:ext cx="1106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、在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 的</a:t>
            </a:r>
            <a:r>
              <a:rPr kumimoji="1" lang="en-US" altLang="zh-CN" dirty="0" err="1" smtClean="0"/>
              <a:t>cms</a:t>
            </a:r>
            <a:r>
              <a:rPr kumimoji="1" lang="zh-CN" altLang="en-US" dirty="0" smtClean="0"/>
              <a:t> 中创建</a:t>
            </a:r>
            <a:r>
              <a:rPr kumimoji="1" lang="en-US" altLang="zh-CN" dirty="0" err="1" smtClean="0"/>
              <a:t>componet</a:t>
            </a:r>
            <a:r>
              <a:rPr kumimoji="1" lang="zh-CN" altLang="en-US" dirty="0" smtClean="0"/>
              <a:t>页面（页面名称是</a:t>
            </a:r>
            <a:r>
              <a:rPr kumimoji="1" lang="en-US" altLang="zh-CN" dirty="0" smtClean="0"/>
              <a:t>component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</a:t>
            </a:r>
            <a:r>
              <a:rPr kumimoji="1" lang="zh-CN" altLang="en-US" dirty="0" smtClean="0"/>
              <a:t>的所有字母小写 如</a:t>
            </a:r>
            <a:r>
              <a:rPr kumimoji="1" lang="en-US" altLang="zh-CN" dirty="0" err="1"/>
              <a:t>productreferencescomponent.jsp</a:t>
            </a:r>
            <a:r>
              <a:rPr kumimoji="1" lang="zh-CN" altLang="en-US" dirty="0" smtClean="0"/>
              <a:t>）</a:t>
            </a:r>
            <a:endParaRPr kumimoji="1" lang="ja-JP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1078131"/>
            <a:ext cx="83248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4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1100" y="165100"/>
            <a:ext cx="742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、应用</a:t>
            </a:r>
            <a:endParaRPr kumimoji="1" lang="ja-JP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534431"/>
            <a:ext cx="9626599" cy="5813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82123" y="3441032"/>
            <a:ext cx="980078" cy="40478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3541122" y="4406900"/>
            <a:ext cx="1805577" cy="21361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6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63" y="647700"/>
            <a:ext cx="8186737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7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" y="177800"/>
            <a:ext cx="11006138" cy="6184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37622" y="2882900"/>
            <a:ext cx="1805577" cy="21361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7909922" y="5588000"/>
            <a:ext cx="1805577" cy="21361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2944222" y="3441700"/>
            <a:ext cx="1805577" cy="213619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369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49324"/>
            <a:ext cx="9507537" cy="6707076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8" name="Rectangle 7"/>
          <p:cNvSpPr/>
          <p:nvPr/>
        </p:nvSpPr>
        <p:spPr>
          <a:xfrm>
            <a:off x="3566522" y="3606800"/>
            <a:ext cx="2199278" cy="4445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9423400" y="2641600"/>
            <a:ext cx="203200" cy="3302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22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What is WCMS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9712" y="1428750"/>
            <a:ext cx="9601200" cy="1105444"/>
          </a:xfrm>
        </p:spPr>
        <p:txBody>
          <a:bodyPr/>
          <a:lstStyle/>
          <a:p>
            <a:r>
              <a:rPr lang="en-US" altLang="ja-JP" dirty="0" smtClean="0"/>
              <a:t>    </a:t>
            </a:r>
            <a:r>
              <a:rPr lang="zh-CN" altLang="en-US" dirty="0" smtClean="0"/>
              <a:t>内容管理系统，管理</a:t>
            </a:r>
            <a:r>
              <a:rPr lang="en-US" altLang="zh-CN" dirty="0" err="1" smtClean="0"/>
              <a:t>websit</a:t>
            </a:r>
            <a:r>
              <a:rPr lang="zh-CN" altLang="en-US" dirty="0" smtClean="0"/>
              <a:t>的页面内容。可以是动态的内容也可以是静态内容。</a:t>
            </a:r>
            <a:endParaRPr kumimoji="1" lang="ja-JP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422" y="2019300"/>
            <a:ext cx="9360490" cy="45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cmscockpit</a:t>
            </a:r>
            <a:endParaRPr kumimoji="1" lang="ja-JP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03" y="1428750"/>
            <a:ext cx="9705566" cy="536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Model Relations</a:t>
            </a:r>
            <a:endParaRPr kumimoji="1" lang="ja-JP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420291" y="2639877"/>
            <a:ext cx="1746893" cy="635182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PageTemplate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60595" y="1563823"/>
            <a:ext cx="1866284" cy="635182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CMSPageType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32609" y="2639876"/>
            <a:ext cx="2008888" cy="635182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ContentSlotName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67444" y="3585211"/>
            <a:ext cx="2656940" cy="635182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ContentSlotForTemplate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46599" y="4911545"/>
            <a:ext cx="2512423" cy="635182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ContentSlot</a:t>
            </a:r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18103" y="2639877"/>
            <a:ext cx="1606731" cy="639062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38515" y="3585211"/>
            <a:ext cx="2365909" cy="635182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ContentSlotForPage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Elbow Connector 24"/>
          <p:cNvCxnSpPr>
            <a:stCxn id="4" idx="2"/>
            <a:endCxn id="10" idx="0"/>
          </p:cNvCxnSpPr>
          <p:nvPr/>
        </p:nvCxnSpPr>
        <p:spPr>
          <a:xfrm rot="16200000" flipH="1">
            <a:off x="4139750" y="3429047"/>
            <a:ext cx="310152" cy="2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0"/>
            <a:endCxn id="10" idx="2"/>
          </p:cNvCxnSpPr>
          <p:nvPr/>
        </p:nvCxnSpPr>
        <p:spPr>
          <a:xfrm rot="16200000" flipV="1">
            <a:off x="4703787" y="3812520"/>
            <a:ext cx="691152" cy="15068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1" idx="0"/>
            <a:endCxn id="23" idx="2"/>
          </p:cNvCxnSpPr>
          <p:nvPr/>
        </p:nvCxnSpPr>
        <p:spPr>
          <a:xfrm rot="5400000" flipH="1" flipV="1">
            <a:off x="6116564" y="3906640"/>
            <a:ext cx="691152" cy="13186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2"/>
            <a:endCxn id="4" idx="0"/>
          </p:cNvCxnSpPr>
          <p:nvPr/>
        </p:nvCxnSpPr>
        <p:spPr>
          <a:xfrm rot="16200000" flipH="1">
            <a:off x="4073301" y="2419440"/>
            <a:ext cx="44087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0" idx="2"/>
            <a:endCxn id="23" idx="0"/>
          </p:cNvCxnSpPr>
          <p:nvPr/>
        </p:nvCxnSpPr>
        <p:spPr>
          <a:xfrm rot="16200000" flipH="1">
            <a:off x="6968333" y="3432074"/>
            <a:ext cx="30627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" idx="3"/>
            <a:endCxn id="20" idx="1"/>
          </p:cNvCxnSpPr>
          <p:nvPr/>
        </p:nvCxnSpPr>
        <p:spPr>
          <a:xfrm>
            <a:off x="5167184" y="2957468"/>
            <a:ext cx="1150919" cy="19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8" idx="3"/>
            <a:endCxn id="4" idx="1"/>
          </p:cNvCxnSpPr>
          <p:nvPr/>
        </p:nvCxnSpPr>
        <p:spPr>
          <a:xfrm>
            <a:off x="3041497" y="2957467"/>
            <a:ext cx="37879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444104" y="5868548"/>
            <a:ext cx="2717411" cy="369332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AbstractCMSComponent</a:t>
            </a:r>
            <a:endParaRPr kumimoji="1" lang="ja-JP" altLang="en-US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Elbow Connector 40"/>
          <p:cNvCxnSpPr>
            <a:stCxn id="11" idx="2"/>
            <a:endCxn id="39" idx="0"/>
          </p:cNvCxnSpPr>
          <p:nvPr/>
        </p:nvCxnSpPr>
        <p:spPr>
          <a:xfrm rot="5400000">
            <a:off x="5641901" y="5707637"/>
            <a:ext cx="32182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747477" y="5867637"/>
            <a:ext cx="2137929" cy="369332"/>
          </a:xfrm>
          <a:prstGeom prst="rect">
            <a:avLst/>
          </a:prstGeo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SimpleCMSAction</a:t>
            </a:r>
            <a:endParaRPr kumimoji="1" lang="ja-JP" altLang="en-US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Elbow Connector 43"/>
          <p:cNvCxnSpPr>
            <a:stCxn id="39" idx="3"/>
            <a:endCxn id="42" idx="1"/>
          </p:cNvCxnSpPr>
          <p:nvPr/>
        </p:nvCxnSpPr>
        <p:spPr>
          <a:xfrm flipV="1">
            <a:off x="7161515" y="6052303"/>
            <a:ext cx="585962" cy="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0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58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Update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component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ProductDetail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58098"/>
            <a:ext cx="10515600" cy="4114799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1.</a:t>
            </a:r>
            <a:r>
              <a:rPr lang="zh-CN" altLang="en-US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根据</a:t>
            </a:r>
            <a:r>
              <a:rPr lang="en-US" altLang="zh-CN" dirty="0" err="1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url</a:t>
            </a:r>
            <a:r>
              <a:rPr lang="zh-CN" altLang="en-US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地址</a:t>
            </a:r>
            <a:r>
              <a:rPr lang="zh-CN" altLang="en-US" dirty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找到</a:t>
            </a:r>
            <a:r>
              <a:rPr lang="en-US" altLang="ja-JP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  controller(</a:t>
            </a:r>
            <a:r>
              <a:rPr lang="en-US" altLang="ja-JP" dirty="0" err="1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controllers.pages</a:t>
            </a:r>
            <a:r>
              <a:rPr lang="en-US" altLang="ja-JP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.</a:t>
            </a:r>
            <a:r>
              <a:rPr lang="en-US" altLang="ja-JP" dirty="0" smtClean="0"/>
              <a:t> </a:t>
            </a:r>
            <a:r>
              <a:rPr lang="en-US" altLang="ja-JP" dirty="0" err="1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ProductPageController</a:t>
            </a:r>
            <a:r>
              <a:rPr lang="en-US" altLang="ja-JP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).</a:t>
            </a:r>
            <a:r>
              <a:rPr lang="zh-CN" altLang="en-US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返回对应的页面地址</a:t>
            </a:r>
            <a:r>
              <a:rPr lang="en-US" altLang="zh-CN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pages/product/productLayout2Page.jsp</a:t>
            </a:r>
            <a:endParaRPr lang="en-US" altLang="ja-JP" dirty="0">
              <a:latin typeface="Dotum" panose="020B0600000101010101" pitchFamily="34" charset="-127"/>
              <a:ea typeface="Dotum" panose="020B0600000101010101" pitchFamily="34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ja-JP" altLang="en-US" dirty="0">
              <a:latin typeface="Dotum" panose="020B0600000101010101" pitchFamily="34" charset="-127"/>
              <a:ea typeface="Dotum" panose="020B0600000101010101" pitchFamily="34" charset="-127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29245"/>
            <a:ext cx="8464731" cy="44525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16183" y="3762103"/>
            <a:ext cx="6505303" cy="18288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88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762000"/>
            <a:ext cx="10909300" cy="5943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80363" y="2655913"/>
            <a:ext cx="6273438" cy="69434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723900" y="190500"/>
            <a:ext cx="1084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2</a:t>
            </a:r>
            <a:r>
              <a:rPr lang="en-US" altLang="ja-JP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.</a:t>
            </a:r>
            <a:r>
              <a:rPr lang="zh-CN" altLang="en-US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打开</a:t>
            </a:r>
            <a:r>
              <a:rPr lang="en-US" altLang="zh-CN" dirty="0" err="1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productDetails</a:t>
            </a:r>
            <a:r>
              <a:rPr lang="zh-CN" altLang="en-US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 的页面，找到对应的</a:t>
            </a:r>
            <a:r>
              <a:rPr lang="en-US" altLang="zh-CN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component</a:t>
            </a:r>
            <a:r>
              <a:rPr lang="zh-CN" altLang="en-US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，察看当前的</a:t>
            </a:r>
            <a:r>
              <a:rPr lang="en-US" altLang="zh-CN" dirty="0" err="1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componentId</a:t>
            </a:r>
            <a:r>
              <a:rPr lang="zh-CN" altLang="en-US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的值</a:t>
            </a:r>
            <a:endParaRPr lang="en-US" altLang="ja-JP" dirty="0">
              <a:latin typeface="Dotum" panose="020B0600000101010101" pitchFamily="34" charset="-127"/>
              <a:ea typeface="Dotum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70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636588"/>
            <a:ext cx="9277350" cy="62214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28725" y="4749800"/>
            <a:ext cx="6273438" cy="3048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723900" y="190500"/>
            <a:ext cx="1084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3</a:t>
            </a:r>
            <a:r>
              <a:rPr lang="en-US" altLang="ja-JP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.</a:t>
            </a:r>
            <a:r>
              <a:rPr lang="zh-CN" altLang="en-US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根据</a:t>
            </a:r>
            <a:r>
              <a:rPr lang="en-US" altLang="zh-CN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component</a:t>
            </a:r>
            <a:r>
              <a:rPr lang="zh-CN" altLang="en-US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Id</a:t>
            </a:r>
            <a:r>
              <a:rPr lang="zh-CN" altLang="en-US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的到</a:t>
            </a:r>
            <a:r>
              <a:rPr lang="en-US" altLang="zh-CN" dirty="0" err="1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hmc</a:t>
            </a:r>
            <a:r>
              <a:rPr lang="zh-CN" altLang="en-US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中，查找</a:t>
            </a:r>
            <a:r>
              <a:rPr lang="en-US" altLang="zh-CN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component</a:t>
            </a:r>
            <a:r>
              <a:rPr lang="zh-CN" altLang="en-US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记录，确定当前的</a:t>
            </a:r>
            <a:r>
              <a:rPr lang="en-US" altLang="zh-CN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component</a:t>
            </a:r>
            <a:r>
              <a:rPr lang="zh-CN" altLang="en-US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的</a:t>
            </a:r>
            <a:r>
              <a:rPr lang="en-US" altLang="zh-CN" dirty="0" err="1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itemType</a:t>
            </a:r>
            <a:endParaRPr lang="en-US" altLang="ja-JP" dirty="0">
              <a:latin typeface="Dotum" panose="020B0600000101010101" pitchFamily="34" charset="-127"/>
              <a:ea typeface="Dotum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2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05" y="99561"/>
            <a:ext cx="10515600" cy="55420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4</a:t>
            </a:r>
            <a:r>
              <a:rPr lang="en-US" altLang="ja-JP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.</a:t>
            </a:r>
            <a:r>
              <a:rPr lang="en-US" altLang="zh-CN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GenericViewCMSComponentRenderer</a:t>
            </a:r>
            <a:endParaRPr lang="en-US" altLang="zh-CN" dirty="0" smtClean="0">
              <a:latin typeface="Dotum" panose="020B0600000101010101" pitchFamily="34" charset="-127"/>
              <a:ea typeface="Dotum" panose="020B0600000101010101" pitchFamily="34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ja-JP" altLang="en-US" dirty="0">
              <a:latin typeface="Dotum" panose="020B0600000101010101" pitchFamily="34" charset="-127"/>
              <a:ea typeface="Dotu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6183" y="3762103"/>
            <a:ext cx="6505303" cy="18288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05" y="542445"/>
            <a:ext cx="10086838" cy="619798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16182" y="3449221"/>
            <a:ext cx="6505303" cy="245519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1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12" y="723900"/>
            <a:ext cx="10593388" cy="55155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5622" y="3543300"/>
            <a:ext cx="9476378" cy="258374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1394822" y="2641600"/>
            <a:ext cx="9476378" cy="4445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723900" y="190500"/>
            <a:ext cx="1084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5</a:t>
            </a:r>
            <a:r>
              <a:rPr lang="en-US" altLang="ja-JP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.</a:t>
            </a:r>
            <a:r>
              <a:rPr lang="zh-CN" altLang="en-US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查找</a:t>
            </a:r>
            <a:r>
              <a:rPr lang="en-US" altLang="zh-CN" dirty="0" err="1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cms</a:t>
            </a:r>
            <a:r>
              <a:rPr lang="zh-CN" altLang="en-US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的</a:t>
            </a:r>
            <a:r>
              <a:rPr lang="en-US" altLang="zh-CN" dirty="0" smtClean="0">
                <a:latin typeface="Dotum" panose="020B0600000101010101" pitchFamily="34" charset="-127"/>
                <a:ea typeface="Dotum" panose="020B0600000101010101" pitchFamily="34" charset="-127"/>
                <a:cs typeface="Arial" panose="020B0604020202020204" pitchFamily="34" charset="0"/>
              </a:rPr>
              <a:t>controller</a:t>
            </a:r>
            <a:endParaRPr lang="en-US" altLang="ja-JP" dirty="0">
              <a:latin typeface="Dotum" panose="020B0600000101010101" pitchFamily="34" charset="-127"/>
              <a:ea typeface="Dotum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84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3035</TotalTime>
  <Words>147</Words>
  <Application>Microsoft Office PowerPoint</Application>
  <PresentationFormat>Widescreen</PresentationFormat>
  <Paragraphs>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Dotum</vt:lpstr>
      <vt:lpstr>华文楷体</vt:lpstr>
      <vt:lpstr>メイリオ</vt:lpstr>
      <vt:lpstr>Arial</vt:lpstr>
      <vt:lpstr>Franklin Gothic Book</vt:lpstr>
      <vt:lpstr>Crop</vt:lpstr>
      <vt:lpstr>Hybris-WCMS</vt:lpstr>
      <vt:lpstr>What is WCMS</vt:lpstr>
      <vt:lpstr>cmscockpit</vt:lpstr>
      <vt:lpstr>Model Relations</vt:lpstr>
      <vt:lpstr>Update  component (ProductDetail)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new Component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Hybris-WCMS</dc:title>
  <dc:creator>Kou Guanghai</dc:creator>
  <cp:lastModifiedBy>Kou Guanghai</cp:lastModifiedBy>
  <cp:revision>36</cp:revision>
  <dcterms:created xsi:type="dcterms:W3CDTF">2016-09-23T05:03:17Z</dcterms:created>
  <dcterms:modified xsi:type="dcterms:W3CDTF">2016-09-29T10:21:26Z</dcterms:modified>
</cp:coreProperties>
</file>