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d9a67d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d9a67d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d9a67d1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d9a67d1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d9a67d1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d9a67d1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網頁設計:作業重點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131100" y="1941800"/>
            <a:ext cx="41937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頁面到哪 項目就閃爍到哪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800"/>
              <a:t>按鍵反白</a:t>
            </a:r>
            <a:endParaRPr sz="2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23" y="490700"/>
            <a:ext cx="3364401" cy="41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431150" y="3116225"/>
            <a:ext cx="41937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可寄送聯絡資訊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800"/>
              <a:t>加上bootstrap樣板</a:t>
            </a:r>
            <a:endParaRPr sz="2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49" y="274325"/>
            <a:ext cx="4331600" cy="2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439700" y="2970500"/>
            <a:ext cx="41937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漢堡從右邊出來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800"/>
              <a:t>項目欄改為上排</a:t>
            </a:r>
            <a:endParaRPr sz="28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0" y="330150"/>
            <a:ext cx="5034699" cy="2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