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90A5F-1DEA-4BF7-8777-E4A233B4CEA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F882C-586C-481E-9295-A3D8E94DE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0A3DF-5C27-4271-BB0C-9FB82021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5D8FE-3F5E-4BDF-A6BC-598928670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E7B2A-012A-46D0-9B82-9FFC4428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E8E72-2523-45ED-8A02-FC43E840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AB45E-2497-4392-BFBD-67B14C8A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78A31-ADE2-44CF-83A0-8C0B0D14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9139E-563D-43C6-95F2-ED419D47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5D150-605A-466C-B301-4EDA7E43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DB694-CD4E-4701-96C1-1EB5F524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B40D0-007B-4595-A364-74D61DEE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7830B3-D2BE-4F31-B076-6E703581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DDA5B-085C-46E4-8DC4-3259A0890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30051-7A4E-49A0-9BFF-632CB87C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8C503-EE2E-4FC6-9988-0147399A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2D7A3-05DD-4E1D-93CD-4C3B02A1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A6CAE-4BBD-4B27-B380-35DB7A96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A7A30-4348-4556-B106-9C807B5D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E6379-33BB-482D-9405-55DBA462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BB69D-E77D-4C39-AAC9-75E284CE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81552-2CF2-487B-9499-1D04636D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2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2E347-DB52-41ED-9FCF-D5582CF5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49A80-0B0A-4DA0-A16F-11CD8A6F3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F4A8B-3CE4-476C-B8EA-D51BC320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FA43C-9EA4-4A02-B231-55DB4AB3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38F3D-E37C-4504-9C3B-FAF8DA0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AE71C-452F-4783-9DF4-2CB8E810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6AFA2-DD1C-47DF-9064-32FED8ADC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5A8BF-7C5C-45DF-89C2-84019AE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A5F93-E820-46B6-971A-4EE5C195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E4A9F-DE62-45D4-909E-43D7A66C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099B6-234C-46B8-82F4-4BE48D32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4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ACBB-FB14-4EA6-B8C0-A958A05B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65FDD-16FD-409B-A46A-41C4BA61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5F1378-8006-42EC-B97A-20B51F1F2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A6A36D-C146-44D6-A3E5-4CE4DD8AD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794512-0A86-4B21-BD1F-F6FC5BACC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C17005-52A2-4DE0-8473-65BF190E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D0FCB3-0854-4E3B-8F05-3450C542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8F2FB6-8975-4753-A548-2612EA62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6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C539-2B37-4C88-9147-C18CB41D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CC1F93-2965-46F0-A8E9-F44FD5B4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28E27-4DF7-4EBB-83A6-28B9FEC7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B65BE-C916-4142-A15F-2060C8F6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5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F333CA-BFA7-46F9-83B3-C4503139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84546D-BD09-4EF6-A8A4-E2D924C1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8D933E-E318-41AF-B5B9-EE502F9D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5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7AF0D-883E-466B-8D3B-2FF82194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AEE3-32BA-4442-ADF9-AF388CAE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173A6-8D9A-4015-B39D-9D26BE86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A444D-C550-4FEF-93B3-3DA1C5A5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B66B9-28AD-4B3B-9201-5B3134C2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31F7C-ACBB-43E9-81F8-84815C58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879BE-AD76-4C36-A762-45AC8FBA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A7ED53-A0E7-41C0-B8C9-D403D9D0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2E2CD-1124-4D3B-9051-8359F02A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81590-EA5B-45BC-A31C-DABBF619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B755B-8837-446B-87A2-661D36C7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38753-41E2-45CE-B377-17FCC063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8BB296-B651-4F10-9200-7A1E3FF9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248C4-3980-4784-AAFC-0F98C66D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20CA7-09C2-442C-8596-1DB5305C5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4FF5-795B-4DE7-8D08-8DD577BCCB7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6DDBA-BB44-4CA0-B2B9-1E46D4EA7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D484B-1EC5-4156-A34B-2C3C844C3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6CF6-CD05-49D6-86E4-259EE4E8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4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4653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7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Nginx</a:t>
            </a:r>
            <a:r>
              <a:rPr lang="zh-CN" altLang="en-US" sz="7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解决跨域问题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0832D7-A02E-4BAB-A684-1094D15A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什么是跨域问题？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CB302-7226-488E-8A8C-9239BC4C4D56}"/>
              </a:ext>
            </a:extLst>
          </p:cNvPr>
          <p:cNvSpPr txBox="1"/>
          <p:nvPr/>
        </p:nvSpPr>
        <p:spPr>
          <a:xfrm>
            <a:off x="251565" y="2567510"/>
            <a:ext cx="112650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浏览器从一个域名的网页去请求另一个域名的资源时，域名、端口、协议任一不同，都是跨域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32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322922-31CA-4587-AB8F-1E3AA83E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61791"/>
              </p:ext>
            </p:extLst>
          </p:nvPr>
        </p:nvGraphicFramePr>
        <p:xfrm>
          <a:off x="-37578" y="0"/>
          <a:ext cx="12229579" cy="7819704"/>
        </p:xfrm>
        <a:graphic>
          <a:graphicData uri="http://schemas.openxmlformats.org/drawingml/2006/table">
            <a:tbl>
              <a:tblPr/>
              <a:tblGrid>
                <a:gridCol w="4101579">
                  <a:extLst>
                    <a:ext uri="{9D8B030D-6E8A-4147-A177-3AD203B41FA5}">
                      <a16:colId xmlns:a16="http://schemas.microsoft.com/office/drawing/2014/main" val="10597214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37383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63590065"/>
                    </a:ext>
                  </a:extLst>
                </a:gridCol>
              </a:tblGrid>
              <a:tr h="447438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URL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是否允许通信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18018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http://www.a.com/a.js</a:t>
                      </a:r>
                      <a:b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http://www.a.com/b.js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同一域名下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38137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http://www.a.com/lab/a.js</a:t>
                      </a:r>
                      <a:b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http://www.a.com/script/b.js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同一域名下不同文件夹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192044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http://www.a.com:8000/a.js</a:t>
                      </a:r>
                      <a:b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http://www.a.com/b.js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同一域名，不同端口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不允许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7954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http://www.a.com/a.js</a:t>
                      </a:r>
                      <a:b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https://www.a.com/b.js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同一域名，不同协议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不允许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30449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http://www.a.com/a.js</a:t>
                      </a:r>
                      <a:b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http://70.32.92.74/b.js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域名和域名对应</a:t>
                      </a:r>
                      <a:r>
                        <a:rPr lang="en-US" altLang="zh-CN" sz="2400" b="0" dirty="0" err="1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ip</a:t>
                      </a:r>
                      <a:endParaRPr lang="en-US" altLang="zh-CN" sz="2400" b="0" dirty="0">
                        <a:solidFill>
                          <a:srgbClr val="4F4F4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不允许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07443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http://www.a.com/a.js</a:t>
                      </a:r>
                      <a:b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http://script.a.com/b.js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主域相同，子域不同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不允许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83327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http://www.a.com/a.js</a:t>
                      </a:r>
                      <a:b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http://a.com/b.js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同一域名，不同二级域名（同上）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不允许（</a:t>
                      </a:r>
                      <a:r>
                        <a:rPr lang="en-US" altLang="zh-CN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cookie</a:t>
                      </a:r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这种情况下也不允许访问）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83554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http://www.cnblogs.com/a.js</a:t>
                      </a:r>
                      <a:b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http://www.a.com/b.js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不同域名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solidFill>
                            <a:srgbClr val="4F4F4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不允许</a:t>
                      </a:r>
                    </a:p>
                  </a:txBody>
                  <a:tcPr marL="48348" marR="48348" marT="48348" marB="483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4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4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728B0A6-BC75-4857-93DA-80EDAC82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686F79-9C15-4DA8-A7FF-2A290E83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4ED1A1-086D-4B2F-BC3C-6495435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44" y="0"/>
            <a:ext cx="6261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0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206E79-AFA2-4F17-9C35-88FAA0C2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300</Words>
  <Application>Microsoft Office PowerPoint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等线</vt:lpstr>
      <vt:lpstr>等线 Light</vt:lpstr>
      <vt:lpstr>黑体</vt:lpstr>
      <vt:lpstr>Arial</vt:lpstr>
      <vt:lpstr>Office 主题​​</vt:lpstr>
      <vt:lpstr>Nginx解决跨域问题</vt:lpstr>
      <vt:lpstr>什么是跨域问题？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Nginx解决跨域问题</dc:title>
  <dc:creator>long yang</dc:creator>
  <cp:lastModifiedBy>long yang</cp:lastModifiedBy>
  <cp:revision>6</cp:revision>
  <dcterms:created xsi:type="dcterms:W3CDTF">2020-11-20T07:21:31Z</dcterms:created>
  <dcterms:modified xsi:type="dcterms:W3CDTF">2020-11-24T07:35:48Z</dcterms:modified>
</cp:coreProperties>
</file>