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handoutMasterIdLst>
    <p:handoutMasterId r:id="rId46"/>
  </p:handoutMasterIdLst>
  <p:sldIdLst>
    <p:sldId id="256" r:id="rId3"/>
    <p:sldId id="258" r:id="rId4"/>
    <p:sldId id="274" r:id="rId5"/>
    <p:sldId id="311" r:id="rId6"/>
    <p:sldId id="310" r:id="rId7"/>
    <p:sldId id="312" r:id="rId8"/>
    <p:sldId id="313" r:id="rId9"/>
    <p:sldId id="314" r:id="rId10"/>
    <p:sldId id="315" r:id="rId11"/>
    <p:sldId id="316" r:id="rId12"/>
    <p:sldId id="317" r:id="rId13"/>
    <p:sldId id="277" r:id="rId14"/>
    <p:sldId id="318" r:id="rId15"/>
    <p:sldId id="334" r:id="rId16"/>
    <p:sldId id="320" r:id="rId17"/>
    <p:sldId id="321" r:id="rId18"/>
    <p:sldId id="322" r:id="rId19"/>
    <p:sldId id="323" r:id="rId20"/>
    <p:sldId id="324" r:id="rId21"/>
    <p:sldId id="325" r:id="rId22"/>
    <p:sldId id="326" r:id="rId23"/>
    <p:sldId id="327" r:id="rId24"/>
    <p:sldId id="328" r:id="rId25"/>
    <p:sldId id="329" r:id="rId26"/>
    <p:sldId id="341" r:id="rId27"/>
    <p:sldId id="339" r:id="rId28"/>
    <p:sldId id="340" r:id="rId29"/>
    <p:sldId id="335" r:id="rId30"/>
    <p:sldId id="336" r:id="rId31"/>
    <p:sldId id="337" r:id="rId32"/>
    <p:sldId id="338" r:id="rId33"/>
    <p:sldId id="330" r:id="rId34"/>
    <p:sldId id="331" r:id="rId35"/>
    <p:sldId id="332" r:id="rId36"/>
    <p:sldId id="342" r:id="rId37"/>
    <p:sldId id="343" r:id="rId38"/>
    <p:sldId id="346" r:id="rId39"/>
    <p:sldId id="347" r:id="rId40"/>
    <p:sldId id="348" r:id="rId41"/>
    <p:sldId id="350" r:id="rId42"/>
    <p:sldId id="351" r:id="rId43"/>
    <p:sldId id="26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183"/>
    <a:srgbClr val="4A41DA"/>
    <a:srgbClr val="4A42DA"/>
    <a:srgbClr val="6973EE"/>
    <a:srgbClr val="505BE8"/>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6182" autoAdjust="0"/>
  </p:normalViewPr>
  <p:slideViewPr>
    <p:cSldViewPr snapToGrid="0">
      <p:cViewPr varScale="1">
        <p:scale>
          <a:sx n="91" d="100"/>
          <a:sy n="91" d="100"/>
        </p:scale>
        <p:origin x="111" y="75"/>
      </p:cViewPr>
      <p:guideLst/>
    </p:cSldViewPr>
  </p:slideViewPr>
  <p:notesTextViewPr>
    <p:cViewPr>
      <p:scale>
        <a:sx n="3" d="2"/>
        <a:sy n="3" d="2"/>
      </p:scale>
      <p:origin x="0" y="0"/>
    </p:cViewPr>
  </p:notesTextViewPr>
  <p:sorterViewPr>
    <p:cViewPr>
      <p:scale>
        <a:sx n="200" d="100"/>
        <a:sy n="200" d="100"/>
      </p:scale>
      <p:origin x="0" y="0"/>
    </p:cViewPr>
  </p:sorterViewPr>
  <p:notesViewPr>
    <p:cSldViewPr snapToGrid="0">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196" name="iŝḻiḍe"/>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iśḷîḋè"/>
          <p:cNvSpPr/>
          <p:nvPr userDrawn="1"/>
        </p:nvSpPr>
        <p:spPr>
          <a:xfrm>
            <a:off x="8159523" y="0"/>
            <a:ext cx="3789277"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0" name="îṧlîďê"/>
          <p:cNvSpPr/>
          <p:nvPr userDrawn="1"/>
        </p:nvSpPr>
        <p:spPr>
          <a:xfrm>
            <a:off x="7125467" y="0"/>
            <a:ext cx="3789277"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1" name="ïṧḻïḋè"/>
          <p:cNvSpPr/>
          <p:nvPr userDrawn="1"/>
        </p:nvSpPr>
        <p:spPr>
          <a:xfrm>
            <a:off x="6091411" y="0"/>
            <a:ext cx="3789277"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2" name="ïŝḻîḑè"/>
          <p:cNvSpPr/>
          <p:nvPr userDrawn="1"/>
        </p:nvSpPr>
        <p:spPr>
          <a:xfrm>
            <a:off x="10451074" y="1944914"/>
            <a:ext cx="927337"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iṧļídè"/>
          <p:cNvSpPr/>
          <p:nvPr userDrawn="1"/>
        </p:nvSpPr>
        <p:spPr>
          <a:xfrm>
            <a:off x="957943" y="538843"/>
            <a:ext cx="10276114" cy="5780314"/>
          </a:xfrm>
          <a:prstGeom prst="roundRect">
            <a:avLst>
              <a:gd name="adj" fmla="val 6587"/>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ïŝlídé"/>
          <p:cNvSpPr/>
          <p:nvPr userDrawn="1"/>
        </p:nvSpPr>
        <p:spPr>
          <a:xfrm>
            <a:off x="0" y="1"/>
            <a:ext cx="1952875" cy="3996253"/>
          </a:xfrm>
          <a:custGeom>
            <a:avLst/>
            <a:gdLst>
              <a:gd name="connsiteX0" fmla="*/ 1514941 w 1952875"/>
              <a:gd name="connsiteY0" fmla="*/ 0 h 3996253"/>
              <a:gd name="connsiteX1" fmla="*/ 1952875 w 1952875"/>
              <a:gd name="connsiteY1" fmla="*/ 0 h 3996253"/>
              <a:gd name="connsiteX2" fmla="*/ 0 w 1952875"/>
              <a:gd name="connsiteY2" fmla="*/ 3996253 h 3996253"/>
              <a:gd name="connsiteX3" fmla="*/ 0 w 1952875"/>
              <a:gd name="connsiteY3" fmla="*/ 3100090 h 3996253"/>
            </a:gdLst>
            <a:ahLst/>
            <a:cxnLst>
              <a:cxn ang="0">
                <a:pos x="connsiteX0" y="connsiteY0"/>
              </a:cxn>
              <a:cxn ang="0">
                <a:pos x="connsiteX1" y="connsiteY1"/>
              </a:cxn>
              <a:cxn ang="0">
                <a:pos x="connsiteX2" y="connsiteY2"/>
              </a:cxn>
              <a:cxn ang="0">
                <a:pos x="connsiteX3" y="connsiteY3"/>
              </a:cxn>
            </a:cxnLst>
            <a:rect l="l" t="t" r="r" b="b"/>
            <a:pathLst>
              <a:path w="1952875" h="3996253">
                <a:moveTo>
                  <a:pt x="1514941" y="0"/>
                </a:moveTo>
                <a:lnTo>
                  <a:pt x="1952875" y="0"/>
                </a:lnTo>
                <a:lnTo>
                  <a:pt x="0" y="3996253"/>
                </a:lnTo>
                <a:lnTo>
                  <a:pt x="0" y="310009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îŝlíḋé"/>
          <p:cNvSpPr/>
          <p:nvPr userDrawn="1"/>
        </p:nvSpPr>
        <p:spPr>
          <a:xfrm>
            <a:off x="475188" y="409888"/>
            <a:ext cx="927337"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2361909" y="1998127"/>
            <a:ext cx="7539502" cy="558799"/>
          </a:xfrm>
        </p:spPr>
        <p:txBody>
          <a:bodyPr vert="horz" lIns="91440" tIns="45720" rIns="91440" bIns="45720" rtlCol="0" anchor="t">
            <a:normAutofit/>
          </a:bodyPr>
          <a:lstStyle>
            <a:lvl1pPr marL="0" indent="0">
              <a:buFont typeface="Arial" panose="020B0604020202090204" pitchFamily="34" charset="0"/>
              <a:buNone/>
              <a:defRPr kumimoji="0" lang="en-US" sz="1600" b="1" i="0" u="none" strike="noStrike" cap="none" spc="3000" normalizeH="0" baseline="0" dirty="0">
                <a:ln>
                  <a:noFill/>
                </a:ln>
                <a:solidFill>
                  <a:schemeClr val="accent3"/>
                </a:solidFill>
                <a:effectLst/>
                <a:uLnTx/>
                <a:uFillTx/>
                <a:latin typeface="Arial" panose="020B0604020202090204"/>
                <a:ea typeface="微软雅黑"/>
              </a:defRPr>
            </a:lvl1pPr>
          </a:lstStyle>
          <a:p>
            <a:pPr marL="342900" marR="0" lvl="0" indent="-342900" algn="ctr" fontAlgn="auto">
              <a:spcAft>
                <a:spcPts val="0"/>
              </a:spcAft>
              <a:buClrTx/>
              <a:buSzTx/>
            </a:pPr>
            <a:r>
              <a:rPr lang="en-US" dirty="0"/>
              <a:t>CLICK TO EDIT MASTER SUBTITLE STYLE</a:t>
            </a:r>
            <a:endParaRPr lang="en-US" dirty="0"/>
          </a:p>
        </p:txBody>
      </p:sp>
      <p:sp>
        <p:nvSpPr>
          <p:cNvPr id="9802" name="标题 9801"/>
          <p:cNvSpPr>
            <a:spLocks noGrp="1"/>
          </p:cNvSpPr>
          <p:nvPr userDrawn="1">
            <p:ph type="ctrTitle"/>
          </p:nvPr>
        </p:nvSpPr>
        <p:spPr>
          <a:xfrm>
            <a:off x="991647" y="2720158"/>
            <a:ext cx="10276114" cy="1405050"/>
          </a:xfrm>
        </p:spPr>
        <p:txBody>
          <a:bodyPr vert="horz" lIns="91440" tIns="45720" rIns="91440" bIns="45720" rtlCol="0" anchor="b" anchorCtr="0">
            <a:normAutofit/>
          </a:bodyPr>
          <a:lstStyle>
            <a:lvl1pPr algn="ctr">
              <a:defRPr kumimoji="0" lang="zh-CN" altLang="en-US" sz="4800" b="0" i="0" u="none" strike="noStrike" cap="none" spc="0" normalizeH="0" baseline="0" dirty="0">
                <a:ln>
                  <a:noFill/>
                </a:ln>
                <a:solidFill>
                  <a:schemeClr val="accent1"/>
                </a:solidFill>
                <a:effectLst/>
                <a:uLnTx/>
                <a:uFillTx/>
                <a:latin typeface="Arial Black" panose="020B0A04020102020204" pitchFamily="34" charset="0"/>
                <a:ea typeface="微软雅黑"/>
              </a:defRPr>
            </a:lvl1pPr>
          </a:lstStyle>
          <a:p>
            <a:pPr marL="0" marR="0" lvl="0" indent="0" algn="ctr" fontAlgn="auto">
              <a:spcAft>
                <a:spcPts val="0"/>
              </a:spcAft>
              <a:buClrTx/>
              <a:buSzTx/>
              <a:buFontTx/>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3159196" y="5104179"/>
            <a:ext cx="5873609" cy="296271"/>
          </a:xfrm>
        </p:spPr>
        <p:txBody>
          <a:bodyPr vert="horz" lIns="91440" tIns="45720" rIns="91440" bIns="45720" rtlCol="0" anchor="ctr">
            <a:noAutofit/>
          </a:bodyPr>
          <a:lstStyle>
            <a:lvl1pPr marL="0" indent="0" algn="ctr">
              <a:buNone/>
              <a:defRPr kumimoji="0" lang="en-US" altLang="zh-CN" sz="1400" b="0" i="0" u="none" strike="noStrike" cap="none" spc="0" normalizeH="0" baseline="0" dirty="0">
                <a:ln>
                  <a:noFill/>
                </a:ln>
                <a:solidFill>
                  <a:schemeClr val="accent5">
                    <a:lumMod val="60000"/>
                    <a:lumOff val="40000"/>
                  </a:schemeClr>
                </a:solidFill>
                <a:effectLst/>
                <a:uLnTx/>
                <a:uFillTx/>
                <a:latin typeface="Arial" panose="020B0604020202090204"/>
                <a:ea typeface="微软雅黑"/>
              </a:defRPr>
            </a:lvl1pPr>
          </a:lstStyle>
          <a:p>
            <a:pPr marL="228600" marR="0" lvl="0" indent="-228600" algn="ctr" fontAlgn="auto">
              <a:spcAft>
                <a:spcPts val="0"/>
              </a:spcAft>
              <a:buClrTx/>
              <a:buSzTx/>
            </a:pPr>
            <a:r>
              <a:rPr lang="en-US" altLang="zh-CN" dirty="0"/>
              <a:t>Signature</a:t>
            </a:r>
            <a:endParaRPr lang="en-US" altLang="zh-CN" dirty="0"/>
          </a:p>
        </p:txBody>
      </p:sp>
      <p:sp>
        <p:nvSpPr>
          <p:cNvPr id="13" name="文本占位符 12"/>
          <p:cNvSpPr>
            <a:spLocks noGrp="1"/>
          </p:cNvSpPr>
          <p:nvPr userDrawn="1">
            <p:ph type="body" sz="quarter" idx="11" hasCustomPrompt="1"/>
          </p:nvPr>
        </p:nvSpPr>
        <p:spPr>
          <a:xfrm>
            <a:off x="3159196" y="5400450"/>
            <a:ext cx="5873609" cy="296271"/>
          </a:xfrm>
        </p:spPr>
        <p:txBody>
          <a:bodyPr vert="horz" lIns="91440" tIns="45720" rIns="91440" bIns="45720" rtlCol="0" anchor="ctr">
            <a:noAutofit/>
          </a:bodyPr>
          <a:lstStyle>
            <a:lvl1pPr marL="0" indent="0" algn="ctr">
              <a:buNone/>
              <a:defRPr kumimoji="0" lang="zh-CN" altLang="en-US" sz="1400" b="0" i="0" u="none" strike="noStrike" cap="none" spc="0" normalizeH="0" baseline="0" dirty="0">
                <a:ln>
                  <a:noFill/>
                </a:ln>
                <a:solidFill>
                  <a:schemeClr val="accent5">
                    <a:lumMod val="60000"/>
                    <a:lumOff val="40000"/>
                  </a:schemeClr>
                </a:solidFill>
                <a:effectLst/>
                <a:uLnTx/>
                <a:uFillTx/>
                <a:latin typeface="Arial" panose="020B0604020202090204"/>
                <a:ea typeface="微软雅黑"/>
              </a:defRPr>
            </a:lvl1pPr>
          </a:lstStyle>
          <a:p>
            <a:pPr marL="228600" marR="0" lvl="0" indent="-228600" algn="ctr" fontAlgn="auto">
              <a:spcAft>
                <a:spcPts val="0"/>
              </a:spcAft>
              <a:buClrTx/>
              <a:buSzTx/>
            </a:pPr>
            <a:r>
              <a:rPr lang="en-US" altLang="zh-CN" dirty="0"/>
              <a:t>Date</a:t>
            </a:r>
            <a:endParaRPr lang="zh-CN" altLang="en-US" dirty="0"/>
          </a:p>
        </p:txBody>
      </p:sp>
      <p:grpSp>
        <p:nvGrpSpPr>
          <p:cNvPr id="197" name="组合 196"/>
          <p:cNvGrpSpPr/>
          <p:nvPr userDrawn="1"/>
        </p:nvGrpSpPr>
        <p:grpSpPr>
          <a:xfrm>
            <a:off x="2281411" y="2423886"/>
            <a:ext cx="7620000" cy="1959429"/>
            <a:chOff x="2281411" y="2423886"/>
            <a:chExt cx="7620000" cy="1959429"/>
          </a:xfrm>
        </p:grpSpPr>
        <p:cxnSp>
          <p:nvCxnSpPr>
            <p:cNvPr id="198" name="直接连接符 197"/>
            <p:cNvCxnSpPr/>
            <p:nvPr/>
          </p:nvCxnSpPr>
          <p:spPr>
            <a:xfrm>
              <a:off x="2281411" y="2423886"/>
              <a:ext cx="76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2281411" y="4383315"/>
              <a:ext cx="7620000"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10" name="iṡḷïďê"/>
          <p:cNvSpPr/>
          <p:nvPr userDrawn="1"/>
        </p:nvSpPr>
        <p:spPr>
          <a:xfrm>
            <a:off x="0" y="0"/>
            <a:ext cx="12192000"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dde2c2de-4721-42d5-ad7a-0e7cc10103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custDataLst>
              <p:tags r:id="rId2"/>
            </p:custDataLst>
          </p:nvPr>
        </p:nvGrpSpPr>
        <p:grpSpPr>
          <a:xfrm>
            <a:off x="987743" y="1092233"/>
            <a:ext cx="10223944" cy="4922092"/>
            <a:chOff x="1071716" y="1247323"/>
            <a:chExt cx="10048568" cy="4837661"/>
          </a:xfrm>
          <a:solidFill>
            <a:schemeClr val="bg1">
              <a:alpha val="64000"/>
            </a:schemeClr>
          </a:solidFill>
        </p:grpSpPr>
        <p:sp>
          <p:nvSpPr>
            <p:cNvPr id="12" name="iṧlïḋè"/>
            <p:cNvSpPr/>
            <p:nvPr/>
          </p:nvSpPr>
          <p:spPr>
            <a:xfrm>
              <a:off x="1071716" y="1560254"/>
              <a:ext cx="2892665" cy="2241492"/>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grpFill/>
            <a:ln w="25400" cap="flat">
              <a:noFill/>
              <a:prstDash val="solid"/>
              <a:miter lim="400000"/>
            </a:ln>
            <a:effectLst/>
          </p:spPr>
          <p:txBody>
            <a:bodyPr anchor="ctr"/>
            <a:lstStyle/>
            <a:p>
              <a:pPr algn="ctr"/>
            </a:p>
          </p:txBody>
        </p:sp>
        <p:sp>
          <p:nvSpPr>
            <p:cNvPr id="13" name="iSḻïḋè"/>
            <p:cNvSpPr/>
            <p:nvPr/>
          </p:nvSpPr>
          <p:spPr>
            <a:xfrm>
              <a:off x="2659645" y="1473576"/>
              <a:ext cx="486286" cy="17532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grpFill/>
            <a:ln w="25400" cap="flat">
              <a:noFill/>
              <a:prstDash val="solid"/>
              <a:miter lim="400000"/>
            </a:ln>
            <a:effectLst/>
          </p:spPr>
          <p:txBody>
            <a:bodyPr anchor="ctr"/>
            <a:lstStyle/>
            <a:p>
              <a:pPr algn="ctr"/>
            </a:p>
          </p:txBody>
        </p:sp>
        <p:sp>
          <p:nvSpPr>
            <p:cNvPr id="14" name="ïśļiḑé"/>
            <p:cNvSpPr/>
            <p:nvPr/>
          </p:nvSpPr>
          <p:spPr>
            <a:xfrm>
              <a:off x="3184375" y="1615331"/>
              <a:ext cx="84303" cy="41888"/>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grpFill/>
            <a:ln w="25400" cap="flat">
              <a:noFill/>
              <a:prstDash val="solid"/>
              <a:miter lim="400000"/>
            </a:ln>
            <a:effectLst/>
          </p:spPr>
          <p:txBody>
            <a:bodyPr anchor="ctr"/>
            <a:lstStyle/>
            <a:p>
              <a:pPr algn="ctr"/>
            </a:p>
          </p:txBody>
        </p:sp>
        <p:sp>
          <p:nvSpPr>
            <p:cNvPr id="15" name="ïšļidé"/>
            <p:cNvSpPr/>
            <p:nvPr/>
          </p:nvSpPr>
          <p:spPr>
            <a:xfrm>
              <a:off x="3215588" y="1484505"/>
              <a:ext cx="150776" cy="76940"/>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grpFill/>
            <a:ln w="25400" cap="flat">
              <a:noFill/>
              <a:prstDash val="solid"/>
              <a:miter lim="400000"/>
            </a:ln>
            <a:effectLst/>
          </p:spPr>
          <p:txBody>
            <a:bodyPr anchor="ctr"/>
            <a:lstStyle/>
            <a:p>
              <a:pPr algn="ctr"/>
            </a:p>
          </p:txBody>
        </p:sp>
        <p:sp>
          <p:nvSpPr>
            <p:cNvPr id="16" name="îśḻïḍé"/>
            <p:cNvSpPr/>
            <p:nvPr/>
          </p:nvSpPr>
          <p:spPr>
            <a:xfrm>
              <a:off x="3377772" y="1484037"/>
              <a:ext cx="117289" cy="51262"/>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grpFill/>
            <a:ln w="25400" cap="flat">
              <a:noFill/>
              <a:prstDash val="solid"/>
              <a:miter lim="400000"/>
            </a:ln>
            <a:effectLst/>
          </p:spPr>
          <p:txBody>
            <a:bodyPr anchor="ctr"/>
            <a:lstStyle/>
            <a:p>
              <a:pPr algn="ctr"/>
            </a:p>
          </p:txBody>
        </p:sp>
        <p:sp>
          <p:nvSpPr>
            <p:cNvPr id="17" name="î$1iḋé"/>
            <p:cNvSpPr/>
            <p:nvPr/>
          </p:nvSpPr>
          <p:spPr>
            <a:xfrm>
              <a:off x="3537340" y="1418200"/>
              <a:ext cx="289161" cy="66258"/>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grpFill/>
            <a:ln w="25400" cap="flat">
              <a:noFill/>
              <a:prstDash val="solid"/>
              <a:miter lim="400000"/>
            </a:ln>
            <a:effectLst/>
          </p:spPr>
          <p:txBody>
            <a:bodyPr anchor="ctr"/>
            <a:lstStyle/>
            <a:p>
              <a:pPr algn="ctr"/>
            </a:p>
          </p:txBody>
        </p:sp>
        <p:sp>
          <p:nvSpPr>
            <p:cNvPr id="18" name="iŝḷïďê"/>
            <p:cNvSpPr/>
            <p:nvPr/>
          </p:nvSpPr>
          <p:spPr>
            <a:xfrm>
              <a:off x="3672980" y="1247323"/>
              <a:ext cx="662519" cy="187834"/>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grpFill/>
            <a:ln w="25400" cap="flat">
              <a:noFill/>
              <a:prstDash val="solid"/>
              <a:miter lim="400000"/>
            </a:ln>
            <a:effectLst/>
          </p:spPr>
          <p:txBody>
            <a:bodyPr anchor="ctr"/>
            <a:lstStyle/>
            <a:p>
              <a:pPr algn="ctr"/>
            </a:p>
          </p:txBody>
        </p:sp>
        <p:sp>
          <p:nvSpPr>
            <p:cNvPr id="19" name="îSḷïḓê"/>
            <p:cNvSpPr/>
            <p:nvPr/>
          </p:nvSpPr>
          <p:spPr>
            <a:xfrm>
              <a:off x="4072085" y="1252852"/>
              <a:ext cx="1290276" cy="661440"/>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grpFill/>
            <a:ln w="25400" cap="flat">
              <a:noFill/>
              <a:prstDash val="solid"/>
              <a:miter lim="400000"/>
            </a:ln>
            <a:effectLst/>
          </p:spPr>
          <p:txBody>
            <a:bodyPr anchor="ctr"/>
            <a:lstStyle/>
            <a:p>
              <a:pPr algn="ctr"/>
            </a:p>
          </p:txBody>
        </p:sp>
        <p:sp>
          <p:nvSpPr>
            <p:cNvPr id="22" name="ïşḻiďe"/>
            <p:cNvSpPr/>
            <p:nvPr/>
          </p:nvSpPr>
          <p:spPr>
            <a:xfrm>
              <a:off x="3479660" y="1494826"/>
              <a:ext cx="530890" cy="368947"/>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grpFill/>
            <a:ln w="25400" cap="flat">
              <a:noFill/>
              <a:prstDash val="solid"/>
              <a:miter lim="400000"/>
            </a:ln>
            <a:effectLst/>
          </p:spPr>
          <p:txBody>
            <a:bodyPr anchor="ctr"/>
            <a:lstStyle/>
            <a:p>
              <a:pPr algn="ctr"/>
            </a:p>
          </p:txBody>
        </p:sp>
        <p:sp>
          <p:nvSpPr>
            <p:cNvPr id="23" name="íşļîde"/>
            <p:cNvSpPr/>
            <p:nvPr/>
          </p:nvSpPr>
          <p:spPr>
            <a:xfrm>
              <a:off x="3367978" y="1754955"/>
              <a:ext cx="134323" cy="63225"/>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grpFill/>
            <a:ln w="25400" cap="flat">
              <a:noFill/>
              <a:prstDash val="solid"/>
              <a:miter lim="400000"/>
            </a:ln>
            <a:effectLst/>
          </p:spPr>
          <p:txBody>
            <a:bodyPr anchor="ctr"/>
            <a:lstStyle/>
            <a:p>
              <a:pPr algn="ctr"/>
            </a:p>
          </p:txBody>
        </p:sp>
        <p:sp>
          <p:nvSpPr>
            <p:cNvPr id="24" name="í$ḷiḋe"/>
            <p:cNvSpPr/>
            <p:nvPr/>
          </p:nvSpPr>
          <p:spPr>
            <a:xfrm>
              <a:off x="3798219" y="2232769"/>
              <a:ext cx="191559" cy="152338"/>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grpFill/>
            <a:ln w="25400" cap="flat">
              <a:noFill/>
              <a:prstDash val="solid"/>
              <a:miter lim="400000"/>
            </a:ln>
            <a:effectLst/>
          </p:spPr>
          <p:txBody>
            <a:bodyPr anchor="ctr"/>
            <a:lstStyle/>
            <a:p>
              <a:pPr algn="ctr"/>
            </a:p>
          </p:txBody>
        </p:sp>
        <p:sp>
          <p:nvSpPr>
            <p:cNvPr id="25" name="iṧ1idê"/>
            <p:cNvSpPr/>
            <p:nvPr/>
          </p:nvSpPr>
          <p:spPr>
            <a:xfrm>
              <a:off x="3443720" y="2870076"/>
              <a:ext cx="43114" cy="31522"/>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grpFill/>
            <a:ln w="25400" cap="flat">
              <a:noFill/>
              <a:prstDash val="solid"/>
              <a:miter lim="400000"/>
            </a:ln>
            <a:effectLst/>
          </p:spPr>
          <p:txBody>
            <a:bodyPr anchor="ctr"/>
            <a:lstStyle/>
            <a:p>
              <a:pPr algn="ctr"/>
            </a:p>
          </p:txBody>
        </p:sp>
        <p:sp>
          <p:nvSpPr>
            <p:cNvPr id="26" name="ïSḻîḑe"/>
            <p:cNvSpPr/>
            <p:nvPr/>
          </p:nvSpPr>
          <p:spPr>
            <a:xfrm>
              <a:off x="2721842" y="3238975"/>
              <a:ext cx="336007" cy="120179"/>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grpFill/>
            <a:ln w="25400" cap="flat">
              <a:noFill/>
              <a:prstDash val="solid"/>
              <a:miter lim="400000"/>
            </a:ln>
            <a:effectLst/>
          </p:spPr>
          <p:txBody>
            <a:bodyPr anchor="ctr"/>
            <a:lstStyle/>
            <a:p>
              <a:pPr algn="ctr"/>
            </a:p>
          </p:txBody>
        </p:sp>
        <p:sp>
          <p:nvSpPr>
            <p:cNvPr id="27" name="ïşļïďè"/>
            <p:cNvSpPr/>
            <p:nvPr/>
          </p:nvSpPr>
          <p:spPr>
            <a:xfrm>
              <a:off x="3014633" y="3360630"/>
              <a:ext cx="222454" cy="69578"/>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grpFill/>
            <a:ln w="25400" cap="flat">
              <a:noFill/>
              <a:prstDash val="solid"/>
              <a:miter lim="400000"/>
            </a:ln>
            <a:effectLst/>
          </p:spPr>
          <p:txBody>
            <a:bodyPr anchor="ctr"/>
            <a:lstStyle/>
            <a:p>
              <a:pPr algn="ctr"/>
            </a:p>
          </p:txBody>
        </p:sp>
        <p:sp>
          <p:nvSpPr>
            <p:cNvPr id="28" name="ïṩliḓè"/>
            <p:cNvSpPr/>
            <p:nvPr/>
          </p:nvSpPr>
          <p:spPr>
            <a:xfrm>
              <a:off x="2895033" y="3401778"/>
              <a:ext cx="72795" cy="30633"/>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grpFill/>
            <a:ln w="25400" cap="flat">
              <a:noFill/>
              <a:prstDash val="solid"/>
              <a:miter lim="400000"/>
            </a:ln>
            <a:effectLst/>
          </p:spPr>
          <p:txBody>
            <a:bodyPr anchor="ctr"/>
            <a:lstStyle/>
            <a:p>
              <a:pPr algn="ctr"/>
            </a:p>
          </p:txBody>
        </p:sp>
        <p:sp>
          <p:nvSpPr>
            <p:cNvPr id="29" name="ïṥļïḍé"/>
            <p:cNvSpPr/>
            <p:nvPr/>
          </p:nvSpPr>
          <p:spPr>
            <a:xfrm>
              <a:off x="3271035" y="3400703"/>
              <a:ext cx="56091" cy="29497"/>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grpFill/>
            <a:ln w="25400" cap="flat">
              <a:noFill/>
              <a:prstDash val="solid"/>
              <a:miter lim="400000"/>
            </a:ln>
            <a:effectLst/>
          </p:spPr>
          <p:txBody>
            <a:bodyPr anchor="ctr"/>
            <a:lstStyle/>
            <a:p>
              <a:pPr algn="ctr"/>
            </a:p>
          </p:txBody>
        </p:sp>
        <p:sp>
          <p:nvSpPr>
            <p:cNvPr id="30" name="iśḷîḑê"/>
            <p:cNvSpPr/>
            <p:nvPr/>
          </p:nvSpPr>
          <p:spPr>
            <a:xfrm>
              <a:off x="3099915" y="3243765"/>
              <a:ext cx="48677" cy="29627"/>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grpFill/>
            <a:ln w="25400" cap="flat">
              <a:noFill/>
              <a:prstDash val="solid"/>
              <a:miter lim="400000"/>
            </a:ln>
            <a:effectLst/>
          </p:spPr>
          <p:txBody>
            <a:bodyPr anchor="ctr"/>
            <a:lstStyle/>
            <a:p>
              <a:pPr algn="ctr"/>
            </a:p>
          </p:txBody>
        </p:sp>
        <p:sp>
          <p:nvSpPr>
            <p:cNvPr id="31" name="ïşḻiḍê"/>
            <p:cNvSpPr/>
            <p:nvPr/>
          </p:nvSpPr>
          <p:spPr>
            <a:xfrm>
              <a:off x="3040202" y="3273501"/>
              <a:ext cx="39982" cy="19197"/>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grpFill/>
            <a:ln w="25400" cap="flat">
              <a:noFill/>
              <a:prstDash val="solid"/>
              <a:miter lim="400000"/>
            </a:ln>
            <a:effectLst/>
          </p:spPr>
          <p:txBody>
            <a:bodyPr anchor="ctr"/>
            <a:lstStyle/>
            <a:p>
              <a:pPr algn="ctr"/>
            </a:p>
          </p:txBody>
        </p:sp>
        <p:sp>
          <p:nvSpPr>
            <p:cNvPr id="32" name="iŝľíḑe"/>
            <p:cNvSpPr/>
            <p:nvPr/>
          </p:nvSpPr>
          <p:spPr>
            <a:xfrm>
              <a:off x="2935381" y="3141153"/>
              <a:ext cx="28333" cy="52676"/>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grpFill/>
            <a:ln w="25400" cap="flat">
              <a:noFill/>
              <a:prstDash val="solid"/>
              <a:miter lim="400000"/>
            </a:ln>
            <a:effectLst/>
          </p:spPr>
          <p:txBody>
            <a:bodyPr anchor="ctr"/>
            <a:lstStyle/>
            <a:p>
              <a:pPr algn="ctr"/>
            </a:p>
          </p:txBody>
        </p:sp>
        <p:sp>
          <p:nvSpPr>
            <p:cNvPr id="33" name="íṩľíḍé"/>
            <p:cNvSpPr/>
            <p:nvPr/>
          </p:nvSpPr>
          <p:spPr>
            <a:xfrm>
              <a:off x="2937717" y="3092070"/>
              <a:ext cx="33856" cy="34429"/>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grpFill/>
            <a:ln w="25400" cap="flat">
              <a:noFill/>
              <a:prstDash val="solid"/>
              <a:miter lim="400000"/>
            </a:ln>
            <a:effectLst/>
          </p:spPr>
          <p:txBody>
            <a:bodyPr anchor="ctr"/>
            <a:lstStyle/>
            <a:p>
              <a:pPr algn="ctr"/>
            </a:p>
          </p:txBody>
        </p:sp>
        <p:sp>
          <p:nvSpPr>
            <p:cNvPr id="34" name="î$1îdé"/>
            <p:cNvSpPr/>
            <p:nvPr/>
          </p:nvSpPr>
          <p:spPr>
            <a:xfrm>
              <a:off x="2983567" y="3093648"/>
              <a:ext cx="25228" cy="36298"/>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grpFill/>
            <a:ln w="25400" cap="flat">
              <a:noFill/>
              <a:prstDash val="solid"/>
              <a:miter lim="400000"/>
            </a:ln>
            <a:effectLst/>
          </p:spPr>
          <p:txBody>
            <a:bodyPr anchor="ctr"/>
            <a:lstStyle/>
            <a:p>
              <a:pPr algn="ctr"/>
            </a:p>
          </p:txBody>
        </p:sp>
        <p:sp>
          <p:nvSpPr>
            <p:cNvPr id="35" name="işļiḑe"/>
            <p:cNvSpPr/>
            <p:nvPr/>
          </p:nvSpPr>
          <p:spPr>
            <a:xfrm>
              <a:off x="2959952" y="3134535"/>
              <a:ext cx="28911" cy="16360"/>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grpFill/>
            <a:ln w="25400" cap="flat">
              <a:noFill/>
              <a:prstDash val="solid"/>
              <a:miter lim="400000"/>
            </a:ln>
            <a:effectLst/>
          </p:spPr>
          <p:txBody>
            <a:bodyPr anchor="ctr"/>
            <a:lstStyle/>
            <a:p>
              <a:pPr algn="ctr"/>
            </a:p>
          </p:txBody>
        </p:sp>
        <p:sp>
          <p:nvSpPr>
            <p:cNvPr id="36" name="íśľîdê"/>
            <p:cNvSpPr/>
            <p:nvPr/>
          </p:nvSpPr>
          <p:spPr>
            <a:xfrm>
              <a:off x="3029817" y="3184357"/>
              <a:ext cx="16360" cy="24826"/>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grpFill/>
            <a:ln w="25400" cap="flat">
              <a:noFill/>
              <a:prstDash val="solid"/>
              <a:miter lim="400000"/>
            </a:ln>
            <a:effectLst/>
          </p:spPr>
          <p:txBody>
            <a:bodyPr anchor="ctr"/>
            <a:lstStyle/>
            <a:p>
              <a:pPr algn="ctr"/>
            </a:p>
          </p:txBody>
        </p:sp>
        <p:sp>
          <p:nvSpPr>
            <p:cNvPr id="37" name="îṧ1íďê"/>
            <p:cNvSpPr/>
            <p:nvPr/>
          </p:nvSpPr>
          <p:spPr>
            <a:xfrm>
              <a:off x="3034154" y="3223970"/>
              <a:ext cx="25012" cy="16370"/>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grpFill/>
            <a:ln w="25400" cap="flat">
              <a:noFill/>
              <a:prstDash val="solid"/>
              <a:miter lim="400000"/>
            </a:ln>
            <a:effectLst/>
          </p:spPr>
          <p:txBody>
            <a:bodyPr anchor="ctr"/>
            <a:lstStyle/>
            <a:p>
              <a:pPr algn="ctr"/>
            </a:p>
          </p:txBody>
        </p:sp>
        <p:sp>
          <p:nvSpPr>
            <p:cNvPr id="38" name="iṥḻîḍê"/>
            <p:cNvSpPr/>
            <p:nvPr/>
          </p:nvSpPr>
          <p:spPr>
            <a:xfrm>
              <a:off x="2785378" y="3359199"/>
              <a:ext cx="31691" cy="21151"/>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grpFill/>
            <a:ln w="25400" cap="flat">
              <a:noFill/>
              <a:prstDash val="solid"/>
              <a:miter lim="400000"/>
            </a:ln>
            <a:effectLst/>
          </p:spPr>
          <p:txBody>
            <a:bodyPr anchor="ctr"/>
            <a:lstStyle/>
            <a:p>
              <a:pPr algn="ctr"/>
            </a:p>
          </p:txBody>
        </p:sp>
        <p:sp>
          <p:nvSpPr>
            <p:cNvPr id="39" name="íšḻiďè"/>
            <p:cNvSpPr/>
            <p:nvPr/>
          </p:nvSpPr>
          <p:spPr>
            <a:xfrm>
              <a:off x="3344267" y="3394292"/>
              <a:ext cx="33620" cy="20352"/>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grpFill/>
            <a:ln w="25400" cap="flat">
              <a:noFill/>
              <a:prstDash val="solid"/>
              <a:miter lim="400000"/>
            </a:ln>
            <a:effectLst/>
          </p:spPr>
          <p:txBody>
            <a:bodyPr anchor="ctr"/>
            <a:lstStyle/>
            <a:p>
              <a:pPr algn="ctr"/>
            </a:p>
          </p:txBody>
        </p:sp>
        <p:sp>
          <p:nvSpPr>
            <p:cNvPr id="40" name="ïśḻíďè"/>
            <p:cNvSpPr/>
            <p:nvPr/>
          </p:nvSpPr>
          <p:spPr>
            <a:xfrm>
              <a:off x="3331641" y="3425859"/>
              <a:ext cx="28455" cy="19036"/>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grpFill/>
            <a:ln w="25400" cap="flat">
              <a:noFill/>
              <a:prstDash val="solid"/>
              <a:miter lim="400000"/>
            </a:ln>
            <a:effectLst/>
          </p:spPr>
          <p:txBody>
            <a:bodyPr anchor="ctr"/>
            <a:lstStyle/>
            <a:p>
              <a:pPr algn="ctr"/>
            </a:p>
          </p:txBody>
        </p:sp>
        <p:sp>
          <p:nvSpPr>
            <p:cNvPr id="41" name="íšliḋè"/>
            <p:cNvSpPr/>
            <p:nvPr/>
          </p:nvSpPr>
          <p:spPr>
            <a:xfrm>
              <a:off x="3393321" y="3447981"/>
              <a:ext cx="35832" cy="22889"/>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grpFill/>
            <a:ln w="25400" cap="flat">
              <a:noFill/>
              <a:prstDash val="solid"/>
              <a:miter lim="400000"/>
            </a:ln>
            <a:effectLst/>
          </p:spPr>
          <p:txBody>
            <a:bodyPr anchor="ctr"/>
            <a:lstStyle/>
            <a:p>
              <a:pPr algn="ctr"/>
            </a:p>
          </p:txBody>
        </p:sp>
        <p:sp>
          <p:nvSpPr>
            <p:cNvPr id="42" name="îšľíḓé"/>
            <p:cNvSpPr/>
            <p:nvPr/>
          </p:nvSpPr>
          <p:spPr>
            <a:xfrm>
              <a:off x="3434240" y="3430336"/>
              <a:ext cx="22284" cy="23522"/>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grpFill/>
            <a:ln w="25400" cap="flat">
              <a:noFill/>
              <a:prstDash val="solid"/>
              <a:miter lim="400000"/>
            </a:ln>
            <a:effectLst/>
          </p:spPr>
          <p:txBody>
            <a:bodyPr anchor="ctr"/>
            <a:lstStyle/>
            <a:p>
              <a:pPr algn="ctr"/>
            </a:p>
          </p:txBody>
        </p:sp>
        <p:sp>
          <p:nvSpPr>
            <p:cNvPr id="43" name="îśliḑé"/>
            <p:cNvSpPr/>
            <p:nvPr/>
          </p:nvSpPr>
          <p:spPr>
            <a:xfrm>
              <a:off x="3386807" y="3401248"/>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grpFill/>
            <a:ln w="25400" cap="flat">
              <a:noFill/>
              <a:prstDash val="solid"/>
              <a:miter lim="400000"/>
            </a:ln>
            <a:effectLst/>
          </p:spPr>
          <p:txBody>
            <a:bodyPr anchor="ctr"/>
            <a:lstStyle/>
            <a:p>
              <a:pPr algn="ctr"/>
            </a:p>
          </p:txBody>
        </p:sp>
        <p:sp>
          <p:nvSpPr>
            <p:cNvPr id="44" name="îṣļîďé"/>
            <p:cNvSpPr/>
            <p:nvPr/>
          </p:nvSpPr>
          <p:spPr>
            <a:xfrm>
              <a:off x="3471329" y="3432447"/>
              <a:ext cx="25215" cy="23805"/>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grpFill/>
            <a:ln w="25400" cap="flat">
              <a:noFill/>
              <a:prstDash val="solid"/>
              <a:miter lim="400000"/>
            </a:ln>
            <a:effectLst/>
          </p:spPr>
          <p:txBody>
            <a:bodyPr anchor="ctr"/>
            <a:lstStyle/>
            <a:p>
              <a:pPr algn="ctr"/>
            </a:p>
          </p:txBody>
        </p:sp>
        <p:sp>
          <p:nvSpPr>
            <p:cNvPr id="45" name="ísliḓé"/>
            <p:cNvSpPr/>
            <p:nvPr/>
          </p:nvSpPr>
          <p:spPr>
            <a:xfrm>
              <a:off x="3444546" y="3470941"/>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grpFill/>
            <a:ln w="25400" cap="flat">
              <a:noFill/>
              <a:prstDash val="solid"/>
              <a:miter lim="400000"/>
            </a:ln>
            <a:effectLst/>
          </p:spPr>
          <p:txBody>
            <a:bodyPr anchor="ctr"/>
            <a:lstStyle/>
            <a:p>
              <a:pPr algn="ctr"/>
            </a:p>
          </p:txBody>
        </p:sp>
        <p:sp>
          <p:nvSpPr>
            <p:cNvPr id="46" name="i$ḻïḋe"/>
            <p:cNvSpPr/>
            <p:nvPr/>
          </p:nvSpPr>
          <p:spPr>
            <a:xfrm>
              <a:off x="3474836" y="3472701"/>
              <a:ext cx="20827" cy="33622"/>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grpFill/>
            <a:ln w="25400" cap="flat">
              <a:noFill/>
              <a:prstDash val="solid"/>
              <a:miter lim="400000"/>
            </a:ln>
            <a:effectLst/>
          </p:spPr>
          <p:txBody>
            <a:bodyPr anchor="ctr"/>
            <a:lstStyle/>
            <a:p>
              <a:pPr algn="ctr"/>
            </a:p>
          </p:txBody>
        </p:sp>
        <p:sp>
          <p:nvSpPr>
            <p:cNvPr id="47" name="îşlîďè"/>
            <p:cNvSpPr/>
            <p:nvPr/>
          </p:nvSpPr>
          <p:spPr>
            <a:xfrm>
              <a:off x="3486460" y="3511833"/>
              <a:ext cx="18556" cy="17467"/>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grpFill/>
            <a:ln w="25400" cap="flat">
              <a:noFill/>
              <a:prstDash val="solid"/>
              <a:miter lim="400000"/>
            </a:ln>
            <a:effectLst/>
          </p:spPr>
          <p:txBody>
            <a:bodyPr anchor="ctr"/>
            <a:lstStyle/>
            <a:p>
              <a:pPr algn="ctr"/>
            </a:p>
          </p:txBody>
        </p:sp>
        <p:sp>
          <p:nvSpPr>
            <p:cNvPr id="48" name="îš1íḑé"/>
            <p:cNvSpPr/>
            <p:nvPr/>
          </p:nvSpPr>
          <p:spPr>
            <a:xfrm>
              <a:off x="3201743" y="3611230"/>
              <a:ext cx="24821" cy="34310"/>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grpFill/>
            <a:ln w="25400" cap="flat">
              <a:noFill/>
              <a:prstDash val="solid"/>
              <a:miter lim="400000"/>
            </a:ln>
            <a:effectLst/>
          </p:spPr>
          <p:txBody>
            <a:bodyPr anchor="ctr"/>
            <a:lstStyle/>
            <a:p>
              <a:pPr algn="ctr"/>
            </a:p>
          </p:txBody>
        </p:sp>
        <p:sp>
          <p:nvSpPr>
            <p:cNvPr id="49" name="iŝḷíḓe"/>
            <p:cNvSpPr/>
            <p:nvPr/>
          </p:nvSpPr>
          <p:spPr>
            <a:xfrm>
              <a:off x="3163762" y="3609243"/>
              <a:ext cx="17550" cy="29518"/>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grpFill/>
            <a:ln w="25400" cap="flat">
              <a:noFill/>
              <a:prstDash val="solid"/>
              <a:miter lim="400000"/>
            </a:ln>
            <a:effectLst/>
          </p:spPr>
          <p:txBody>
            <a:bodyPr anchor="ctr"/>
            <a:lstStyle/>
            <a:p>
              <a:pPr algn="ctr"/>
            </a:p>
          </p:txBody>
        </p:sp>
        <p:sp>
          <p:nvSpPr>
            <p:cNvPr id="50" name="îṣḻîḓe"/>
            <p:cNvSpPr/>
            <p:nvPr/>
          </p:nvSpPr>
          <p:spPr>
            <a:xfrm>
              <a:off x="3499270" y="3543405"/>
              <a:ext cx="20061" cy="18682"/>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grpFill/>
            <a:ln w="25400" cap="flat">
              <a:noFill/>
              <a:prstDash val="solid"/>
              <a:miter lim="400000"/>
            </a:ln>
            <a:effectLst/>
          </p:spPr>
          <p:txBody>
            <a:bodyPr anchor="ctr"/>
            <a:lstStyle/>
            <a:p>
              <a:pPr algn="ctr"/>
            </a:p>
          </p:txBody>
        </p:sp>
        <p:sp>
          <p:nvSpPr>
            <p:cNvPr id="51" name="iṥ1îḍé"/>
            <p:cNvSpPr/>
            <p:nvPr/>
          </p:nvSpPr>
          <p:spPr>
            <a:xfrm>
              <a:off x="3477190" y="3573359"/>
              <a:ext cx="16360" cy="23674"/>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grpFill/>
            <a:ln w="25400" cap="flat">
              <a:noFill/>
              <a:prstDash val="solid"/>
              <a:miter lim="400000"/>
            </a:ln>
            <a:effectLst/>
          </p:spPr>
          <p:txBody>
            <a:bodyPr anchor="ctr"/>
            <a:lstStyle/>
            <a:p>
              <a:pPr algn="ctr"/>
            </a:p>
          </p:txBody>
        </p:sp>
        <p:sp>
          <p:nvSpPr>
            <p:cNvPr id="52" name="îṧ1iḍé"/>
            <p:cNvSpPr/>
            <p:nvPr/>
          </p:nvSpPr>
          <p:spPr>
            <a:xfrm>
              <a:off x="3463227" y="3603633"/>
              <a:ext cx="16360" cy="18373"/>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grpFill/>
            <a:ln w="25400" cap="flat">
              <a:noFill/>
              <a:prstDash val="solid"/>
              <a:miter lim="400000"/>
            </a:ln>
            <a:effectLst/>
          </p:spPr>
          <p:txBody>
            <a:bodyPr anchor="ctr"/>
            <a:lstStyle/>
            <a:p>
              <a:pPr algn="ctr"/>
            </a:p>
          </p:txBody>
        </p:sp>
        <p:sp>
          <p:nvSpPr>
            <p:cNvPr id="53" name="işḷide"/>
            <p:cNvSpPr/>
            <p:nvPr/>
          </p:nvSpPr>
          <p:spPr>
            <a:xfrm>
              <a:off x="3443086" y="3638761"/>
              <a:ext cx="16360" cy="22038"/>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grpFill/>
            <a:ln w="25400" cap="flat">
              <a:noFill/>
              <a:prstDash val="solid"/>
              <a:miter lim="400000"/>
            </a:ln>
            <a:effectLst/>
          </p:spPr>
          <p:txBody>
            <a:bodyPr anchor="ctr"/>
            <a:lstStyle/>
            <a:p>
              <a:pPr algn="ctr"/>
            </a:p>
          </p:txBody>
        </p:sp>
        <p:sp>
          <p:nvSpPr>
            <p:cNvPr id="54" name="íşļîďe"/>
            <p:cNvSpPr/>
            <p:nvPr/>
          </p:nvSpPr>
          <p:spPr>
            <a:xfrm>
              <a:off x="3429659" y="3689387"/>
              <a:ext cx="39165" cy="3852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grpFill/>
            <a:ln w="25400" cap="flat">
              <a:noFill/>
              <a:prstDash val="solid"/>
              <a:miter lim="400000"/>
            </a:ln>
            <a:effectLst/>
          </p:spPr>
          <p:txBody>
            <a:bodyPr anchor="ctr"/>
            <a:lstStyle/>
            <a:p>
              <a:pPr algn="ctr"/>
            </a:p>
          </p:txBody>
        </p:sp>
        <p:sp>
          <p:nvSpPr>
            <p:cNvPr id="55" name="ïŝľîdé"/>
            <p:cNvSpPr/>
            <p:nvPr/>
          </p:nvSpPr>
          <p:spPr>
            <a:xfrm>
              <a:off x="3541688" y="3591732"/>
              <a:ext cx="25710" cy="21915"/>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grpFill/>
            <a:ln w="25400" cap="flat">
              <a:noFill/>
              <a:prstDash val="solid"/>
              <a:miter lim="400000"/>
            </a:ln>
            <a:effectLst/>
          </p:spPr>
          <p:txBody>
            <a:bodyPr anchor="ctr"/>
            <a:lstStyle/>
            <a:p>
              <a:pPr algn="ctr"/>
            </a:p>
          </p:txBody>
        </p:sp>
        <p:sp>
          <p:nvSpPr>
            <p:cNvPr id="56" name="is1íḑè"/>
            <p:cNvSpPr/>
            <p:nvPr/>
          </p:nvSpPr>
          <p:spPr>
            <a:xfrm>
              <a:off x="3470588" y="3663018"/>
              <a:ext cx="21475" cy="16360"/>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grpFill/>
            <a:ln w="25400" cap="flat">
              <a:noFill/>
              <a:prstDash val="solid"/>
              <a:miter lim="400000"/>
            </a:ln>
            <a:effectLst/>
          </p:spPr>
          <p:txBody>
            <a:bodyPr anchor="ctr"/>
            <a:lstStyle/>
            <a:p>
              <a:pPr algn="ctr"/>
            </a:p>
          </p:txBody>
        </p:sp>
        <p:sp>
          <p:nvSpPr>
            <p:cNvPr id="57" name="íṧľîḓê"/>
            <p:cNvSpPr/>
            <p:nvPr/>
          </p:nvSpPr>
          <p:spPr>
            <a:xfrm>
              <a:off x="1825926" y="2244407"/>
              <a:ext cx="83204" cy="74274"/>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grpFill/>
            <a:ln w="25400" cap="flat">
              <a:noFill/>
              <a:prstDash val="solid"/>
              <a:miter lim="400000"/>
            </a:ln>
            <a:effectLst/>
          </p:spPr>
          <p:txBody>
            <a:bodyPr anchor="ctr"/>
            <a:lstStyle/>
            <a:p>
              <a:pPr algn="ctr"/>
            </a:p>
          </p:txBody>
        </p:sp>
        <p:sp>
          <p:nvSpPr>
            <p:cNvPr id="58" name="îslidé"/>
            <p:cNvSpPr/>
            <p:nvPr/>
          </p:nvSpPr>
          <p:spPr>
            <a:xfrm>
              <a:off x="1823323" y="2056804"/>
              <a:ext cx="44228" cy="48802"/>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grpFill/>
            <a:ln w="25400" cap="flat">
              <a:noFill/>
              <a:prstDash val="solid"/>
              <a:miter lim="400000"/>
            </a:ln>
            <a:effectLst/>
          </p:spPr>
          <p:txBody>
            <a:bodyPr anchor="ctr"/>
            <a:lstStyle/>
            <a:p>
              <a:pPr algn="ctr"/>
            </a:p>
          </p:txBody>
        </p:sp>
        <p:sp>
          <p:nvSpPr>
            <p:cNvPr id="59" name="íṥľïḋê"/>
            <p:cNvSpPr/>
            <p:nvPr/>
          </p:nvSpPr>
          <p:spPr>
            <a:xfrm>
              <a:off x="1819244" y="2000935"/>
              <a:ext cx="28061" cy="42326"/>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grpFill/>
            <a:ln w="25400" cap="flat">
              <a:noFill/>
              <a:prstDash val="solid"/>
              <a:miter lim="400000"/>
            </a:ln>
            <a:effectLst/>
          </p:spPr>
          <p:txBody>
            <a:bodyPr anchor="ctr"/>
            <a:lstStyle/>
            <a:p>
              <a:pPr algn="ctr"/>
            </a:p>
          </p:txBody>
        </p:sp>
        <p:sp>
          <p:nvSpPr>
            <p:cNvPr id="60" name="íṡļiḓé"/>
            <p:cNvSpPr/>
            <p:nvPr/>
          </p:nvSpPr>
          <p:spPr>
            <a:xfrm>
              <a:off x="1856174" y="2020886"/>
              <a:ext cx="16360" cy="18569"/>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grpFill/>
            <a:ln w="25400" cap="flat">
              <a:noFill/>
              <a:prstDash val="solid"/>
              <a:miter lim="400000"/>
            </a:ln>
            <a:effectLst/>
          </p:spPr>
          <p:txBody>
            <a:bodyPr anchor="ctr"/>
            <a:lstStyle/>
            <a:p>
              <a:pPr algn="ctr"/>
            </a:p>
          </p:txBody>
        </p:sp>
        <p:sp>
          <p:nvSpPr>
            <p:cNvPr id="61" name="išḷîďè"/>
            <p:cNvSpPr/>
            <p:nvPr/>
          </p:nvSpPr>
          <p:spPr>
            <a:xfrm>
              <a:off x="1296107" y="1987859"/>
              <a:ext cx="91303" cy="4293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grpFill/>
            <a:ln w="25400" cap="flat">
              <a:noFill/>
              <a:prstDash val="solid"/>
              <a:miter lim="400000"/>
            </a:ln>
            <a:effectLst/>
          </p:spPr>
          <p:txBody>
            <a:bodyPr anchor="ctr"/>
            <a:lstStyle/>
            <a:p>
              <a:pPr algn="ctr"/>
            </a:p>
          </p:txBody>
        </p:sp>
        <p:sp>
          <p:nvSpPr>
            <p:cNvPr id="62" name="îşľíḓè"/>
            <p:cNvSpPr/>
            <p:nvPr/>
          </p:nvSpPr>
          <p:spPr>
            <a:xfrm>
              <a:off x="2777576" y="3634434"/>
              <a:ext cx="1575803" cy="2366543"/>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grpFill/>
            <a:ln w="25400" cap="flat">
              <a:noFill/>
              <a:prstDash val="solid"/>
              <a:miter lim="400000"/>
            </a:ln>
            <a:effectLst/>
          </p:spPr>
          <p:txBody>
            <a:bodyPr anchor="ctr"/>
            <a:lstStyle/>
            <a:p>
              <a:pPr algn="ctr"/>
            </a:p>
          </p:txBody>
        </p:sp>
        <p:sp>
          <p:nvSpPr>
            <p:cNvPr id="63" name="îšlîdê"/>
            <p:cNvSpPr/>
            <p:nvPr/>
          </p:nvSpPr>
          <p:spPr>
            <a:xfrm>
              <a:off x="3559421" y="5995142"/>
              <a:ext cx="176422" cy="89842"/>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grpFill/>
            <a:ln w="25400" cap="flat">
              <a:noFill/>
              <a:prstDash val="solid"/>
              <a:miter lim="400000"/>
            </a:ln>
            <a:effectLst/>
          </p:spPr>
          <p:txBody>
            <a:bodyPr anchor="ctr"/>
            <a:lstStyle/>
            <a:p>
              <a:pPr algn="ctr"/>
            </a:p>
          </p:txBody>
        </p:sp>
        <p:sp>
          <p:nvSpPr>
            <p:cNvPr id="64" name="ïšļîḋé"/>
            <p:cNvSpPr/>
            <p:nvPr/>
          </p:nvSpPr>
          <p:spPr>
            <a:xfrm>
              <a:off x="3768642" y="5937250"/>
              <a:ext cx="110098" cy="46701"/>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grpFill/>
            <a:ln w="25400" cap="flat">
              <a:noFill/>
              <a:prstDash val="solid"/>
              <a:miter lim="400000"/>
            </a:ln>
            <a:effectLst/>
          </p:spPr>
          <p:txBody>
            <a:bodyPr anchor="ctr"/>
            <a:lstStyle/>
            <a:p>
              <a:pPr algn="ctr"/>
            </a:p>
          </p:txBody>
        </p:sp>
        <p:sp>
          <p:nvSpPr>
            <p:cNvPr id="65" name="iśḻiḓe"/>
            <p:cNvSpPr/>
            <p:nvPr/>
          </p:nvSpPr>
          <p:spPr>
            <a:xfrm>
              <a:off x="4951705" y="2729160"/>
              <a:ext cx="2278812" cy="2612773"/>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grpFill/>
            <a:ln w="25400" cap="flat">
              <a:noFill/>
              <a:prstDash val="solid"/>
              <a:miter lim="400000"/>
            </a:ln>
            <a:effectLst/>
          </p:spPr>
          <p:txBody>
            <a:bodyPr anchor="ctr"/>
            <a:lstStyle/>
            <a:p>
              <a:pPr algn="ctr"/>
            </a:p>
          </p:txBody>
        </p:sp>
        <p:sp>
          <p:nvSpPr>
            <p:cNvPr id="66" name="ïś1îḍê"/>
            <p:cNvSpPr/>
            <p:nvPr/>
          </p:nvSpPr>
          <p:spPr>
            <a:xfrm>
              <a:off x="7392962" y="4263491"/>
              <a:ext cx="22472" cy="2732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grpFill/>
            <a:ln w="25400" cap="flat">
              <a:noFill/>
              <a:prstDash val="solid"/>
              <a:miter lim="400000"/>
            </a:ln>
            <a:effectLst/>
          </p:spPr>
          <p:txBody>
            <a:bodyPr anchor="ctr"/>
            <a:lstStyle/>
            <a:p>
              <a:pPr algn="ctr"/>
            </a:p>
          </p:txBody>
        </p:sp>
        <p:sp>
          <p:nvSpPr>
            <p:cNvPr id="67" name="işlïḑe"/>
            <p:cNvSpPr/>
            <p:nvPr/>
          </p:nvSpPr>
          <p:spPr>
            <a:xfrm>
              <a:off x="6950702" y="4538501"/>
              <a:ext cx="248466" cy="475742"/>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grpFill/>
            <a:ln w="25400" cap="flat">
              <a:noFill/>
              <a:prstDash val="solid"/>
              <a:miter lim="400000"/>
            </a:ln>
            <a:effectLst/>
          </p:spPr>
          <p:txBody>
            <a:bodyPr anchor="ctr"/>
            <a:lstStyle/>
            <a:p>
              <a:pPr algn="ctr"/>
            </a:p>
          </p:txBody>
        </p:sp>
        <p:sp>
          <p:nvSpPr>
            <p:cNvPr id="68" name="ísḷiḍè"/>
            <p:cNvSpPr/>
            <p:nvPr/>
          </p:nvSpPr>
          <p:spPr>
            <a:xfrm>
              <a:off x="7015877" y="4582107"/>
              <a:ext cx="16360" cy="2566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grpFill/>
            <a:ln w="25400" cap="flat">
              <a:noFill/>
              <a:prstDash val="solid"/>
              <a:miter lim="400000"/>
            </a:ln>
            <a:effectLst/>
          </p:spPr>
          <p:txBody>
            <a:bodyPr anchor="ctr"/>
            <a:lstStyle/>
            <a:p>
              <a:pPr algn="ctr"/>
            </a:p>
          </p:txBody>
        </p:sp>
        <p:sp>
          <p:nvSpPr>
            <p:cNvPr id="69" name="îŝlîḋê"/>
            <p:cNvSpPr/>
            <p:nvPr/>
          </p:nvSpPr>
          <p:spPr>
            <a:xfrm>
              <a:off x="6990181" y="4542570"/>
              <a:ext cx="21071" cy="20646"/>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grpFill/>
            <a:ln w="25400" cap="flat">
              <a:noFill/>
              <a:prstDash val="solid"/>
              <a:miter lim="400000"/>
            </a:ln>
            <a:effectLst/>
          </p:spPr>
          <p:txBody>
            <a:bodyPr anchor="ctr"/>
            <a:lstStyle/>
            <a:p>
              <a:pPr algn="ctr"/>
            </a:p>
          </p:txBody>
        </p:sp>
        <p:sp>
          <p:nvSpPr>
            <p:cNvPr id="70" name="iṡļiḍé"/>
            <p:cNvSpPr/>
            <p:nvPr/>
          </p:nvSpPr>
          <p:spPr>
            <a:xfrm>
              <a:off x="6964606" y="4555580"/>
              <a:ext cx="20339" cy="16639"/>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grpFill/>
            <a:ln w="25400" cap="flat">
              <a:noFill/>
              <a:prstDash val="solid"/>
              <a:miter lim="400000"/>
            </a:ln>
            <a:effectLst/>
          </p:spPr>
          <p:txBody>
            <a:bodyPr anchor="ctr"/>
            <a:lstStyle/>
            <a:p>
              <a:pPr algn="ctr"/>
            </a:p>
          </p:txBody>
        </p:sp>
        <p:sp>
          <p:nvSpPr>
            <p:cNvPr id="71" name="íś1iḍé"/>
            <p:cNvSpPr/>
            <p:nvPr/>
          </p:nvSpPr>
          <p:spPr>
            <a:xfrm>
              <a:off x="6946134" y="4515244"/>
              <a:ext cx="16360" cy="24039"/>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grpFill/>
            <a:ln w="25400" cap="flat">
              <a:noFill/>
              <a:prstDash val="solid"/>
              <a:miter lim="400000"/>
            </a:ln>
            <a:effectLst/>
          </p:spPr>
          <p:txBody>
            <a:bodyPr anchor="ctr"/>
            <a:lstStyle/>
            <a:p>
              <a:pPr algn="ctr"/>
            </a:p>
          </p:txBody>
        </p:sp>
        <p:sp>
          <p:nvSpPr>
            <p:cNvPr id="72" name="íšľíḑe"/>
            <p:cNvSpPr/>
            <p:nvPr/>
          </p:nvSpPr>
          <p:spPr>
            <a:xfrm>
              <a:off x="7355849" y="4831107"/>
              <a:ext cx="26760" cy="35791"/>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grpFill/>
            <a:ln w="25400" cap="flat">
              <a:noFill/>
              <a:prstDash val="solid"/>
              <a:miter lim="400000"/>
            </a:ln>
            <a:effectLst/>
          </p:spPr>
          <p:txBody>
            <a:bodyPr anchor="ctr"/>
            <a:lstStyle/>
            <a:p>
              <a:pPr algn="ctr"/>
            </a:p>
          </p:txBody>
        </p:sp>
        <p:sp>
          <p:nvSpPr>
            <p:cNvPr id="73" name="îşľíḍe"/>
            <p:cNvSpPr/>
            <p:nvPr/>
          </p:nvSpPr>
          <p:spPr>
            <a:xfrm>
              <a:off x="7418815" y="4803555"/>
              <a:ext cx="16360" cy="23507"/>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grpFill/>
            <a:ln w="25400" cap="flat">
              <a:noFill/>
              <a:prstDash val="solid"/>
              <a:miter lim="400000"/>
            </a:ln>
            <a:effectLst/>
          </p:spPr>
          <p:txBody>
            <a:bodyPr anchor="ctr"/>
            <a:lstStyle/>
            <a:p>
              <a:pPr algn="ctr"/>
            </a:p>
          </p:txBody>
        </p:sp>
        <p:sp>
          <p:nvSpPr>
            <p:cNvPr id="74" name="ïşḻîḑe"/>
            <p:cNvSpPr/>
            <p:nvPr/>
          </p:nvSpPr>
          <p:spPr>
            <a:xfrm>
              <a:off x="5322768" y="4656828"/>
              <a:ext cx="31865" cy="30264"/>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grpFill/>
            <a:ln w="25400" cap="flat">
              <a:noFill/>
              <a:prstDash val="solid"/>
              <a:miter lim="400000"/>
            </a:ln>
            <a:effectLst/>
          </p:spPr>
          <p:txBody>
            <a:bodyPr anchor="ctr"/>
            <a:lstStyle/>
            <a:p>
              <a:pPr algn="ctr"/>
            </a:p>
          </p:txBody>
        </p:sp>
        <p:sp>
          <p:nvSpPr>
            <p:cNvPr id="75" name="ïsḻiḑe"/>
            <p:cNvSpPr/>
            <p:nvPr/>
          </p:nvSpPr>
          <p:spPr>
            <a:xfrm>
              <a:off x="5724659" y="4042992"/>
              <a:ext cx="23245" cy="213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grpFill/>
            <a:ln w="25400" cap="flat">
              <a:noFill/>
              <a:prstDash val="solid"/>
              <a:miter lim="400000"/>
            </a:ln>
            <a:effectLst/>
          </p:spPr>
          <p:txBody>
            <a:bodyPr anchor="ctr"/>
            <a:lstStyle/>
            <a:p>
              <a:pPr algn="ctr"/>
            </a:p>
          </p:txBody>
        </p:sp>
        <p:sp>
          <p:nvSpPr>
            <p:cNvPr id="76" name="iSľîḍe"/>
            <p:cNvSpPr/>
            <p:nvPr/>
          </p:nvSpPr>
          <p:spPr>
            <a:xfrm>
              <a:off x="5797850" y="3949493"/>
              <a:ext cx="20701" cy="16360"/>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grpFill/>
            <a:ln w="25400" cap="flat">
              <a:noFill/>
              <a:prstDash val="solid"/>
              <a:miter lim="400000"/>
            </a:ln>
            <a:effectLst/>
          </p:spPr>
          <p:txBody>
            <a:bodyPr anchor="ctr"/>
            <a:lstStyle/>
            <a:p>
              <a:pPr algn="ctr"/>
            </a:p>
          </p:txBody>
        </p:sp>
        <p:sp>
          <p:nvSpPr>
            <p:cNvPr id="77" name="isḷiďé"/>
            <p:cNvSpPr/>
            <p:nvPr/>
          </p:nvSpPr>
          <p:spPr>
            <a:xfrm>
              <a:off x="5771093" y="4007307"/>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grpFill/>
            <a:ln w="25400" cap="flat">
              <a:noFill/>
              <a:prstDash val="solid"/>
              <a:miter lim="400000"/>
            </a:ln>
            <a:effectLst/>
          </p:spPr>
          <p:txBody>
            <a:bodyPr anchor="ctr"/>
            <a:lstStyle/>
            <a:p>
              <a:pPr algn="ctr"/>
            </a:p>
          </p:txBody>
        </p:sp>
        <p:sp>
          <p:nvSpPr>
            <p:cNvPr id="78" name="ïṡ1idè"/>
            <p:cNvSpPr/>
            <p:nvPr/>
          </p:nvSpPr>
          <p:spPr>
            <a:xfrm>
              <a:off x="4744799" y="3515700"/>
              <a:ext cx="23569" cy="20839"/>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grpFill/>
            <a:ln w="25400" cap="flat">
              <a:noFill/>
              <a:prstDash val="solid"/>
              <a:miter lim="400000"/>
            </a:ln>
            <a:effectLst/>
          </p:spPr>
          <p:txBody>
            <a:bodyPr anchor="ctr"/>
            <a:lstStyle/>
            <a:p>
              <a:pPr algn="ctr"/>
            </a:p>
          </p:txBody>
        </p:sp>
        <p:sp>
          <p:nvSpPr>
            <p:cNvPr id="79" name="íṧ1îḍè"/>
            <p:cNvSpPr/>
            <p:nvPr/>
          </p:nvSpPr>
          <p:spPr>
            <a:xfrm>
              <a:off x="4718288" y="3519867"/>
              <a:ext cx="18421" cy="1792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grpFill/>
            <a:ln w="25400" cap="flat">
              <a:noFill/>
              <a:prstDash val="solid"/>
              <a:miter lim="400000"/>
            </a:ln>
            <a:effectLst/>
          </p:spPr>
          <p:txBody>
            <a:bodyPr anchor="ctr"/>
            <a:lstStyle/>
            <a:p>
              <a:pPr algn="ctr"/>
            </a:p>
          </p:txBody>
        </p:sp>
        <p:sp>
          <p:nvSpPr>
            <p:cNvPr id="80" name="îšḷiḋè"/>
            <p:cNvSpPr/>
            <p:nvPr/>
          </p:nvSpPr>
          <p:spPr>
            <a:xfrm>
              <a:off x="4711539" y="3478504"/>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grpFill/>
            <a:ln w="25400" cap="flat">
              <a:noFill/>
              <a:prstDash val="solid"/>
              <a:miter lim="400000"/>
            </a:ln>
            <a:effectLst/>
          </p:spPr>
          <p:txBody>
            <a:bodyPr anchor="ctr"/>
            <a:lstStyle/>
            <a:p>
              <a:pPr algn="ctr"/>
            </a:p>
          </p:txBody>
        </p:sp>
        <p:sp>
          <p:nvSpPr>
            <p:cNvPr id="81" name="îslídé"/>
            <p:cNvSpPr/>
            <p:nvPr/>
          </p:nvSpPr>
          <p:spPr>
            <a:xfrm>
              <a:off x="4753604" y="348042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grpFill/>
            <a:ln w="25400" cap="flat">
              <a:noFill/>
              <a:prstDash val="solid"/>
              <a:miter lim="400000"/>
            </a:ln>
            <a:effectLst/>
          </p:spPr>
          <p:txBody>
            <a:bodyPr anchor="ctr"/>
            <a:lstStyle/>
            <a:p>
              <a:pPr algn="ctr"/>
            </a:p>
          </p:txBody>
        </p:sp>
        <p:sp>
          <p:nvSpPr>
            <p:cNvPr id="82" name="îşļiḋe"/>
            <p:cNvSpPr/>
            <p:nvPr/>
          </p:nvSpPr>
          <p:spPr>
            <a:xfrm>
              <a:off x="4664619" y="3447009"/>
              <a:ext cx="16360" cy="2209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grpFill/>
            <a:ln w="25400" cap="flat">
              <a:noFill/>
              <a:prstDash val="solid"/>
              <a:miter lim="400000"/>
            </a:ln>
            <a:effectLst/>
          </p:spPr>
          <p:txBody>
            <a:bodyPr anchor="ctr"/>
            <a:lstStyle/>
            <a:p>
              <a:pPr algn="ctr"/>
            </a:p>
          </p:txBody>
        </p:sp>
        <p:sp>
          <p:nvSpPr>
            <p:cNvPr id="83" name="íṣ1íḓe"/>
            <p:cNvSpPr/>
            <p:nvPr/>
          </p:nvSpPr>
          <p:spPr>
            <a:xfrm>
              <a:off x="6355015" y="1385657"/>
              <a:ext cx="4055030" cy="2652259"/>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grpFill/>
            <a:ln w="25400" cap="flat">
              <a:noFill/>
              <a:prstDash val="solid"/>
              <a:miter lim="400000"/>
            </a:ln>
            <a:effectLst/>
          </p:spPr>
          <p:txBody>
            <a:bodyPr anchor="ctr"/>
            <a:lstStyle/>
            <a:p>
              <a:pPr algn="ctr"/>
            </a:p>
          </p:txBody>
        </p:sp>
        <p:sp>
          <p:nvSpPr>
            <p:cNvPr id="84" name="ïş1îḓé"/>
            <p:cNvSpPr/>
            <p:nvPr/>
          </p:nvSpPr>
          <p:spPr>
            <a:xfrm>
              <a:off x="7558388" y="1310558"/>
              <a:ext cx="328933" cy="89526"/>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grpFill/>
            <a:ln w="25400" cap="flat">
              <a:noFill/>
              <a:prstDash val="solid"/>
              <a:miter lim="400000"/>
            </a:ln>
            <a:effectLst/>
          </p:spPr>
          <p:txBody>
            <a:bodyPr anchor="ctr"/>
            <a:lstStyle/>
            <a:p>
              <a:pPr algn="ctr"/>
            </a:p>
          </p:txBody>
        </p:sp>
        <p:sp>
          <p:nvSpPr>
            <p:cNvPr id="85" name="iṣļiďé"/>
            <p:cNvSpPr/>
            <p:nvPr/>
          </p:nvSpPr>
          <p:spPr>
            <a:xfrm>
              <a:off x="9628653" y="2148074"/>
              <a:ext cx="217835" cy="255740"/>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grpFill/>
            <a:ln w="25400" cap="flat">
              <a:noFill/>
              <a:prstDash val="solid"/>
              <a:miter lim="400000"/>
            </a:ln>
            <a:effectLst/>
          </p:spPr>
          <p:txBody>
            <a:bodyPr anchor="ctr"/>
            <a:lstStyle/>
            <a:p>
              <a:pPr algn="ctr"/>
            </a:p>
          </p:txBody>
        </p:sp>
        <p:sp>
          <p:nvSpPr>
            <p:cNvPr id="86" name="íSḻíḓé"/>
            <p:cNvSpPr/>
            <p:nvPr/>
          </p:nvSpPr>
          <p:spPr>
            <a:xfrm>
              <a:off x="9834882" y="2436351"/>
              <a:ext cx="152671" cy="145223"/>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grpFill/>
            <a:ln w="25400" cap="flat">
              <a:noFill/>
              <a:prstDash val="solid"/>
              <a:miter lim="400000"/>
            </a:ln>
            <a:effectLst/>
          </p:spPr>
          <p:txBody>
            <a:bodyPr anchor="ctr"/>
            <a:lstStyle/>
            <a:p>
              <a:pPr algn="ctr"/>
            </a:p>
          </p:txBody>
        </p:sp>
        <p:sp>
          <p:nvSpPr>
            <p:cNvPr id="87" name="iṥlîḋe"/>
            <p:cNvSpPr/>
            <p:nvPr/>
          </p:nvSpPr>
          <p:spPr>
            <a:xfrm>
              <a:off x="9716338" y="2591817"/>
              <a:ext cx="274646" cy="265853"/>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grpFill/>
            <a:ln w="25400" cap="flat">
              <a:noFill/>
              <a:prstDash val="solid"/>
              <a:miter lim="400000"/>
            </a:ln>
            <a:effectLst/>
          </p:spPr>
          <p:txBody>
            <a:bodyPr anchor="ctr"/>
            <a:lstStyle/>
            <a:p>
              <a:pPr algn="ctr"/>
            </a:p>
          </p:txBody>
        </p:sp>
        <p:sp>
          <p:nvSpPr>
            <p:cNvPr id="88" name="ï$ļïdê"/>
            <p:cNvSpPr/>
            <p:nvPr/>
          </p:nvSpPr>
          <p:spPr>
            <a:xfrm>
              <a:off x="9773896" y="2850018"/>
              <a:ext cx="47636" cy="42571"/>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grpFill/>
            <a:ln w="25400" cap="flat">
              <a:noFill/>
              <a:prstDash val="solid"/>
              <a:miter lim="400000"/>
            </a:ln>
            <a:effectLst/>
          </p:spPr>
          <p:txBody>
            <a:bodyPr anchor="ctr"/>
            <a:lstStyle/>
            <a:p>
              <a:pPr algn="ctr"/>
            </a:p>
          </p:txBody>
        </p:sp>
        <p:sp>
          <p:nvSpPr>
            <p:cNvPr id="89" name="íṡ1îde"/>
            <p:cNvSpPr/>
            <p:nvPr/>
          </p:nvSpPr>
          <p:spPr>
            <a:xfrm>
              <a:off x="9703522" y="2858648"/>
              <a:ext cx="58652" cy="83042"/>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grpFill/>
            <a:ln w="25400" cap="flat">
              <a:noFill/>
              <a:prstDash val="solid"/>
              <a:miter lim="400000"/>
            </a:ln>
            <a:effectLst/>
          </p:spPr>
          <p:txBody>
            <a:bodyPr anchor="ctr"/>
            <a:lstStyle/>
            <a:p>
              <a:pPr algn="ctr"/>
            </a:p>
          </p:txBody>
        </p:sp>
        <p:sp>
          <p:nvSpPr>
            <p:cNvPr id="90" name="išľîḍè"/>
            <p:cNvSpPr/>
            <p:nvPr/>
          </p:nvSpPr>
          <p:spPr>
            <a:xfrm>
              <a:off x="9478424" y="3163043"/>
              <a:ext cx="55804" cy="107550"/>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grpFill/>
            <a:ln w="25400" cap="flat">
              <a:noFill/>
              <a:prstDash val="solid"/>
              <a:miter lim="400000"/>
            </a:ln>
            <a:effectLst/>
          </p:spPr>
          <p:txBody>
            <a:bodyPr anchor="ctr"/>
            <a:lstStyle/>
            <a:p>
              <a:pPr algn="ctr"/>
            </a:p>
          </p:txBody>
        </p:sp>
        <p:sp>
          <p:nvSpPr>
            <p:cNvPr id="91" name="ïŝ1iḓe"/>
            <p:cNvSpPr/>
            <p:nvPr/>
          </p:nvSpPr>
          <p:spPr>
            <a:xfrm>
              <a:off x="9135285" y="3359667"/>
              <a:ext cx="61216" cy="64164"/>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grpFill/>
            <a:ln w="25400" cap="flat">
              <a:noFill/>
              <a:prstDash val="solid"/>
              <a:miter lim="400000"/>
            </a:ln>
            <a:effectLst/>
          </p:spPr>
          <p:txBody>
            <a:bodyPr anchor="ctr"/>
            <a:lstStyle/>
            <a:p>
              <a:pPr algn="ctr"/>
            </a:p>
          </p:txBody>
        </p:sp>
        <p:sp>
          <p:nvSpPr>
            <p:cNvPr id="92" name="íSḻíde"/>
            <p:cNvSpPr/>
            <p:nvPr/>
          </p:nvSpPr>
          <p:spPr>
            <a:xfrm>
              <a:off x="9517257" y="3403769"/>
              <a:ext cx="158867" cy="207893"/>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grpFill/>
            <a:ln w="25400" cap="flat">
              <a:noFill/>
              <a:prstDash val="solid"/>
              <a:miter lim="400000"/>
            </a:ln>
            <a:effectLst/>
          </p:spPr>
          <p:txBody>
            <a:bodyPr anchor="ctr"/>
            <a:lstStyle/>
            <a:p>
              <a:pPr algn="ctr"/>
            </a:p>
          </p:txBody>
        </p:sp>
        <p:sp>
          <p:nvSpPr>
            <p:cNvPr id="93" name="ïṡḷïďé"/>
            <p:cNvSpPr/>
            <p:nvPr/>
          </p:nvSpPr>
          <p:spPr>
            <a:xfrm>
              <a:off x="9453604" y="3685864"/>
              <a:ext cx="89307" cy="96995"/>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grpFill/>
            <a:ln w="25400" cap="flat">
              <a:noFill/>
              <a:prstDash val="solid"/>
              <a:miter lim="400000"/>
            </a:ln>
            <a:effectLst/>
          </p:spPr>
          <p:txBody>
            <a:bodyPr anchor="ctr"/>
            <a:lstStyle/>
            <a:p>
              <a:pPr algn="ctr"/>
            </a:p>
          </p:txBody>
        </p:sp>
        <p:sp>
          <p:nvSpPr>
            <p:cNvPr id="94" name="i$ļïḓé"/>
            <p:cNvSpPr/>
            <p:nvPr/>
          </p:nvSpPr>
          <p:spPr>
            <a:xfrm>
              <a:off x="9553899" y="3604386"/>
              <a:ext cx="41967" cy="41633"/>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grpFill/>
            <a:ln w="25400" cap="flat">
              <a:noFill/>
              <a:prstDash val="solid"/>
              <a:miter lim="400000"/>
            </a:ln>
            <a:effectLst/>
          </p:spPr>
          <p:txBody>
            <a:bodyPr anchor="ctr"/>
            <a:lstStyle/>
            <a:p>
              <a:pPr algn="ctr"/>
            </a:p>
          </p:txBody>
        </p:sp>
        <p:sp>
          <p:nvSpPr>
            <p:cNvPr id="95" name="íṧḻïdê"/>
            <p:cNvSpPr/>
            <p:nvPr/>
          </p:nvSpPr>
          <p:spPr>
            <a:xfrm>
              <a:off x="9690104" y="3635830"/>
              <a:ext cx="70568" cy="49078"/>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grpFill/>
            <a:ln w="25400" cap="flat">
              <a:noFill/>
              <a:prstDash val="solid"/>
              <a:miter lim="400000"/>
            </a:ln>
            <a:effectLst/>
          </p:spPr>
          <p:txBody>
            <a:bodyPr anchor="ctr"/>
            <a:lstStyle/>
            <a:p>
              <a:pPr algn="ctr"/>
            </a:p>
          </p:txBody>
        </p:sp>
        <p:sp>
          <p:nvSpPr>
            <p:cNvPr id="96" name="íṣlïḑé"/>
            <p:cNvSpPr/>
            <p:nvPr/>
          </p:nvSpPr>
          <p:spPr>
            <a:xfrm>
              <a:off x="9646111" y="3565738"/>
              <a:ext cx="19467" cy="25344"/>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grpFill/>
            <a:ln w="25400" cap="flat">
              <a:noFill/>
              <a:prstDash val="solid"/>
              <a:miter lim="400000"/>
            </a:ln>
            <a:effectLst/>
          </p:spPr>
          <p:txBody>
            <a:bodyPr anchor="ctr"/>
            <a:lstStyle/>
            <a:p>
              <a:pPr algn="ctr"/>
            </a:p>
          </p:txBody>
        </p:sp>
        <p:sp>
          <p:nvSpPr>
            <p:cNvPr id="97" name="iŝľíḑe"/>
            <p:cNvSpPr/>
            <p:nvPr/>
          </p:nvSpPr>
          <p:spPr>
            <a:xfrm>
              <a:off x="9594891" y="3654803"/>
              <a:ext cx="47691" cy="48989"/>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grpFill/>
            <a:ln w="25400" cap="flat">
              <a:noFill/>
              <a:prstDash val="solid"/>
              <a:miter lim="400000"/>
            </a:ln>
            <a:effectLst/>
          </p:spPr>
          <p:txBody>
            <a:bodyPr anchor="ctr"/>
            <a:lstStyle/>
            <a:p>
              <a:pPr algn="ctr"/>
            </a:p>
          </p:txBody>
        </p:sp>
        <p:sp>
          <p:nvSpPr>
            <p:cNvPr id="98" name="ïšlïḓé"/>
            <p:cNvSpPr/>
            <p:nvPr/>
          </p:nvSpPr>
          <p:spPr>
            <a:xfrm>
              <a:off x="9632393" y="3706816"/>
              <a:ext cx="37284" cy="5490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grpFill/>
            <a:ln w="25400" cap="flat">
              <a:noFill/>
              <a:prstDash val="solid"/>
              <a:miter lim="400000"/>
            </a:ln>
            <a:effectLst/>
          </p:spPr>
          <p:txBody>
            <a:bodyPr anchor="ctr"/>
            <a:lstStyle/>
            <a:p>
              <a:pPr algn="ctr"/>
            </a:p>
          </p:txBody>
        </p:sp>
        <p:sp>
          <p:nvSpPr>
            <p:cNvPr id="99" name="î$ḻïḍe"/>
            <p:cNvSpPr/>
            <p:nvPr/>
          </p:nvSpPr>
          <p:spPr>
            <a:xfrm>
              <a:off x="9681665" y="3678031"/>
              <a:ext cx="29941" cy="51005"/>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grpFill/>
            <a:ln w="25400" cap="flat">
              <a:noFill/>
              <a:prstDash val="solid"/>
              <a:miter lim="400000"/>
            </a:ln>
            <a:effectLst/>
          </p:spPr>
          <p:txBody>
            <a:bodyPr anchor="ctr"/>
            <a:lstStyle/>
            <a:p>
              <a:pPr algn="ctr"/>
            </a:p>
          </p:txBody>
        </p:sp>
        <p:sp>
          <p:nvSpPr>
            <p:cNvPr id="100" name="ïS1îḑe"/>
            <p:cNvSpPr/>
            <p:nvPr/>
          </p:nvSpPr>
          <p:spPr>
            <a:xfrm>
              <a:off x="9628583" y="3726518"/>
              <a:ext cx="162677" cy="158780"/>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grpFill/>
            <a:ln w="25400" cap="flat">
              <a:noFill/>
              <a:prstDash val="solid"/>
              <a:miter lim="400000"/>
            </a:ln>
            <a:effectLst/>
          </p:spPr>
          <p:txBody>
            <a:bodyPr anchor="ctr"/>
            <a:lstStyle/>
            <a:p>
              <a:pPr algn="ctr"/>
            </a:p>
          </p:txBody>
        </p:sp>
        <p:sp>
          <p:nvSpPr>
            <p:cNvPr id="101" name="íṩḻidè"/>
            <p:cNvSpPr/>
            <p:nvPr/>
          </p:nvSpPr>
          <p:spPr>
            <a:xfrm>
              <a:off x="9187751" y="3843193"/>
              <a:ext cx="329761" cy="381201"/>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grpFill/>
            <a:ln w="25400" cap="flat">
              <a:noFill/>
              <a:prstDash val="solid"/>
              <a:miter lim="400000"/>
            </a:ln>
            <a:effectLst/>
          </p:spPr>
          <p:txBody>
            <a:bodyPr anchor="ctr"/>
            <a:lstStyle/>
            <a:p>
              <a:pPr algn="ctr"/>
            </a:p>
          </p:txBody>
        </p:sp>
        <p:sp>
          <p:nvSpPr>
            <p:cNvPr id="102" name="iSḷiďe"/>
            <p:cNvSpPr/>
            <p:nvPr/>
          </p:nvSpPr>
          <p:spPr>
            <a:xfrm>
              <a:off x="9518950" y="4026819"/>
              <a:ext cx="221080" cy="264412"/>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grpFill/>
            <a:ln w="25400" cap="flat">
              <a:noFill/>
              <a:prstDash val="solid"/>
              <a:miter lim="400000"/>
            </a:ln>
            <a:effectLst/>
          </p:spPr>
          <p:txBody>
            <a:bodyPr anchor="ctr"/>
            <a:lstStyle/>
            <a:p>
              <a:pPr algn="ctr"/>
            </a:p>
          </p:txBody>
        </p:sp>
        <p:sp>
          <p:nvSpPr>
            <p:cNvPr id="103" name="işḷídê"/>
            <p:cNvSpPr/>
            <p:nvPr/>
          </p:nvSpPr>
          <p:spPr>
            <a:xfrm>
              <a:off x="9816350" y="3993819"/>
              <a:ext cx="41001" cy="103795"/>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grpFill/>
            <a:ln w="25400" cap="flat">
              <a:noFill/>
              <a:prstDash val="solid"/>
              <a:miter lim="400000"/>
            </a:ln>
            <a:effectLst/>
          </p:spPr>
          <p:txBody>
            <a:bodyPr anchor="ctr"/>
            <a:lstStyle/>
            <a:p>
              <a:pPr algn="ctr"/>
            </a:p>
          </p:txBody>
        </p:sp>
        <p:sp>
          <p:nvSpPr>
            <p:cNvPr id="104" name="iṩ1íḋê"/>
            <p:cNvSpPr/>
            <p:nvPr/>
          </p:nvSpPr>
          <p:spPr>
            <a:xfrm>
              <a:off x="9834437" y="4184237"/>
              <a:ext cx="82580" cy="37553"/>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grpFill/>
            <a:ln w="25400" cap="flat">
              <a:noFill/>
              <a:prstDash val="solid"/>
              <a:miter lim="400000"/>
            </a:ln>
            <a:effectLst/>
          </p:spPr>
          <p:txBody>
            <a:bodyPr anchor="ctr"/>
            <a:lstStyle/>
            <a:p>
              <a:pPr algn="ctr"/>
            </a:p>
          </p:txBody>
        </p:sp>
        <p:sp>
          <p:nvSpPr>
            <p:cNvPr id="105" name="ïṥliďé"/>
            <p:cNvSpPr/>
            <p:nvPr/>
          </p:nvSpPr>
          <p:spPr>
            <a:xfrm>
              <a:off x="9664278" y="4387494"/>
              <a:ext cx="133525" cy="80961"/>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grpFill/>
            <a:ln w="25400" cap="flat">
              <a:noFill/>
              <a:prstDash val="solid"/>
              <a:miter lim="400000"/>
            </a:ln>
            <a:effectLst/>
          </p:spPr>
          <p:txBody>
            <a:bodyPr anchor="ctr"/>
            <a:lstStyle/>
            <a:p>
              <a:pPr algn="ctr"/>
            </a:p>
          </p:txBody>
        </p:sp>
        <p:sp>
          <p:nvSpPr>
            <p:cNvPr id="106" name="îṥ1íde"/>
            <p:cNvSpPr/>
            <p:nvPr/>
          </p:nvSpPr>
          <p:spPr>
            <a:xfrm>
              <a:off x="9557284" y="4379124"/>
              <a:ext cx="90437" cy="43332"/>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grpFill/>
            <a:ln w="25400" cap="flat">
              <a:noFill/>
              <a:prstDash val="solid"/>
              <a:miter lim="400000"/>
            </a:ln>
            <a:effectLst/>
          </p:spPr>
          <p:txBody>
            <a:bodyPr anchor="ctr"/>
            <a:lstStyle/>
            <a:p>
              <a:pPr algn="ctr"/>
            </a:p>
          </p:txBody>
        </p:sp>
        <p:sp>
          <p:nvSpPr>
            <p:cNvPr id="107" name="iṧḻïďé"/>
            <p:cNvSpPr/>
            <p:nvPr/>
          </p:nvSpPr>
          <p:spPr>
            <a:xfrm>
              <a:off x="9429485" y="4387992"/>
              <a:ext cx="74217" cy="35014"/>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grpFill/>
            <a:ln w="25400" cap="flat">
              <a:noFill/>
              <a:prstDash val="solid"/>
              <a:miter lim="400000"/>
            </a:ln>
            <a:effectLst/>
          </p:spPr>
          <p:txBody>
            <a:bodyPr anchor="ctr"/>
            <a:lstStyle/>
            <a:p>
              <a:pPr algn="ctr"/>
            </a:p>
          </p:txBody>
        </p:sp>
        <p:sp>
          <p:nvSpPr>
            <p:cNvPr id="108" name="ïṡlïḓè"/>
            <p:cNvSpPr/>
            <p:nvPr/>
          </p:nvSpPr>
          <p:spPr>
            <a:xfrm>
              <a:off x="9520068" y="4428015"/>
              <a:ext cx="55095" cy="31317"/>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grpFill/>
            <a:ln w="25400" cap="flat">
              <a:noFill/>
              <a:prstDash val="solid"/>
              <a:miter lim="400000"/>
            </a:ln>
            <a:effectLst/>
          </p:spPr>
          <p:txBody>
            <a:bodyPr anchor="ctr"/>
            <a:lstStyle/>
            <a:p>
              <a:pPr algn="ctr"/>
            </a:p>
          </p:txBody>
        </p:sp>
        <p:sp>
          <p:nvSpPr>
            <p:cNvPr id="109" name="íṥ1iḋe"/>
            <p:cNvSpPr/>
            <p:nvPr/>
          </p:nvSpPr>
          <p:spPr>
            <a:xfrm>
              <a:off x="9067733" y="4304888"/>
              <a:ext cx="331335" cy="94555"/>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grpFill/>
            <a:ln w="25400" cap="flat">
              <a:noFill/>
              <a:prstDash val="solid"/>
              <a:miter lim="400000"/>
            </a:ln>
            <a:effectLst/>
          </p:spPr>
          <p:txBody>
            <a:bodyPr anchor="ctr"/>
            <a:lstStyle/>
            <a:p>
              <a:pPr algn="ctr"/>
            </a:p>
          </p:txBody>
        </p:sp>
        <p:sp>
          <p:nvSpPr>
            <p:cNvPr id="110" name="ïşliḋè"/>
            <p:cNvSpPr/>
            <p:nvPr/>
          </p:nvSpPr>
          <p:spPr>
            <a:xfrm>
              <a:off x="8739813" y="3881623"/>
              <a:ext cx="352969" cy="41436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grpFill/>
            <a:ln w="25400" cap="flat">
              <a:noFill/>
              <a:prstDash val="solid"/>
              <a:miter lim="400000"/>
            </a:ln>
            <a:effectLst/>
          </p:spPr>
          <p:txBody>
            <a:bodyPr anchor="ctr"/>
            <a:lstStyle/>
            <a:p>
              <a:pPr algn="ctr"/>
            </a:p>
          </p:txBody>
        </p:sp>
        <p:sp>
          <p:nvSpPr>
            <p:cNvPr id="111" name="iş1iḑè"/>
            <p:cNvSpPr/>
            <p:nvPr/>
          </p:nvSpPr>
          <p:spPr>
            <a:xfrm>
              <a:off x="8199229" y="3742697"/>
              <a:ext cx="76119" cy="114668"/>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grpFill/>
            <a:ln w="25400" cap="flat">
              <a:noFill/>
              <a:prstDash val="solid"/>
              <a:miter lim="400000"/>
            </a:ln>
            <a:effectLst/>
          </p:spPr>
          <p:txBody>
            <a:bodyPr anchor="ctr"/>
            <a:lstStyle/>
            <a:p>
              <a:pPr algn="ctr"/>
            </a:p>
          </p:txBody>
        </p:sp>
        <p:sp>
          <p:nvSpPr>
            <p:cNvPr id="112" name="iŝḻîḋe"/>
            <p:cNvSpPr/>
            <p:nvPr/>
          </p:nvSpPr>
          <p:spPr>
            <a:xfrm>
              <a:off x="7957224" y="3867942"/>
              <a:ext cx="20203" cy="24844"/>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grpFill/>
            <a:ln w="25400" cap="flat">
              <a:noFill/>
              <a:prstDash val="solid"/>
              <a:miter lim="400000"/>
            </a:ln>
            <a:effectLst/>
          </p:spPr>
          <p:txBody>
            <a:bodyPr anchor="ctr"/>
            <a:lstStyle/>
            <a:p>
              <a:pPr algn="ctr"/>
            </a:p>
          </p:txBody>
        </p:sp>
        <p:sp>
          <p:nvSpPr>
            <p:cNvPr id="113" name="ïṡļíḍê"/>
            <p:cNvSpPr/>
            <p:nvPr/>
          </p:nvSpPr>
          <p:spPr>
            <a:xfrm>
              <a:off x="7953865" y="3917350"/>
              <a:ext cx="21543" cy="20151"/>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grpFill/>
            <a:ln w="25400" cap="flat">
              <a:noFill/>
              <a:prstDash val="solid"/>
              <a:miter lim="400000"/>
            </a:ln>
            <a:effectLst/>
          </p:spPr>
          <p:txBody>
            <a:bodyPr anchor="ctr"/>
            <a:lstStyle/>
            <a:p>
              <a:pPr algn="ctr"/>
            </a:p>
          </p:txBody>
        </p:sp>
        <p:sp>
          <p:nvSpPr>
            <p:cNvPr id="114" name="îsḷïḑè"/>
            <p:cNvSpPr/>
            <p:nvPr/>
          </p:nvSpPr>
          <p:spPr>
            <a:xfrm>
              <a:off x="7931635" y="3837005"/>
              <a:ext cx="18834" cy="20358"/>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grpFill/>
            <a:ln w="25400" cap="flat">
              <a:noFill/>
              <a:prstDash val="solid"/>
              <a:miter lim="400000"/>
            </a:ln>
            <a:effectLst/>
          </p:spPr>
          <p:txBody>
            <a:bodyPr anchor="ctr"/>
            <a:lstStyle/>
            <a:p>
              <a:pPr algn="ctr"/>
            </a:p>
          </p:txBody>
        </p:sp>
        <p:sp>
          <p:nvSpPr>
            <p:cNvPr id="115" name="îślïḍe"/>
            <p:cNvSpPr/>
            <p:nvPr/>
          </p:nvSpPr>
          <p:spPr>
            <a:xfrm>
              <a:off x="7171214" y="3107084"/>
              <a:ext cx="22347" cy="31175"/>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grpFill/>
            <a:ln w="25400" cap="flat">
              <a:noFill/>
              <a:prstDash val="solid"/>
              <a:miter lim="400000"/>
            </a:ln>
            <a:effectLst/>
          </p:spPr>
          <p:txBody>
            <a:bodyPr anchor="ctr"/>
            <a:lstStyle/>
            <a:p>
              <a:pPr algn="ctr"/>
            </a:p>
          </p:txBody>
        </p:sp>
        <p:sp>
          <p:nvSpPr>
            <p:cNvPr id="116" name="ïsļíḑê"/>
            <p:cNvSpPr/>
            <p:nvPr/>
          </p:nvSpPr>
          <p:spPr>
            <a:xfrm>
              <a:off x="6561284" y="2785626"/>
              <a:ext cx="67222" cy="44468"/>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grpFill/>
            <a:ln w="25400" cap="flat">
              <a:noFill/>
              <a:prstDash val="solid"/>
              <a:miter lim="400000"/>
            </a:ln>
            <a:effectLst/>
          </p:spPr>
          <p:txBody>
            <a:bodyPr anchor="ctr"/>
            <a:lstStyle/>
            <a:p>
              <a:pPr algn="ctr"/>
            </a:p>
          </p:txBody>
        </p:sp>
        <p:sp>
          <p:nvSpPr>
            <p:cNvPr id="117" name="îŝḷïḑe"/>
            <p:cNvSpPr/>
            <p:nvPr/>
          </p:nvSpPr>
          <p:spPr>
            <a:xfrm>
              <a:off x="5255087" y="1585911"/>
              <a:ext cx="2042366" cy="1189722"/>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grpFill/>
            <a:ln w="25400" cap="flat">
              <a:noFill/>
              <a:prstDash val="solid"/>
              <a:miter lim="400000"/>
            </a:ln>
            <a:effectLst/>
          </p:spPr>
          <p:txBody>
            <a:bodyPr anchor="ctr"/>
            <a:lstStyle/>
            <a:p>
              <a:pPr algn="ctr"/>
            </a:p>
          </p:txBody>
        </p:sp>
        <p:sp>
          <p:nvSpPr>
            <p:cNvPr id="118" name="îṧlïḋê"/>
            <p:cNvSpPr/>
            <p:nvPr/>
          </p:nvSpPr>
          <p:spPr>
            <a:xfrm>
              <a:off x="6872934" y="1426645"/>
              <a:ext cx="308560" cy="179738"/>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grpFill/>
            <a:ln w="25400" cap="flat">
              <a:noFill/>
              <a:prstDash val="solid"/>
              <a:miter lim="400000"/>
            </a:ln>
            <a:effectLst/>
          </p:spPr>
          <p:txBody>
            <a:bodyPr anchor="ctr"/>
            <a:lstStyle/>
            <a:p>
              <a:pPr algn="ctr"/>
            </a:p>
          </p:txBody>
        </p:sp>
        <p:sp>
          <p:nvSpPr>
            <p:cNvPr id="119" name="îṣľíḍe"/>
            <p:cNvSpPr/>
            <p:nvPr/>
          </p:nvSpPr>
          <p:spPr>
            <a:xfrm>
              <a:off x="5869377" y="1326101"/>
              <a:ext cx="358160" cy="136980"/>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grpFill/>
            <a:ln w="25400" cap="flat">
              <a:noFill/>
              <a:prstDash val="solid"/>
              <a:miter lim="400000"/>
            </a:ln>
            <a:effectLst/>
          </p:spPr>
          <p:txBody>
            <a:bodyPr anchor="ctr"/>
            <a:lstStyle/>
            <a:p>
              <a:pPr algn="ctr"/>
            </a:p>
          </p:txBody>
        </p:sp>
        <p:sp>
          <p:nvSpPr>
            <p:cNvPr id="120" name="îṩlîḑè"/>
            <p:cNvSpPr/>
            <p:nvPr/>
          </p:nvSpPr>
          <p:spPr>
            <a:xfrm>
              <a:off x="5016160" y="1729403"/>
              <a:ext cx="228706" cy="93668"/>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grpFill/>
            <a:ln w="25400" cap="flat">
              <a:noFill/>
              <a:prstDash val="solid"/>
              <a:miter lim="400000"/>
            </a:ln>
            <a:effectLst/>
          </p:spPr>
          <p:txBody>
            <a:bodyPr anchor="ctr"/>
            <a:lstStyle/>
            <a:p>
              <a:pPr algn="ctr"/>
            </a:p>
          </p:txBody>
        </p:sp>
        <p:sp>
          <p:nvSpPr>
            <p:cNvPr id="121" name="iślïďe"/>
            <p:cNvSpPr/>
            <p:nvPr/>
          </p:nvSpPr>
          <p:spPr>
            <a:xfrm>
              <a:off x="5414902" y="1601282"/>
              <a:ext cx="41288" cy="20045"/>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grpFill/>
            <a:ln w="25400" cap="flat">
              <a:noFill/>
              <a:prstDash val="solid"/>
              <a:miter lim="400000"/>
            </a:ln>
            <a:effectLst/>
          </p:spPr>
          <p:txBody>
            <a:bodyPr anchor="ctr"/>
            <a:lstStyle/>
            <a:p>
              <a:pPr algn="ctr"/>
            </a:p>
          </p:txBody>
        </p:sp>
        <p:sp>
          <p:nvSpPr>
            <p:cNvPr id="122" name="îṥḷîḓê"/>
            <p:cNvSpPr/>
            <p:nvPr/>
          </p:nvSpPr>
          <p:spPr>
            <a:xfrm>
              <a:off x="5426458" y="1837882"/>
              <a:ext cx="35170" cy="22995"/>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grpFill/>
            <a:ln w="25400" cap="flat">
              <a:noFill/>
              <a:prstDash val="solid"/>
              <a:miter lim="400000"/>
            </a:ln>
            <a:effectLst/>
          </p:spPr>
          <p:txBody>
            <a:bodyPr anchor="ctr"/>
            <a:lstStyle/>
            <a:p>
              <a:pPr algn="ctr"/>
            </a:p>
          </p:txBody>
        </p:sp>
        <p:sp>
          <p:nvSpPr>
            <p:cNvPr id="123" name="ïṣļïḋê"/>
            <p:cNvSpPr/>
            <p:nvPr/>
          </p:nvSpPr>
          <p:spPr>
            <a:xfrm>
              <a:off x="5430421" y="1863360"/>
              <a:ext cx="21346" cy="16360"/>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grpFill/>
            <a:ln w="25400" cap="flat">
              <a:noFill/>
              <a:prstDash val="solid"/>
              <a:miter lim="400000"/>
            </a:ln>
            <a:effectLst/>
          </p:spPr>
          <p:txBody>
            <a:bodyPr anchor="ctr"/>
            <a:lstStyle/>
            <a:p>
              <a:pPr algn="ctr"/>
            </a:p>
          </p:txBody>
        </p:sp>
        <p:sp>
          <p:nvSpPr>
            <p:cNvPr id="124" name="iṧ1ídê"/>
            <p:cNvSpPr/>
            <p:nvPr/>
          </p:nvSpPr>
          <p:spPr>
            <a:xfrm>
              <a:off x="5276566" y="2090226"/>
              <a:ext cx="141495" cy="136887"/>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grpFill/>
            <a:ln w="25400" cap="flat">
              <a:noFill/>
              <a:prstDash val="solid"/>
              <a:miter lim="400000"/>
            </a:ln>
            <a:effectLst/>
          </p:spPr>
          <p:txBody>
            <a:bodyPr anchor="ctr"/>
            <a:lstStyle/>
            <a:p>
              <a:pPr algn="ctr"/>
            </a:p>
          </p:txBody>
        </p:sp>
        <p:sp>
          <p:nvSpPr>
            <p:cNvPr id="125" name="îśļîḓe"/>
            <p:cNvSpPr/>
            <p:nvPr/>
          </p:nvSpPr>
          <p:spPr>
            <a:xfrm>
              <a:off x="5407156" y="1993299"/>
              <a:ext cx="206900" cy="271619"/>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grpFill/>
            <a:ln w="25400" cap="flat">
              <a:noFill/>
              <a:prstDash val="solid"/>
              <a:miter lim="400000"/>
            </a:ln>
            <a:effectLst/>
          </p:spPr>
          <p:txBody>
            <a:bodyPr anchor="ctr"/>
            <a:lstStyle/>
            <a:p>
              <a:pPr algn="ctr"/>
            </a:p>
          </p:txBody>
        </p:sp>
        <p:sp>
          <p:nvSpPr>
            <p:cNvPr id="126" name="îş1îḓè"/>
            <p:cNvSpPr/>
            <p:nvPr/>
          </p:nvSpPr>
          <p:spPr>
            <a:xfrm>
              <a:off x="5439609" y="2113104"/>
              <a:ext cx="16360" cy="21150"/>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grpFill/>
            <a:ln w="25400" cap="flat">
              <a:noFill/>
              <a:prstDash val="solid"/>
              <a:miter lim="400000"/>
            </a:ln>
            <a:effectLst/>
          </p:spPr>
          <p:txBody>
            <a:bodyPr anchor="ctr"/>
            <a:lstStyle/>
            <a:p>
              <a:pPr algn="ctr"/>
            </a:p>
          </p:txBody>
        </p:sp>
        <p:sp>
          <p:nvSpPr>
            <p:cNvPr id="127" name="ïŝḻidé"/>
            <p:cNvSpPr/>
            <p:nvPr/>
          </p:nvSpPr>
          <p:spPr>
            <a:xfrm>
              <a:off x="5461229" y="2281207"/>
              <a:ext cx="17764" cy="16360"/>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grpFill/>
            <a:ln w="25400" cap="flat">
              <a:noFill/>
              <a:prstDash val="solid"/>
              <a:miter lim="400000"/>
            </a:ln>
            <a:effectLst/>
          </p:spPr>
          <p:txBody>
            <a:bodyPr anchor="ctr"/>
            <a:lstStyle/>
            <a:p>
              <a:pPr algn="ctr"/>
            </a:p>
          </p:txBody>
        </p:sp>
        <p:sp>
          <p:nvSpPr>
            <p:cNvPr id="128" name="isḷîḑê"/>
            <p:cNvSpPr/>
            <p:nvPr/>
          </p:nvSpPr>
          <p:spPr>
            <a:xfrm>
              <a:off x="5486629" y="228676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grpFill/>
            <a:ln w="25400" cap="flat">
              <a:noFill/>
              <a:prstDash val="solid"/>
              <a:miter lim="400000"/>
            </a:ln>
            <a:effectLst/>
          </p:spPr>
          <p:txBody>
            <a:bodyPr anchor="ctr"/>
            <a:lstStyle/>
            <a:p>
              <a:pPr algn="ctr"/>
            </a:p>
          </p:txBody>
        </p:sp>
        <p:sp>
          <p:nvSpPr>
            <p:cNvPr id="129" name="îšlíḍê"/>
            <p:cNvSpPr/>
            <p:nvPr/>
          </p:nvSpPr>
          <p:spPr>
            <a:xfrm>
              <a:off x="5605003" y="2617425"/>
              <a:ext cx="39478" cy="45925"/>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grpFill/>
            <a:ln w="25400" cap="flat">
              <a:noFill/>
              <a:prstDash val="solid"/>
              <a:miter lim="400000"/>
            </a:ln>
            <a:effectLst/>
          </p:spPr>
          <p:txBody>
            <a:bodyPr anchor="ctr"/>
            <a:lstStyle/>
            <a:p>
              <a:pPr algn="ctr"/>
            </a:p>
          </p:txBody>
        </p:sp>
        <p:sp>
          <p:nvSpPr>
            <p:cNvPr id="130" name="išlíḋé"/>
            <p:cNvSpPr/>
            <p:nvPr/>
          </p:nvSpPr>
          <p:spPr>
            <a:xfrm>
              <a:off x="5813157" y="2519155"/>
              <a:ext cx="32675" cy="5240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grpFill/>
            <a:ln w="25400" cap="flat">
              <a:noFill/>
              <a:prstDash val="solid"/>
              <a:miter lim="400000"/>
            </a:ln>
            <a:effectLst/>
          </p:spPr>
          <p:txBody>
            <a:bodyPr anchor="ctr"/>
            <a:lstStyle/>
            <a:p>
              <a:pPr algn="ctr"/>
            </a:p>
          </p:txBody>
        </p:sp>
        <p:sp>
          <p:nvSpPr>
            <p:cNvPr id="131" name="íSḻîďê"/>
            <p:cNvSpPr/>
            <p:nvPr/>
          </p:nvSpPr>
          <p:spPr>
            <a:xfrm>
              <a:off x="5800394" y="2590774"/>
              <a:ext cx="44328" cy="77472"/>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grpFill/>
            <a:ln w="25400" cap="flat">
              <a:noFill/>
              <a:prstDash val="solid"/>
              <a:miter lim="400000"/>
            </a:ln>
            <a:effectLst/>
          </p:spPr>
          <p:txBody>
            <a:bodyPr anchor="ctr"/>
            <a:lstStyle/>
            <a:p>
              <a:pPr algn="ctr"/>
            </a:p>
          </p:txBody>
        </p:sp>
        <p:sp>
          <p:nvSpPr>
            <p:cNvPr id="132" name="îṡḻiďè"/>
            <p:cNvSpPr/>
            <p:nvPr/>
          </p:nvSpPr>
          <p:spPr>
            <a:xfrm>
              <a:off x="5935621" y="2695122"/>
              <a:ext cx="87464" cy="46959"/>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grpFill/>
            <a:ln w="25400" cap="flat">
              <a:noFill/>
              <a:prstDash val="solid"/>
              <a:miter lim="400000"/>
            </a:ln>
            <a:effectLst/>
          </p:spPr>
          <p:txBody>
            <a:bodyPr anchor="ctr"/>
            <a:lstStyle/>
            <a:p>
              <a:pPr algn="ctr"/>
            </a:p>
          </p:txBody>
        </p:sp>
        <p:sp>
          <p:nvSpPr>
            <p:cNvPr id="133" name="ïSļídê"/>
            <p:cNvSpPr/>
            <p:nvPr/>
          </p:nvSpPr>
          <p:spPr>
            <a:xfrm>
              <a:off x="5977156" y="2768475"/>
              <a:ext cx="19383" cy="16966"/>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grpFill/>
            <a:ln w="25400" cap="flat">
              <a:noFill/>
              <a:prstDash val="solid"/>
              <a:miter lim="400000"/>
            </a:ln>
            <a:effectLst/>
          </p:spPr>
          <p:txBody>
            <a:bodyPr anchor="ctr"/>
            <a:lstStyle/>
            <a:p>
              <a:pPr algn="ctr"/>
            </a:p>
          </p:txBody>
        </p:sp>
        <p:sp>
          <p:nvSpPr>
            <p:cNvPr id="134" name="işḷïdê"/>
            <p:cNvSpPr/>
            <p:nvPr/>
          </p:nvSpPr>
          <p:spPr>
            <a:xfrm>
              <a:off x="6277853" y="2784962"/>
              <a:ext cx="97332" cy="336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grpFill/>
            <a:ln w="25400" cap="flat">
              <a:noFill/>
              <a:prstDash val="solid"/>
              <a:miter lim="400000"/>
            </a:ln>
            <a:effectLst/>
          </p:spPr>
          <p:txBody>
            <a:bodyPr anchor="ctr"/>
            <a:lstStyle/>
            <a:p>
              <a:pPr algn="ctr"/>
            </a:p>
          </p:txBody>
        </p:sp>
        <p:sp>
          <p:nvSpPr>
            <p:cNvPr id="135" name="ï$ľiḋê"/>
            <p:cNvSpPr/>
            <p:nvPr/>
          </p:nvSpPr>
          <p:spPr>
            <a:xfrm>
              <a:off x="6105633" y="1911267"/>
              <a:ext cx="32397" cy="27552"/>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grpFill/>
            <a:ln w="25400" cap="flat">
              <a:noFill/>
              <a:prstDash val="solid"/>
              <a:miter lim="400000"/>
            </a:ln>
            <a:effectLst/>
          </p:spPr>
          <p:txBody>
            <a:bodyPr anchor="ctr"/>
            <a:lstStyle/>
            <a:p>
              <a:pPr algn="ctr"/>
            </a:p>
          </p:txBody>
        </p:sp>
        <p:sp>
          <p:nvSpPr>
            <p:cNvPr id="136" name="iṩļíḑe"/>
            <p:cNvSpPr/>
            <p:nvPr/>
          </p:nvSpPr>
          <p:spPr>
            <a:xfrm>
              <a:off x="9216497" y="4500642"/>
              <a:ext cx="1322325" cy="1010305"/>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grpFill/>
            <a:ln w="25400" cap="flat">
              <a:noFill/>
              <a:prstDash val="solid"/>
              <a:miter lim="400000"/>
            </a:ln>
            <a:effectLst/>
          </p:spPr>
          <p:txBody>
            <a:bodyPr anchor="ctr"/>
            <a:lstStyle/>
            <a:p>
              <a:pPr algn="ctr"/>
            </a:p>
          </p:txBody>
        </p:sp>
        <p:sp>
          <p:nvSpPr>
            <p:cNvPr id="137" name="ïṥliďe"/>
            <p:cNvSpPr/>
            <p:nvPr/>
          </p:nvSpPr>
          <p:spPr>
            <a:xfrm>
              <a:off x="10006023" y="5571304"/>
              <a:ext cx="123850" cy="102464"/>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grpFill/>
            <a:ln w="25400" cap="flat">
              <a:noFill/>
              <a:prstDash val="solid"/>
              <a:miter lim="400000"/>
            </a:ln>
            <a:effectLst/>
          </p:spPr>
          <p:txBody>
            <a:bodyPr anchor="ctr"/>
            <a:lstStyle/>
            <a:p>
              <a:pPr algn="ctr"/>
            </a:p>
          </p:txBody>
        </p:sp>
        <p:sp>
          <p:nvSpPr>
            <p:cNvPr id="138" name="ïśḻïḑè"/>
            <p:cNvSpPr/>
            <p:nvPr/>
          </p:nvSpPr>
          <p:spPr>
            <a:xfrm>
              <a:off x="10572355" y="5565246"/>
              <a:ext cx="336841" cy="210563"/>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grpFill/>
            <a:ln w="25400" cap="flat">
              <a:noFill/>
              <a:prstDash val="solid"/>
              <a:miter lim="400000"/>
            </a:ln>
            <a:effectLst/>
          </p:spPr>
          <p:txBody>
            <a:bodyPr anchor="ctr"/>
            <a:lstStyle/>
            <a:p>
              <a:pPr algn="ctr"/>
            </a:p>
          </p:txBody>
        </p:sp>
        <p:sp>
          <p:nvSpPr>
            <p:cNvPr id="139" name="íšḷiḋè"/>
            <p:cNvSpPr/>
            <p:nvPr/>
          </p:nvSpPr>
          <p:spPr>
            <a:xfrm>
              <a:off x="10955509" y="5355572"/>
              <a:ext cx="164775" cy="251094"/>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grpFill/>
            <a:ln w="25400" cap="flat">
              <a:noFill/>
              <a:prstDash val="solid"/>
              <a:miter lim="400000"/>
            </a:ln>
            <a:effectLst/>
          </p:spPr>
          <p:txBody>
            <a:bodyPr anchor="ctr"/>
            <a:lstStyle/>
            <a:p>
              <a:pPr algn="ctr"/>
            </a:p>
          </p:txBody>
        </p:sp>
        <p:sp>
          <p:nvSpPr>
            <p:cNvPr id="140" name="ïṣ1iḓé"/>
            <p:cNvSpPr/>
            <p:nvPr/>
          </p:nvSpPr>
          <p:spPr>
            <a:xfrm>
              <a:off x="10967412" y="5132660"/>
              <a:ext cx="16360" cy="28333"/>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grpFill/>
            <a:ln w="25400" cap="flat">
              <a:noFill/>
              <a:prstDash val="solid"/>
              <a:miter lim="400000"/>
            </a:ln>
            <a:effectLst/>
          </p:spPr>
          <p:txBody>
            <a:bodyPr anchor="ctr"/>
            <a:lstStyle/>
            <a:p>
              <a:pPr algn="ctr"/>
            </a:p>
          </p:txBody>
        </p:sp>
        <p:sp>
          <p:nvSpPr>
            <p:cNvPr id="141" name="íṥ1idé"/>
            <p:cNvSpPr/>
            <p:nvPr/>
          </p:nvSpPr>
          <p:spPr>
            <a:xfrm>
              <a:off x="10931870" y="4777460"/>
              <a:ext cx="105002" cy="129954"/>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grpFill/>
            <a:ln w="25400" cap="flat">
              <a:noFill/>
              <a:prstDash val="solid"/>
              <a:miter lim="400000"/>
            </a:ln>
            <a:effectLst/>
          </p:spPr>
          <p:txBody>
            <a:bodyPr anchor="ctr"/>
            <a:lstStyle/>
            <a:p>
              <a:pPr algn="ctr"/>
            </a:p>
          </p:txBody>
        </p:sp>
        <p:sp>
          <p:nvSpPr>
            <p:cNvPr id="142" name="ïṥľîḍè"/>
            <p:cNvSpPr/>
            <p:nvPr/>
          </p:nvSpPr>
          <p:spPr>
            <a:xfrm>
              <a:off x="11078753" y="4636331"/>
              <a:ext cx="37595" cy="63302"/>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grpFill/>
            <a:ln w="25400" cap="flat">
              <a:noFill/>
              <a:prstDash val="solid"/>
              <a:miter lim="400000"/>
            </a:ln>
            <a:effectLst/>
          </p:spPr>
          <p:txBody>
            <a:bodyPr anchor="ctr"/>
            <a:lstStyle/>
            <a:p>
              <a:pPr algn="ctr"/>
            </a:p>
          </p:txBody>
        </p:sp>
        <p:sp>
          <p:nvSpPr>
            <p:cNvPr id="143" name="îSḻîďé"/>
            <p:cNvSpPr/>
            <p:nvPr/>
          </p:nvSpPr>
          <p:spPr>
            <a:xfrm>
              <a:off x="10694096" y="4283499"/>
              <a:ext cx="45740" cy="64407"/>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grpFill/>
            <a:ln w="25400" cap="flat">
              <a:noFill/>
              <a:prstDash val="solid"/>
              <a:miter lim="400000"/>
            </a:ln>
            <a:effectLst/>
          </p:spPr>
          <p:txBody>
            <a:bodyPr anchor="ctr"/>
            <a:lstStyle/>
            <a:p>
              <a:pPr algn="ctr"/>
            </a:p>
          </p:txBody>
        </p:sp>
        <p:sp>
          <p:nvSpPr>
            <p:cNvPr id="144" name="ïSļiďè"/>
            <p:cNvSpPr/>
            <p:nvPr/>
          </p:nvSpPr>
          <p:spPr>
            <a:xfrm>
              <a:off x="10754669" y="4332994"/>
              <a:ext cx="45601" cy="39490"/>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grpFill/>
            <a:ln w="25400" cap="flat">
              <a:noFill/>
              <a:prstDash val="solid"/>
              <a:miter lim="400000"/>
            </a:ln>
            <a:effectLst/>
          </p:spPr>
          <p:txBody>
            <a:bodyPr anchor="ctr"/>
            <a:lstStyle/>
            <a:p>
              <a:pPr algn="ctr"/>
            </a:p>
          </p:txBody>
        </p:sp>
        <p:sp>
          <p:nvSpPr>
            <p:cNvPr id="145" name="iš1íḑê"/>
            <p:cNvSpPr/>
            <p:nvPr/>
          </p:nvSpPr>
          <p:spPr>
            <a:xfrm>
              <a:off x="10773772" y="4386273"/>
              <a:ext cx="37288" cy="38949"/>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grpFill/>
            <a:ln w="25400" cap="flat">
              <a:noFill/>
              <a:prstDash val="solid"/>
              <a:miter lim="400000"/>
            </a:ln>
            <a:effectLst/>
          </p:spPr>
          <p:txBody>
            <a:bodyPr anchor="ctr"/>
            <a:lstStyle/>
            <a:p>
              <a:pPr algn="ctr"/>
            </a:p>
          </p:txBody>
        </p:sp>
        <p:sp>
          <p:nvSpPr>
            <p:cNvPr id="146" name="iṧḷîḑè"/>
            <p:cNvSpPr/>
            <p:nvPr/>
          </p:nvSpPr>
          <p:spPr>
            <a:xfrm>
              <a:off x="10819989" y="4368723"/>
              <a:ext cx="46739" cy="42114"/>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grpFill/>
            <a:ln w="25400" cap="flat">
              <a:noFill/>
              <a:prstDash val="solid"/>
              <a:miter lim="400000"/>
            </a:ln>
            <a:effectLst/>
          </p:spPr>
          <p:txBody>
            <a:bodyPr anchor="ctr"/>
            <a:lstStyle/>
            <a:p>
              <a:pPr algn="ctr"/>
            </a:p>
          </p:txBody>
        </p:sp>
        <p:sp>
          <p:nvSpPr>
            <p:cNvPr id="147" name="ïšlíďe"/>
            <p:cNvSpPr/>
            <p:nvPr/>
          </p:nvSpPr>
          <p:spPr>
            <a:xfrm>
              <a:off x="10844148" y="4433313"/>
              <a:ext cx="37473" cy="23925"/>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grpFill/>
            <a:ln w="25400" cap="flat">
              <a:noFill/>
              <a:prstDash val="solid"/>
              <a:miter lim="400000"/>
            </a:ln>
            <a:effectLst/>
          </p:spPr>
          <p:txBody>
            <a:bodyPr anchor="ctr"/>
            <a:lstStyle/>
            <a:p>
              <a:pPr algn="ctr"/>
            </a:p>
          </p:txBody>
        </p:sp>
        <p:sp>
          <p:nvSpPr>
            <p:cNvPr id="148" name="ïŝľíḑè"/>
            <p:cNvSpPr/>
            <p:nvPr/>
          </p:nvSpPr>
          <p:spPr>
            <a:xfrm>
              <a:off x="10888902" y="4398838"/>
              <a:ext cx="27449" cy="54123"/>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grpFill/>
            <a:ln w="25400" cap="flat">
              <a:noFill/>
              <a:prstDash val="solid"/>
              <a:miter lim="400000"/>
            </a:ln>
            <a:effectLst/>
          </p:spPr>
          <p:txBody>
            <a:bodyPr anchor="ctr"/>
            <a:lstStyle/>
            <a:p>
              <a:pPr algn="ctr"/>
            </a:p>
          </p:txBody>
        </p:sp>
        <p:sp>
          <p:nvSpPr>
            <p:cNvPr id="149" name="íSḷídé"/>
            <p:cNvSpPr/>
            <p:nvPr/>
          </p:nvSpPr>
          <p:spPr>
            <a:xfrm>
              <a:off x="10903842" y="4471308"/>
              <a:ext cx="24415" cy="21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grpFill/>
            <a:ln w="25400" cap="flat">
              <a:noFill/>
              <a:prstDash val="solid"/>
              <a:miter lim="400000"/>
            </a:ln>
            <a:effectLst/>
          </p:spPr>
          <p:txBody>
            <a:bodyPr anchor="ctr"/>
            <a:lstStyle/>
            <a:p>
              <a:pPr algn="ctr"/>
            </a:p>
          </p:txBody>
        </p:sp>
        <p:sp>
          <p:nvSpPr>
            <p:cNvPr id="150" name="iśļîde"/>
            <p:cNvSpPr/>
            <p:nvPr/>
          </p:nvSpPr>
          <p:spPr>
            <a:xfrm>
              <a:off x="10588123" y="4181404"/>
              <a:ext cx="87031" cy="76197"/>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grpFill/>
            <a:ln w="25400" cap="flat">
              <a:noFill/>
              <a:prstDash val="solid"/>
              <a:miter lim="400000"/>
            </a:ln>
            <a:effectLst/>
          </p:spPr>
          <p:txBody>
            <a:bodyPr anchor="ctr"/>
            <a:lstStyle/>
            <a:p>
              <a:pPr algn="ctr"/>
            </a:p>
          </p:txBody>
        </p:sp>
        <p:sp>
          <p:nvSpPr>
            <p:cNvPr id="151" name="íṣḻíḍé"/>
            <p:cNvSpPr/>
            <p:nvPr/>
          </p:nvSpPr>
          <p:spPr>
            <a:xfrm>
              <a:off x="10528896" y="4237475"/>
              <a:ext cx="115414" cy="92661"/>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grpFill/>
            <a:ln w="25400" cap="flat">
              <a:noFill/>
              <a:prstDash val="solid"/>
              <a:miter lim="400000"/>
            </a:ln>
            <a:effectLst/>
          </p:spPr>
          <p:txBody>
            <a:bodyPr anchor="ctr"/>
            <a:lstStyle/>
            <a:p>
              <a:pPr algn="ctr"/>
            </a:p>
          </p:txBody>
        </p:sp>
        <p:sp>
          <p:nvSpPr>
            <p:cNvPr id="152" name="îsľîḓe"/>
            <p:cNvSpPr/>
            <p:nvPr/>
          </p:nvSpPr>
          <p:spPr>
            <a:xfrm>
              <a:off x="9937920" y="4105530"/>
              <a:ext cx="657773" cy="38872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grpFill/>
            <a:ln w="25400" cap="flat">
              <a:noFill/>
              <a:prstDash val="solid"/>
              <a:miter lim="400000"/>
            </a:ln>
            <a:effectLst/>
          </p:spPr>
          <p:txBody>
            <a:bodyPr anchor="ctr"/>
            <a:lstStyle/>
            <a:p>
              <a:pPr algn="ctr"/>
            </a:p>
          </p:txBody>
        </p:sp>
        <p:sp>
          <p:nvSpPr>
            <p:cNvPr id="153" name="íṥ1îde"/>
            <p:cNvSpPr/>
            <p:nvPr/>
          </p:nvSpPr>
          <p:spPr>
            <a:xfrm>
              <a:off x="10030474" y="3790111"/>
              <a:ext cx="18322" cy="22808"/>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grpFill/>
            <a:ln w="25400" cap="flat">
              <a:noFill/>
              <a:prstDash val="solid"/>
              <a:miter lim="400000"/>
            </a:ln>
            <a:effectLst/>
          </p:spPr>
          <p:txBody>
            <a:bodyPr anchor="ctr"/>
            <a:lstStyle/>
            <a:p>
              <a:pPr algn="ctr"/>
            </a:p>
          </p:txBody>
        </p:sp>
        <p:sp>
          <p:nvSpPr>
            <p:cNvPr id="154" name="iŝľïďé"/>
            <p:cNvSpPr/>
            <p:nvPr/>
          </p:nvSpPr>
          <p:spPr>
            <a:xfrm>
              <a:off x="10351793" y="3476789"/>
              <a:ext cx="16360" cy="21873"/>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grpFill/>
            <a:ln w="25400" cap="flat">
              <a:noFill/>
              <a:prstDash val="solid"/>
              <a:miter lim="400000"/>
            </a:ln>
            <a:effectLst/>
          </p:spPr>
          <p:txBody>
            <a:bodyPr anchor="ctr"/>
            <a:lstStyle/>
            <a:p>
              <a:pPr algn="ctr"/>
            </a:p>
          </p:txBody>
        </p:sp>
        <p:sp>
          <p:nvSpPr>
            <p:cNvPr id="155" name="íŝḷiḑè"/>
            <p:cNvSpPr/>
            <p:nvPr/>
          </p:nvSpPr>
          <p:spPr>
            <a:xfrm>
              <a:off x="10325524" y="3553174"/>
              <a:ext cx="18349" cy="31158"/>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grpFill/>
            <a:ln w="25400" cap="flat">
              <a:noFill/>
              <a:prstDash val="solid"/>
              <a:miter lim="400000"/>
            </a:ln>
            <a:effectLst/>
          </p:spPr>
          <p:txBody>
            <a:bodyPr anchor="ctr"/>
            <a:lstStyle/>
            <a:p>
              <a:pPr algn="ctr"/>
            </a:p>
          </p:txBody>
        </p:sp>
        <p:sp>
          <p:nvSpPr>
            <p:cNvPr id="156" name="ïśḻiďè"/>
            <p:cNvSpPr/>
            <p:nvPr/>
          </p:nvSpPr>
          <p:spPr>
            <a:xfrm>
              <a:off x="10830737" y="3809410"/>
              <a:ext cx="19066" cy="289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grpFill/>
            <a:ln w="25400" cap="flat">
              <a:noFill/>
              <a:prstDash val="solid"/>
              <a:miter lim="400000"/>
            </a:ln>
            <a:effectLst/>
          </p:spPr>
          <p:txBody>
            <a:bodyPr anchor="ctr"/>
            <a:lstStyle/>
            <a:p>
              <a:pPr algn="ctr"/>
            </a:p>
          </p:txBody>
        </p:sp>
      </p:grpSp>
      <p:sp>
        <p:nvSpPr>
          <p:cNvPr id="20" name="标题 19"/>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grpSp>
        <p:nvGrpSpPr>
          <p:cNvPr id="164" name="组合 163"/>
          <p:cNvGrpSpPr/>
          <p:nvPr userDrawn="1"/>
        </p:nvGrpSpPr>
        <p:grpSpPr>
          <a:xfrm flipH="1">
            <a:off x="0" y="0"/>
            <a:ext cx="4509144" cy="6858000"/>
            <a:chOff x="5317129" y="0"/>
            <a:chExt cx="6874871" cy="6858000"/>
          </a:xfrm>
        </p:grpSpPr>
        <p:sp>
          <p:nvSpPr>
            <p:cNvPr id="165" name="iṩlïḑè"/>
            <p:cNvSpPr/>
            <p:nvPr userDrawn="1"/>
          </p:nvSpPr>
          <p:spPr>
            <a:xfrm>
              <a:off x="7097453" y="0"/>
              <a:ext cx="5094547" cy="6858000"/>
            </a:xfrm>
            <a:custGeom>
              <a:avLst/>
              <a:gdLst>
                <a:gd name="connsiteX0" fmla="*/ 2401360 w 5094547"/>
                <a:gd name="connsiteY0" fmla="*/ 0 h 6858000"/>
                <a:gd name="connsiteX1" fmla="*/ 5094547 w 5094547"/>
                <a:gd name="connsiteY1" fmla="*/ 0 h 6858000"/>
                <a:gd name="connsiteX2" fmla="*/ 5094547 w 5094547"/>
                <a:gd name="connsiteY2" fmla="*/ 6858000 h 6858000"/>
                <a:gd name="connsiteX3" fmla="*/ 0 w 509454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94547" h="6858000">
                  <a:moveTo>
                    <a:pt x="2401360" y="0"/>
                  </a:moveTo>
                  <a:lnTo>
                    <a:pt x="5094547" y="0"/>
                  </a:lnTo>
                  <a:lnTo>
                    <a:pt x="5094547" y="6858000"/>
                  </a:lnTo>
                  <a:lnTo>
                    <a:pt x="0" y="6858000"/>
                  </a:lnTo>
                  <a:close/>
                </a:path>
              </a:pathLst>
            </a:custGeom>
            <a:blipFill>
              <a:blip r:embed="rId3"/>
              <a:stretch>
                <a:fillRect l="-39842" r="-396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ïṧľîďé"/>
            <p:cNvSpPr/>
            <p:nvPr userDrawn="1"/>
          </p:nvSpPr>
          <p:spPr>
            <a:xfrm>
              <a:off x="7097453" y="0"/>
              <a:ext cx="5094547" cy="6858000"/>
            </a:xfrm>
            <a:custGeom>
              <a:avLst/>
              <a:gdLst>
                <a:gd name="connsiteX0" fmla="*/ 2401360 w 5094547"/>
                <a:gd name="connsiteY0" fmla="*/ 0 h 6858000"/>
                <a:gd name="connsiteX1" fmla="*/ 5094547 w 5094547"/>
                <a:gd name="connsiteY1" fmla="*/ 0 h 6858000"/>
                <a:gd name="connsiteX2" fmla="*/ 5094547 w 5094547"/>
                <a:gd name="connsiteY2" fmla="*/ 6858000 h 6858000"/>
                <a:gd name="connsiteX3" fmla="*/ 0 w 509454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94547" h="6858000">
                  <a:moveTo>
                    <a:pt x="2401360" y="0"/>
                  </a:moveTo>
                  <a:lnTo>
                    <a:pt x="5094547" y="0"/>
                  </a:lnTo>
                  <a:lnTo>
                    <a:pt x="5094547" y="6858000"/>
                  </a:lnTo>
                  <a:lnTo>
                    <a:pt x="0" y="6858000"/>
                  </a:lnTo>
                  <a:close/>
                </a:path>
              </a:pathLst>
            </a:cu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îṡlíḑè"/>
            <p:cNvSpPr/>
            <p:nvPr userDrawn="1"/>
          </p:nvSpPr>
          <p:spPr>
            <a:xfrm>
              <a:off x="6848035" y="0"/>
              <a:ext cx="2804986"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8" name="ïṣļíḋé"/>
            <p:cNvSpPr/>
            <p:nvPr userDrawn="1"/>
          </p:nvSpPr>
          <p:spPr>
            <a:xfrm>
              <a:off x="6082582" y="0"/>
              <a:ext cx="2804986"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9" name="ïṣļiḓè"/>
            <p:cNvSpPr/>
            <p:nvPr userDrawn="1"/>
          </p:nvSpPr>
          <p:spPr>
            <a:xfrm>
              <a:off x="5317129" y="0"/>
              <a:ext cx="2804986"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0" name="íṩļïḑé"/>
            <p:cNvSpPr/>
            <p:nvPr userDrawn="1"/>
          </p:nvSpPr>
          <p:spPr>
            <a:xfrm>
              <a:off x="8544340" y="1944914"/>
              <a:ext cx="686455"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ïś1iďe"/>
            <p:cNvSpPr/>
            <p:nvPr userDrawn="1"/>
          </p:nvSpPr>
          <p:spPr>
            <a:xfrm>
              <a:off x="6178639" y="3962399"/>
              <a:ext cx="686455"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6" name="í$ľiḋe"/>
          <p:cNvSpPr/>
          <p:nvPr userDrawn="1"/>
        </p:nvSpPr>
        <p:spPr>
          <a:xfrm>
            <a:off x="1" y="0"/>
            <a:ext cx="12192000" cy="6858000"/>
          </a:xfrm>
          <a:prstGeom prst="rect">
            <a:avLst/>
          </a:prstGeom>
          <a:blipFill>
            <a:blip r:embed="rId2"/>
            <a:srcRect/>
            <a:stretch>
              <a:fillRect t="-16666" b="-1666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śľîḍê"/>
          <p:cNvSpPr/>
          <p:nvPr userDrawn="1"/>
        </p:nvSpPr>
        <p:spPr>
          <a:xfrm>
            <a:off x="0" y="0"/>
            <a:ext cx="12192000" cy="6858000"/>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3384551" y="2367819"/>
            <a:ext cx="5422898" cy="1621509"/>
          </a:xfrm>
        </p:spPr>
        <p:txBody>
          <a:bodyPr anchor="b">
            <a:normAutofit/>
          </a:bodyPr>
          <a:lstStyle>
            <a:lvl1pPr marL="0" indent="0" algn="ctr">
              <a:buFont typeface="Arial" panose="020B060402020209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384551" y="4786452"/>
            <a:ext cx="5422898"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5"/>
          <p:cNvSpPr>
            <a:spLocks noGrp="1"/>
          </p:cNvSpPr>
          <p:nvPr>
            <p:ph type="body" sz="quarter" idx="10" hasCustomPrompt="1"/>
          </p:nvPr>
        </p:nvSpPr>
        <p:spPr>
          <a:xfrm>
            <a:off x="3384551" y="4490181"/>
            <a:ext cx="5422898" cy="296271"/>
          </a:xfrm>
        </p:spPr>
        <p:txBody>
          <a:bodyPr vert="horz" anchor="ctr">
            <a:noAutofit/>
          </a:bodyPr>
          <a:lstStyle>
            <a:lvl1pPr marL="0" indent="0" algn="ctr">
              <a:buNone/>
              <a:defRPr sz="1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0.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1.xml"/><Relationship Id="rId1" Type="http://schemas.openxmlformats.org/officeDocument/2006/relationships/tags" Target="../tags/tag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6.xml"/><Relationship Id="rId6" Type="http://schemas.openxmlformats.org/officeDocument/2006/relationships/themeOverride" Target="../theme/themeOverride1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Sḷíḑe"/>
        <p:cNvGrpSpPr/>
        <p:nvPr/>
      </p:nvGrpSpPr>
      <p:grpSpPr>
        <a:xfrm>
          <a:off x="0" y="0"/>
          <a:ext cx="0" cy="0"/>
          <a:chOff x="0" y="0"/>
          <a:chExt cx="0" cy="0"/>
        </a:xfrm>
      </p:grpSpPr>
      <p:graphicFrame>
        <p:nvGraphicFramePr>
          <p:cNvPr id="3" name="íṩ1ídè"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1" name="think-cell Slide" r:id="rId2" imgW="0" imgH="0" progId="TCLayout.ActiveDocument.1">
                  <p:embed/>
                </p:oleObj>
              </mc:Choice>
              <mc:Fallback>
                <p:oleObj name="think-cell Slide" r:id="rId2" imgW="0" imgH="0" progId="TCLayout.ActiveDocument.1">
                  <p:embed/>
                  <p:pic>
                    <p:nvPicPr>
                      <p:cNvPr id="0" name="îŝļíde"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ísľiďè"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4" name="i$ḻïḑe"/>
          <p:cNvSpPr>
            <a:spLocks noGrp="1"/>
          </p:cNvSpPr>
          <p:nvPr>
            <p:ph type="ctrTitle"/>
          </p:nvPr>
        </p:nvSpPr>
        <p:spPr/>
        <p:txBody>
          <a:bodyPr>
            <a:noAutofit/>
          </a:bodyPr>
          <a:lstStyle/>
          <a:p>
            <a:pPr lvl="0">
              <a:defRPr/>
            </a:pPr>
            <a:r>
              <a:rPr lang="en-US" altLang="zh-CN" sz="6600" b="1" dirty="0"/>
              <a:t>Nginx</a:t>
            </a:r>
            <a:r>
              <a:rPr sz="6600" b="1" dirty="0"/>
              <a:t>基础介绍</a:t>
            </a:r>
            <a:endParaRPr sz="6600" b="1" dirty="0"/>
          </a:p>
        </p:txBody>
      </p:sp>
      <p:sp>
        <p:nvSpPr>
          <p:cNvPr id="6" name="isḷiḑé"/>
          <p:cNvSpPr>
            <a:spLocks noGrp="1"/>
          </p:cNvSpPr>
          <p:nvPr>
            <p:ph type="body" sz="quarter" idx="10"/>
          </p:nvPr>
        </p:nvSpPr>
        <p:spPr>
          <a:xfrm>
            <a:off x="3159196" y="5104179"/>
            <a:ext cx="5873609" cy="296271"/>
          </a:xfrm>
        </p:spPr>
        <p:txBody>
          <a:bodyPr/>
          <a:lstStyle/>
          <a:p>
            <a:r>
              <a:rPr lang="en-US" altLang="zh-CN" b="1" dirty="0"/>
              <a:t>2018</a:t>
            </a:r>
            <a:r>
              <a:rPr lang="zh-CN" altLang="en-US" b="1" dirty="0"/>
              <a:t>级 软件工程</a:t>
            </a:r>
            <a:r>
              <a:rPr b="1" dirty="0"/>
              <a:t>3</a:t>
            </a:r>
            <a:r>
              <a:rPr lang="zh-CN" altLang="en-US" b="1" dirty="0"/>
              <a:t>班 郑淏天</a:t>
            </a:r>
            <a:endParaRPr lang="en-US" altLang="zh-CN" b="1" dirty="0"/>
          </a:p>
        </p:txBody>
      </p:sp>
      <p:sp>
        <p:nvSpPr>
          <p:cNvPr id="10" name="íṧļïdé"/>
          <p:cNvSpPr txBox="1"/>
          <p:nvPr/>
        </p:nvSpPr>
        <p:spPr>
          <a:xfrm>
            <a:off x="5361068" y="1176312"/>
            <a:ext cx="1469865" cy="368300"/>
          </a:xfrm>
          <a:prstGeom prst="rect">
            <a:avLst/>
          </a:prstGeom>
          <a:noFill/>
          <a:ln>
            <a:solidFill>
              <a:schemeClr val="accent6"/>
            </a:solidFill>
          </a:ln>
        </p:spPr>
        <p:txBody>
          <a:bodyPr wrap="square" rtlCol="0">
            <a:spAutoFit/>
          </a:bodyPr>
          <a:lstStyle/>
          <a:p>
            <a:pPr algn="ctr"/>
            <a:r>
              <a:rPr lang="en-US" altLang="zh-CN" b="1" spc="-150" dirty="0">
                <a:solidFill>
                  <a:schemeClr val="accent5">
                    <a:lumMod val="60000"/>
                    <a:lumOff val="40000"/>
                  </a:schemeClr>
                </a:solidFill>
              </a:rPr>
              <a:t>Nginx</a:t>
            </a:r>
            <a:endParaRPr lang="en-US" altLang="zh-CN" b="1" spc="-150" dirty="0">
              <a:solidFill>
                <a:schemeClr val="accent5">
                  <a:lumMod val="60000"/>
                  <a:lumOff val="40000"/>
                </a:schemeClr>
              </a:solidFill>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?什么是正向代理？</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160145" y="2203450"/>
            <a:ext cx="9869805" cy="267652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一个位于客户端和原始服务器(origin server)之间的服务器，为了从原始服务器取得内容，客户端向代理发送一个请求并指定目标(原始服务器)，然后</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代理向原始服务器转交请求并将获得的内容返回给客户端</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客户端才能使用正向代理。</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正向代理总结就一句话：</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代理端代理的是客户端</a:t>
            </a:r>
            <a:r>
              <a:rPr lang="zh-CN" altLang="en-US" sz="2400" b="1" dirty="0">
                <a:solidFill>
                  <a:schemeClr val="tx1">
                    <a:lumMod val="65000"/>
                    <a:lumOff val="35000"/>
                  </a:schemeClr>
                </a:solidFill>
                <a:latin typeface="+mj-ea"/>
                <a:ea typeface="+mj-ea"/>
                <a:cs typeface="+mj-ea"/>
              </a:rPr>
              <a:t>。例如说：? 我们使用的翻墙软件，OpenVPN 等等。</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什么是反向代理？</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160145" y="2203450"/>
            <a:ext cx="9869805" cy="230695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反向代理（Reverse Proxy）方式，是指以</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代理服务器来接受 Internet上的连接请求</a:t>
            </a:r>
            <a:r>
              <a:rPr lang="zh-CN" altLang="en-US" sz="2400" b="1" dirty="0">
                <a:solidFill>
                  <a:schemeClr val="tx1">
                    <a:lumMod val="65000"/>
                    <a:lumOff val="35000"/>
                  </a:schemeClr>
                </a:solidFill>
                <a:latin typeface="+mj-ea"/>
                <a:ea typeface="+mj-ea"/>
                <a:cs typeface="+mj-ea"/>
              </a:rPr>
              <a:t>，然后将请求，</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发给内部网络上的服务器</a:t>
            </a:r>
            <a:r>
              <a:rPr lang="zh-CN" altLang="en-US" sz="2400" b="1" dirty="0">
                <a:solidFill>
                  <a:schemeClr val="tx1">
                    <a:lumMod val="65000"/>
                    <a:lumOff val="35000"/>
                  </a:schemeClr>
                </a:solidFill>
                <a:latin typeface="+mj-ea"/>
                <a:ea typeface="+mj-ea"/>
                <a:cs typeface="+mj-ea"/>
              </a:rPr>
              <a:t>并将从服务器上得到的结果返回给 Internet 上请求连接的客户端，此时代理服务器对外就表现为一个反向代理服务器。</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反向代理总结就一句话：代理端代理的是服务端。</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711248"/>
            <a:ext cx="5419185" cy="895350"/>
          </a:xfrm>
        </p:spPr>
        <p:txBody>
          <a:bodyPr>
            <a:normAutofit fontScale="90000"/>
          </a:bodyPr>
          <a:lstStyle/>
          <a:p>
            <a:r>
              <a:rPr lang="zh-CN" altLang="en-US" sz="3600" b="1" dirty="0">
                <a:solidFill>
                  <a:schemeClr val="accent1"/>
                </a:solidFill>
                <a:latin typeface="Arial Black" panose="020B0A04020102020204" pitchFamily="34" charset="0"/>
                <a:ea typeface="微软雅黑"/>
                <a:cs typeface="+mj-cs"/>
              </a:rPr>
              <a:t>Nginx 和 Apache </a:t>
            </a:r>
            <a:br>
              <a:rPr lang="zh-CN" altLang="en-US" sz="3600" b="1" dirty="0">
                <a:solidFill>
                  <a:schemeClr val="accent1"/>
                </a:solidFill>
                <a:latin typeface="Arial Black" panose="020B0A04020102020204" pitchFamily="34" charset="0"/>
                <a:ea typeface="微软雅黑"/>
                <a:cs typeface="+mj-cs"/>
              </a:rPr>
            </a:br>
            <a:r>
              <a:rPr lang="zh-CN" altLang="en-US" sz="3600" b="1" dirty="0">
                <a:solidFill>
                  <a:schemeClr val="accent1"/>
                </a:solidFill>
                <a:latin typeface="Arial Black" panose="020B0A04020102020204" pitchFamily="34" charset="0"/>
                <a:ea typeface="微软雅黑"/>
                <a:cs typeface="+mj-cs"/>
              </a:rPr>
              <a:t>之间的不同点？</a:t>
            </a:r>
            <a:endParaRPr lang="zh-CN" altLang="en-US"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0 5</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Nginx 和 Apache 之间的不同点？</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69925" y="1028700"/>
            <a:ext cx="9947910" cy="5705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Nginx 和 Apache 之间的不同点？</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160145" y="2203450"/>
            <a:ext cx="9869805" cy="378460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轻量级，同样起 web 服务，Nginx 比 Apache 占用</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更少的内存及资源。</a:t>
            </a:r>
            <a:endPar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抗并发，Nginx 处理请求是</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异步非阻塞</a:t>
            </a:r>
            <a:r>
              <a:rPr lang="zh-CN" altLang="en-US" sz="2400" b="1" dirty="0">
                <a:solidFill>
                  <a:schemeClr val="tx1">
                    <a:lumMod val="65000"/>
                    <a:lumOff val="35000"/>
                  </a:schemeClr>
                </a:solidFill>
                <a:latin typeface="+mj-ea"/>
                <a:ea typeface="+mj-ea"/>
                <a:cs typeface="+mj-ea"/>
              </a:rPr>
              <a:t>的，而 Apache 则是阻塞型的，在高并发下 Nginx 能</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保持低资源低消耗高性能</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最核心的区别在于 Apache 是同步多进程模型，</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一个连接对应一个进程</a:t>
            </a:r>
            <a:r>
              <a:rPr lang="zh-CN" altLang="en-US" sz="2400" b="1" dirty="0">
                <a:solidFill>
                  <a:schemeClr val="tx1">
                    <a:lumMod val="65000"/>
                    <a:lumOff val="35000"/>
                  </a:schemeClr>
                </a:solidFill>
                <a:latin typeface="+mj-ea"/>
                <a:ea typeface="+mj-ea"/>
                <a:cs typeface="+mj-ea"/>
              </a:rPr>
              <a:t>；Nginx 是异步的，</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多个连接（万级别）可以对应一个进程</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 高度模块化的设计，编写模块相对简单。</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Nginx处理静态文件好，耗费内存少，只适合静态和反向。</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Apache在处理动态有优势，nginx并发性比较好，CPU占用内存低，</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如果rewrite频繁，选用apache最佳。</a:t>
            </a:r>
            <a:endParaRPr lang="zh-CN" altLang="en-US" sz="2400" b="1" dirty="0">
              <a:latin typeface="+mj-ea"/>
              <a:ea typeface="+mj-ea"/>
              <a:cs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711248"/>
            <a:ext cx="5419185" cy="895350"/>
          </a:xfrm>
        </p:spPr>
        <p:txBody>
          <a:bodyPr>
            <a:normAutofit fontScale="90000"/>
          </a:bodyPr>
          <a:lstStyle/>
          <a:p>
            <a:r>
              <a:rPr lang="zh-CN" altLang="en-US" sz="3600" b="1" dirty="0">
                <a:solidFill>
                  <a:schemeClr val="accent1"/>
                </a:solidFill>
                <a:latin typeface="Arial Black" panose="020B0A04020102020204" pitchFamily="34" charset="0"/>
                <a:ea typeface="微软雅黑"/>
                <a:cs typeface="+mj-cs"/>
              </a:rPr>
              <a:t>Nginx 如何处理</a:t>
            </a:r>
            <a:br>
              <a:rPr lang="zh-CN" altLang="en-US" sz="3600" b="1" dirty="0">
                <a:solidFill>
                  <a:schemeClr val="accent1"/>
                </a:solidFill>
                <a:latin typeface="Arial Black" panose="020B0A04020102020204" pitchFamily="34" charset="0"/>
                <a:ea typeface="微软雅黑"/>
                <a:cs typeface="+mj-cs"/>
              </a:rPr>
            </a:br>
            <a:r>
              <a:rPr lang="zh-CN" altLang="en-US" sz="3600" b="1" dirty="0">
                <a:solidFill>
                  <a:schemeClr val="accent1"/>
                </a:solidFill>
                <a:latin typeface="Arial Black" panose="020B0A04020102020204" pitchFamily="34" charset="0"/>
                <a:ea typeface="微软雅黑"/>
                <a:cs typeface="+mj-cs"/>
              </a:rPr>
              <a:t> HTTP 请求？</a:t>
            </a:r>
            <a:endParaRPr lang="zh-CN" altLang="en-US"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0 6</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Nginx 如何处理HTTP 请求？</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563118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首先，Nginx 在启动时，会</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解析配置文件</a:t>
            </a:r>
            <a:r>
              <a:rPr lang="zh-CN" altLang="en-US" sz="2400" b="1" dirty="0">
                <a:solidFill>
                  <a:schemeClr val="tx1">
                    <a:lumMod val="65000"/>
                    <a:lumOff val="35000"/>
                  </a:schemeClr>
                </a:solidFill>
                <a:latin typeface="+mj-ea"/>
                <a:ea typeface="+mj-ea"/>
                <a:cs typeface="+mj-ea"/>
              </a:rPr>
              <a:t>，得到</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需要监听的端口与 IP 地址</a:t>
            </a:r>
            <a:r>
              <a:rPr lang="zh-CN" altLang="en-US" sz="2400" b="1" dirty="0">
                <a:solidFill>
                  <a:schemeClr val="tx1">
                    <a:lumMod val="65000"/>
                    <a:lumOff val="35000"/>
                  </a:schemeClr>
                </a:solidFill>
                <a:latin typeface="+mj-ea"/>
                <a:ea typeface="+mj-ea"/>
                <a:cs typeface="+mj-ea"/>
              </a:rPr>
              <a:t>，然后在 Nginx 的 Master 进程里面先</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初始化好这个监控的Socket(创建 Socket，设置 addr、reuse 等选项，绑定到指定的 ip 地址端口，再 listen 监听)。</a:t>
            </a:r>
            <a:endPar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然后，再 fork(一个现有进程可以</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调用 fork 函数创建一个新进程</a:t>
            </a:r>
            <a:r>
              <a:rPr lang="zh-CN" altLang="en-US" sz="2400" b="1" dirty="0">
                <a:solidFill>
                  <a:schemeClr val="tx1">
                    <a:lumMod val="65000"/>
                    <a:lumOff val="35000"/>
                  </a:schemeClr>
                </a:solidFill>
                <a:latin typeface="+mj-ea"/>
                <a:ea typeface="+mj-ea"/>
                <a:cs typeface="+mj-ea"/>
              </a:rPr>
              <a:t>。由 fork 创建的新进程被称为子进程 )出多个子进程出来。</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之后，</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子进程会竞争 accept 新的连接。</a:t>
            </a:r>
            <a:r>
              <a:rPr lang="zh-CN" altLang="en-US" sz="2400" b="1" dirty="0">
                <a:solidFill>
                  <a:schemeClr val="tx1">
                    <a:lumMod val="65000"/>
                    <a:lumOff val="35000"/>
                  </a:schemeClr>
                </a:solidFill>
                <a:latin typeface="+mj-ea"/>
                <a:ea typeface="+mj-ea"/>
                <a:cs typeface="+mj-ea"/>
              </a:rPr>
              <a:t>此时，客户端就可以向 nginx 发起连接了。当客户端与nginx进行三次握手，与 nginx 建立好一个连接后。此时，某一个子进程会 accept 成功，得到这个建立好的连接的 Socket ，然后创建 nginx 对连接的封装，即 ngx_connection_t 结构体。</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Nginx 如何处理HTTP 请求？</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156845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接着，设置读写事件处理函数，并添加读写事件来与客户端进行数据的交换。</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最后，Nginx 或客户端来主动关掉连接，到此，一个连接就结束了。</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3998505" y="3516938"/>
            <a:ext cx="5419185" cy="895350"/>
          </a:xfrm>
        </p:spPr>
        <p:txBody>
          <a:bodyPr>
            <a:normAutofit fontScale="90000"/>
          </a:bodyPr>
          <a:lstStyle/>
          <a:p>
            <a:r>
              <a:rPr lang="zh-CN" altLang="en-US" sz="3600" b="1" dirty="0">
                <a:solidFill>
                  <a:schemeClr val="accent1"/>
                </a:solidFill>
                <a:latin typeface="Arial Black" panose="020B0A04020102020204" pitchFamily="34" charset="0"/>
                <a:ea typeface="微软雅黑"/>
                <a:cs typeface="+mj-cs"/>
              </a:rPr>
              <a:t>Nginx 是如何实现高并发的？</a:t>
            </a:r>
            <a:endParaRPr lang="zh-CN" altLang="en-US"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0 7</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Nginx 是如何实现高并发的？</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489267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如果一个 server 采用一个进程(或者线程)负责一个request的方式，那么</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进程数就是并发数</a:t>
            </a:r>
            <a:r>
              <a:rPr lang="zh-CN" altLang="en-US" sz="2400" b="1" dirty="0">
                <a:solidFill>
                  <a:schemeClr val="tx1">
                    <a:lumMod val="65000"/>
                    <a:lumOff val="35000"/>
                  </a:schemeClr>
                </a:solidFill>
                <a:latin typeface="+mj-ea"/>
                <a:ea typeface="+mj-ea"/>
                <a:cs typeface="+mj-ea"/>
              </a:rPr>
              <a:t>。那么显而易见的，就是会有很多进程在等待中。等什么？最多的应该是</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等待网络传输</a:t>
            </a:r>
            <a:r>
              <a:rPr lang="zh-CN" altLang="en-US" sz="2400" b="1" dirty="0">
                <a:solidFill>
                  <a:schemeClr val="tx1">
                    <a:lumMod val="65000"/>
                    <a:lumOff val="35000"/>
                  </a:schemeClr>
                </a:solidFill>
                <a:latin typeface="+mj-ea"/>
                <a:ea typeface="+mj-ea"/>
                <a:cs typeface="+mj-ea"/>
              </a:rPr>
              <a:t>。</a:t>
            </a:r>
            <a:endParaRPr lang="zh-CN" altLang="en-US" sz="2400" b="1" dirty="0">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而 Nginx 的异步非阻塞工作方式正是利用了这点等待的时间。在需要等待的时候，这些进程就空闲出来待命了。</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因此表现为少数几个进程就解决了大量的并发问题。</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Nginx是如何利用的呢，简单来说：</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同样的 4 个进程，如果采用一个进程负责一个 request 的方式，那么，同时进来 4 个 request 之后，每个进程就负责其中一个，直至会话关闭。期间，如果有第 5 个request进来了。就无法及时反应了，因为 4 个进程都没干完活呢，因此，</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一般有个调度进程，每当新进来了一个 request ，就新开个进程来处理</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134395" y="3633778"/>
            <a:ext cx="5419185" cy="895350"/>
          </a:xfrm>
        </p:spPr>
        <p:txBody>
          <a:bodyPr>
            <a:normAutofit/>
          </a:bodyPr>
          <a:lstStyle/>
          <a:p>
            <a:r>
              <a:rPr lang="en-US" altLang="zh-CN" sz="3600" b="1" dirty="0">
                <a:solidFill>
                  <a:schemeClr val="accent1"/>
                </a:solidFill>
                <a:latin typeface="Arial Black" panose="020B0A04020102020204" pitchFamily="34" charset="0"/>
                <a:ea typeface="微软雅黑"/>
                <a:cs typeface="+mj-cs"/>
              </a:rPr>
              <a:t>什么是 Nginx ？</a:t>
            </a:r>
            <a:endParaRPr lang="en-US" altLang="zh-CN"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0 1</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实现高并发？</a:t>
            </a:r>
            <a:endParaRPr lang="en-US" altLang="zh-CN"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89330" y="1223010"/>
            <a:ext cx="9869805" cy="341503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每进来一个 request ，会有一个 worker 进程去处理。但不是全程的处理，处理到什么程度呢？处理到可能发生阻塞的地方，比如向上游（后端）服务器转发 request ，并等待请求返回。那么，这个处理的 worker 不会这么傻等着，他会在发送完请求后，注册一个事件：“如果 upstream 返回了，告诉我一声，我再接着干”。于是他就休息去了。此时，如果再有 request 进来，他就可以很快再按这种方式处理。而一旦上游服务器返回了，就会触发这个事件，worker 才会来接手，这个 request 才会接着往下走。</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为什么 Nginx 不使用多线程？</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341503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Apache: 创建多个进程或线程，而每个进程或线程都会为其分配 cpu 和内存（线程要比进程小的多，所以 worker 支持比 perfork 高的并发），并发过大会榨干服务器资源。</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 </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采用单线程来异步非阻塞处理请求</a:t>
            </a:r>
            <a:r>
              <a:rPr lang="zh-CN" altLang="en-US" sz="2400" b="1" dirty="0">
                <a:solidFill>
                  <a:schemeClr val="tx1">
                    <a:lumMod val="65000"/>
                    <a:lumOff val="35000"/>
                  </a:schemeClr>
                </a:solidFill>
                <a:latin typeface="+mj-ea"/>
                <a:ea typeface="+mj-ea"/>
                <a:cs typeface="+mj-ea"/>
              </a:rPr>
              <a:t>（管理员可以配置 Nginx 主进程的工作进程的数量）(epoll)，不会为每个请求分配 cpu 和内存资源，节省了大量资源，同时也减少了大量的 CPU 的上下文切换。所以才使得 Nginx 支持更高的并发。</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500155" y="3767763"/>
            <a:ext cx="5419185" cy="895350"/>
          </a:xfrm>
        </p:spPr>
        <p:txBody>
          <a:bodyPr>
            <a:normAutofit fontScale="90000"/>
          </a:bodyPr>
          <a:lstStyle/>
          <a:p>
            <a:r>
              <a:rPr lang="zh-CN" altLang="en-US" sz="3600" b="1" dirty="0">
                <a:solidFill>
                  <a:schemeClr val="accent1"/>
                </a:solidFill>
                <a:latin typeface="Arial Black" panose="020B0A04020102020204" pitchFamily="34" charset="0"/>
                <a:ea typeface="微软雅黑"/>
                <a:cs typeface="+mj-cs"/>
              </a:rPr>
              <a:t>什么是动态资源、</a:t>
            </a:r>
            <a:br>
              <a:rPr lang="zh-CN" altLang="en-US" sz="3600" b="1" dirty="0">
                <a:solidFill>
                  <a:schemeClr val="accent1"/>
                </a:solidFill>
                <a:latin typeface="Arial Black" panose="020B0A04020102020204" pitchFamily="34" charset="0"/>
                <a:ea typeface="微软雅黑"/>
                <a:cs typeface="+mj-cs"/>
              </a:rPr>
            </a:br>
            <a:r>
              <a:rPr lang="zh-CN" altLang="en-US" sz="3600" b="1" dirty="0">
                <a:solidFill>
                  <a:schemeClr val="accent1"/>
                </a:solidFill>
                <a:latin typeface="Arial Black" panose="020B0A04020102020204" pitchFamily="34" charset="0"/>
                <a:ea typeface="微软雅黑"/>
                <a:cs typeface="+mj-cs"/>
              </a:rPr>
              <a:t>静态资源分离？</a:t>
            </a:r>
            <a:endParaRPr lang="zh-CN" altLang="en-US"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0 8</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什么是动态资源、静态资源分离？</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304609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动态资源、静态资源分离，是让</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动态网站里的动态网页根据一定规则把不变的资源和经常变的资源区分开来</a:t>
            </a:r>
            <a:r>
              <a:rPr lang="zh-CN" altLang="en-US" sz="2400" b="1" dirty="0">
                <a:solidFill>
                  <a:schemeClr val="tx1">
                    <a:lumMod val="65000"/>
                    <a:lumOff val="35000"/>
                  </a:schemeClr>
                </a:solidFill>
                <a:latin typeface="+mj-ea"/>
                <a:ea typeface="+mj-ea"/>
                <a:cs typeface="+mj-ea"/>
              </a:rPr>
              <a:t>，动静资源做好了拆分以后我们就可以</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根据静态资源的特点将其做缓存操作（</a:t>
            </a:r>
            <a:r>
              <a:rPr lang="en-US" altLang="zh-CN"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server push</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服务器推送）</a:t>
            </a:r>
            <a:r>
              <a:rPr lang="zh-CN" altLang="en-US" sz="2400" b="1" dirty="0">
                <a:solidFill>
                  <a:schemeClr val="tx1">
                    <a:lumMod val="65000"/>
                    <a:lumOff val="35000"/>
                  </a:schemeClr>
                </a:solidFill>
                <a:latin typeface="+mj-ea"/>
                <a:ea typeface="+mj-ea"/>
                <a:cs typeface="+mj-ea"/>
              </a:rPr>
              <a:t>，这就是网站静态化处理的核心思路。</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动态资源、静态资源分离简单的概括是：动态文件与静态文件的分离。</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为什么要做动、静分离？</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489267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在我们的软件开发中，有些请求是</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需要后台处理</a:t>
            </a:r>
            <a:r>
              <a:rPr lang="zh-CN" altLang="en-US" sz="2400" b="1" dirty="0">
                <a:solidFill>
                  <a:schemeClr val="tx1">
                    <a:lumMod val="65000"/>
                    <a:lumOff val="35000"/>
                  </a:schemeClr>
                </a:solidFill>
                <a:latin typeface="+mj-ea"/>
                <a:ea typeface="+mj-ea"/>
                <a:cs typeface="+mj-ea"/>
              </a:rPr>
              <a:t>的（如：.jsp,.do 等等），有些请求是不需要经过后台处理的（如：css、html、jpg、js 等等文件），这些不需要经过后台处理的文件称为静态文件，否则动态文件。</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因此我们后台处理忽略静态文件。这会有人又说那我后台忽略静态文件不就完了吗？当然这是可以的，但是这样后台的请求次数就明显增多了。在我们对资源的响应速度有要求的时候，我们应该使用这种动静分离的策略去解决动、静分离将网站静态资源（HTML，JavaScript，CSS，img等文件）与后台应用</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分开部署，提高用户访问静态代码的速度，降低对后台应用访问</a:t>
            </a:r>
            <a:endPar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我们也将静态资源放到 Nginx 中，动态资源转发到 Tomcat 服务器中去。</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HTTP/2 </a:t>
            </a:r>
            <a:r>
              <a:rPr lang="zh-CN" altLang="en-US" sz="3600" dirty="0">
                <a:solidFill>
                  <a:schemeClr val="accent1"/>
                </a:solidFill>
                <a:latin typeface="Arial Black" panose="020B0A04020102020204" pitchFamily="34" charset="0"/>
                <a:ea typeface="微软雅黑"/>
                <a:sym typeface="+mn-ea"/>
              </a:rPr>
              <a:t>多路复用——</a:t>
            </a:r>
            <a:r>
              <a:rPr lang="zh-CN" altLang="en-US" sz="3600" dirty="0">
                <a:solidFill>
                  <a:schemeClr val="accent1"/>
                </a:solidFill>
                <a:latin typeface="Arial Black" panose="020B0A04020102020204" pitchFamily="34" charset="0"/>
                <a:ea typeface="微软雅黑"/>
                <a:sym typeface="+mn-ea"/>
              </a:rPr>
              <a:t>基于帧的流传输</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628265" y="908685"/>
            <a:ext cx="5771515" cy="59220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HTTP/2 </a:t>
            </a:r>
            <a:r>
              <a:rPr lang="zh-CN" altLang="en-US" sz="3600" dirty="0">
                <a:solidFill>
                  <a:schemeClr val="accent1"/>
                </a:solidFill>
                <a:latin typeface="Arial Black" panose="020B0A04020102020204" pitchFamily="34" charset="0"/>
                <a:ea typeface="微软雅黑"/>
                <a:sym typeface="+mn-ea"/>
              </a:rPr>
              <a:t>多路复用——建立连接</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11580"/>
            <a:ext cx="9869805" cy="3784600"/>
          </a:xfrm>
          <a:prstGeom prst="rect">
            <a:avLst/>
          </a:prstGeom>
          <a:noFill/>
        </p:spPr>
        <p:txBody>
          <a:bodyPr wrap="square" rtlCol="0" anchor="t">
            <a:spAutoFit/>
          </a:bodyPr>
          <a:p>
            <a:endParaRPr lang="zh-CN" altLang="en-US"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sym typeface="+mn-ea"/>
              </a:rPr>
              <a:t>建立</a:t>
            </a:r>
            <a:r>
              <a:rPr lang="en-US" altLang="zh-CN" sz="2400" b="1" dirty="0">
                <a:solidFill>
                  <a:schemeClr val="tx1">
                    <a:lumMod val="65000"/>
                    <a:lumOff val="35000"/>
                  </a:schemeClr>
                </a:solidFill>
                <a:latin typeface="+mj-ea"/>
                <a:ea typeface="+mj-ea"/>
                <a:cs typeface="+mj-ea"/>
                <a:sym typeface="+mn-ea"/>
              </a:rPr>
              <a:t>HTTP</a:t>
            </a:r>
            <a:r>
              <a:rPr lang="zh-CN" altLang="en-US" sz="2400" b="1" dirty="0">
                <a:solidFill>
                  <a:schemeClr val="tx1">
                    <a:lumMod val="65000"/>
                    <a:lumOff val="35000"/>
                  </a:schemeClr>
                </a:solidFill>
                <a:latin typeface="+mj-ea"/>
                <a:ea typeface="+mj-ea"/>
                <a:cs typeface="+mj-ea"/>
                <a:sym typeface="+mn-ea"/>
              </a:rPr>
              <a:t>连接：stream id = 0，client的2个frame（一个settings一个window-update）、server的3个frame（一个settings一个window-update一个ACK）</a:t>
            </a:r>
            <a:endParaRPr lang="zh-CN" altLang="en-US" sz="2400" b="1" dirty="0">
              <a:solidFill>
                <a:schemeClr val="tx1">
                  <a:lumMod val="65000"/>
                  <a:lumOff val="35000"/>
                </a:schemeClr>
              </a:solidFill>
              <a:latin typeface="+mj-ea"/>
              <a:ea typeface="+mj-ea"/>
              <a:cs typeface="+mj-ea"/>
              <a:sym typeface="+mn-ea"/>
            </a:endParaRPr>
          </a:p>
          <a:p>
            <a:endParaRPr lang="zh-CN" altLang="en-US"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sym typeface="+mn-ea"/>
              </a:rPr>
              <a:t>client通过URL建立stream id 0设置请求头部大小、窗口大小、客户端的最大并发数大小，更新接收端窗口</a:t>
            </a:r>
            <a:endParaRPr lang="zh-CN" altLang="en-US"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sym typeface="+mn-ea"/>
              </a:rPr>
              <a:t>server返回stream id 0设置服务器的最大并发数、流缓冲容量、帧最大值、更新发送端窗口，并发送代表ACK的flag状态码表示认同client的settings</a:t>
            </a:r>
            <a:endParaRPr lang="zh-CN" altLang="en-US" sz="2400" b="1" dirty="0">
              <a:solidFill>
                <a:schemeClr val="tx1">
                  <a:lumMod val="65000"/>
                  <a:lumOff val="35000"/>
                </a:schemeClr>
              </a:solidFill>
              <a:latin typeface="+mj-ea"/>
              <a:ea typeface="+mj-ea"/>
              <a:cs typeface="+mj-ea"/>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HTTP/2 </a:t>
            </a:r>
            <a:r>
              <a:rPr lang="zh-CN" altLang="en-US" sz="3600" dirty="0">
                <a:solidFill>
                  <a:schemeClr val="accent1"/>
                </a:solidFill>
                <a:latin typeface="Arial Black" panose="020B0A04020102020204" pitchFamily="34" charset="0"/>
                <a:ea typeface="微软雅黑"/>
                <a:sym typeface="+mn-ea"/>
              </a:rPr>
              <a:t>多路复用——数据传输</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11580"/>
            <a:ext cx="9869805" cy="193802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sz="2400" b="1" dirty="0">
                <a:solidFill>
                  <a:schemeClr val="tx1">
                    <a:lumMod val="65000"/>
                    <a:lumOff val="35000"/>
                  </a:schemeClr>
                </a:solidFill>
                <a:latin typeface="+mj-ea"/>
                <a:ea typeface="+mj-ea"/>
                <a:cs typeface="+mj-ea"/>
                <a:sym typeface="+mn-ea"/>
              </a:rPr>
              <a:t>client建立stream id = 奇数，只发请求的headers，</a:t>
            </a:r>
            <a:endParaRPr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sz="2400" b="1" dirty="0">
                <a:solidFill>
                  <a:schemeClr val="tx1">
                    <a:lumMod val="65000"/>
                    <a:lumOff val="35000"/>
                  </a:schemeClr>
                </a:solidFill>
                <a:latin typeface="+mj-ea"/>
                <a:ea typeface="+mj-ea"/>
                <a:cs typeface="+mj-ea"/>
                <a:sym typeface="+mn-ea"/>
              </a:rPr>
              <a:t>server先发headers再发data，stream id 都是= 奇数</a:t>
            </a:r>
            <a:endParaRPr sz="2400" b="1" dirty="0">
              <a:solidFill>
                <a:schemeClr val="tx1">
                  <a:lumMod val="65000"/>
                  <a:lumOff val="35000"/>
                </a:schemeClr>
              </a:solidFill>
              <a:latin typeface="+mj-ea"/>
              <a:ea typeface="+mj-ea"/>
              <a:cs typeface="+mj-ea"/>
              <a:sym typeface="+mn-ea"/>
            </a:endParaRPr>
          </a:p>
          <a:p>
            <a:endParaRPr lang="en-US" altLang="zh-CN"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sz="2400" b="1" dirty="0">
                <a:solidFill>
                  <a:schemeClr val="tx1">
                    <a:lumMod val="65000"/>
                    <a:lumOff val="35000"/>
                  </a:schemeClr>
                </a:solidFill>
                <a:latin typeface="+mj-ea"/>
                <a:ea typeface="+mj-ea"/>
                <a:cs typeface="+mj-ea"/>
                <a:sym typeface="+mn-ea"/>
              </a:rPr>
              <a:t>中途server要给client进行server push提前加载的话，</a:t>
            </a:r>
            <a:endParaRPr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sz="2400" b="1" dirty="0">
                <a:solidFill>
                  <a:schemeClr val="tx1">
                    <a:lumMod val="65000"/>
                    <a:lumOff val="35000"/>
                  </a:schemeClr>
                </a:solidFill>
                <a:latin typeface="+mj-ea"/>
                <a:ea typeface="+mj-ea"/>
                <a:cs typeface="+mj-ea"/>
                <a:sym typeface="+mn-ea"/>
              </a:rPr>
              <a:t>stream id</a:t>
            </a:r>
            <a:r>
              <a:rPr lang="zh-CN" sz="2400" b="1" dirty="0">
                <a:solidFill>
                  <a:schemeClr val="tx1">
                    <a:lumMod val="65000"/>
                    <a:lumOff val="35000"/>
                  </a:schemeClr>
                </a:solidFill>
                <a:latin typeface="+mj-ea"/>
                <a:ea typeface="+mj-ea"/>
                <a:cs typeface="+mj-ea"/>
                <a:sym typeface="+mn-ea"/>
              </a:rPr>
              <a:t>就</a:t>
            </a:r>
            <a:r>
              <a:rPr sz="2400" b="1" dirty="0">
                <a:solidFill>
                  <a:schemeClr val="tx1">
                    <a:lumMod val="65000"/>
                    <a:lumOff val="35000"/>
                  </a:schemeClr>
                </a:solidFill>
                <a:latin typeface="+mj-ea"/>
                <a:ea typeface="+mj-ea"/>
                <a:cs typeface="+mj-ea"/>
                <a:sym typeface="+mn-ea"/>
              </a:rPr>
              <a:t>为偶数</a:t>
            </a:r>
            <a:endParaRPr sz="2400" b="1" dirty="0">
              <a:solidFill>
                <a:schemeClr val="tx1">
                  <a:lumMod val="65000"/>
                  <a:lumOff val="35000"/>
                </a:schemeClr>
              </a:solidFill>
              <a:latin typeface="+mj-ea"/>
              <a:ea typeface="+mj-ea"/>
              <a:cs typeface="+mj-ea"/>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Server Push</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77900" y="1223010"/>
            <a:ext cx="9869805" cy="156845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·当我们使用HTTP/1.1的时候，同域下Chrome最多同时加载6个TCP连接：</a:t>
            </a:r>
            <a:endParaRPr lang="en-US" altLang="zh-CN" sz="2400" b="1" dirty="0">
              <a:solidFill>
                <a:schemeClr val="tx1">
                  <a:lumMod val="65000"/>
                  <a:lumOff val="35000"/>
                </a:schemeClr>
              </a:solidFill>
              <a:latin typeface="+mj-ea"/>
              <a:ea typeface="+mj-ea"/>
              <a:cs typeface="+mj-ea"/>
              <a:sym typeface="+mn-ea"/>
            </a:endParaRPr>
          </a:p>
          <a:p>
            <a:endParaRPr lang="en-US" altLang="zh-CN" sz="2400" b="1" dirty="0">
              <a:solidFill>
                <a:schemeClr val="tx1">
                  <a:lumMod val="65000"/>
                  <a:lumOff val="35000"/>
                </a:schemeClr>
              </a:solidFill>
              <a:latin typeface="+mj-ea"/>
              <a:ea typeface="+mj-ea"/>
              <a:cs typeface="+mj-ea"/>
              <a:sym typeface="+mn-ea"/>
            </a:endParaRPr>
          </a:p>
          <a:p>
            <a:endParaRPr lang="zh-CN" altLang="en-US" sz="2400" b="1" dirty="0">
              <a:solidFill>
                <a:schemeClr val="tx1">
                  <a:lumMod val="65000"/>
                  <a:lumOff val="35000"/>
                </a:schemeClr>
              </a:solidFill>
              <a:latin typeface="+mj-ea"/>
              <a:ea typeface="+mj-ea"/>
              <a:cs typeface="+mj-ea"/>
            </a:endParaRPr>
          </a:p>
        </p:txBody>
      </p:sp>
      <p:pic>
        <p:nvPicPr>
          <p:cNvPr id="5" name="图片 4"/>
          <p:cNvPicPr>
            <a:picLocks noChangeAspect="1"/>
          </p:cNvPicPr>
          <p:nvPr/>
        </p:nvPicPr>
        <p:blipFill>
          <a:blip r:embed="rId1"/>
          <a:stretch>
            <a:fillRect/>
          </a:stretch>
        </p:blipFill>
        <p:spPr>
          <a:xfrm>
            <a:off x="669925" y="2185035"/>
            <a:ext cx="10776585" cy="38906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Server Push</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87095" y="1588135"/>
            <a:ext cx="9869805" cy="378460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·我们观察到图片的加载完成时间是从上往下的，这个就应该是上面提7到的优先级依赖影响的，后面的图片会依赖于前面的图片，所以前面的图片优先级会更高一点，优先传递。</a:t>
            </a:r>
            <a:endParaRPr lang="en-US" altLang="zh-CN"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时间线里面绿色的是表示Waiting TTFB（Time To First Byte）的时间，即发出请求之后到收到第一个字节所需要的时间，蓝色是内容下载时间。这里可以看到等待时间TTFB依次增长。</a:t>
            </a:r>
            <a:endParaRPr lang="en-US" altLang="zh-CN" sz="2400" b="1" dirty="0">
              <a:solidFill>
                <a:schemeClr val="tx1">
                  <a:lumMod val="65000"/>
                  <a:lumOff val="35000"/>
                </a:schemeClr>
              </a:solidFill>
              <a:latin typeface="+mj-ea"/>
              <a:ea typeface="+mj-ea"/>
              <a:cs typeface="+mj-ea"/>
              <a:sym typeface="+mn-ea"/>
            </a:endParaRPr>
          </a:p>
          <a:p>
            <a:endParaRPr lang="en-US" altLang="zh-CN"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 虽然使用了HTTP/2没有了6个的限制，但是我们发现css/js需要在html解析了之后才能触发加载，而图片是通过JS的new Image触发加载，所以它们需要等到JS下载完并解析好了才能开始加载。</a:t>
            </a:r>
            <a:endParaRPr lang="en-US" altLang="zh-CN" sz="2400" b="1" dirty="0">
              <a:solidFill>
                <a:schemeClr val="tx1">
                  <a:lumMod val="65000"/>
                  <a:lumOff val="35000"/>
                </a:schemeClr>
              </a:solidFill>
              <a:latin typeface="+mj-ea"/>
              <a:ea typeface="+mj-ea"/>
              <a:cs typeface="+mj-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olidFill>
                  <a:schemeClr val="accent1"/>
                </a:solidFill>
                <a:effectLst>
                  <a:outerShdw blurRad="38100" dist="25400" dir="5400000" algn="ctr" rotWithShape="0">
                    <a:srgbClr val="6E747A">
                      <a:alpha val="43000"/>
                    </a:srgbClr>
                  </a:outerShdw>
                </a:effectLst>
              </a:rPr>
              <a:t>什么是 Nginx ？</a:t>
            </a:r>
            <a:endParaRPr lang="zh-CN" altLang="en-US" sz="3600" dirty="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96315" y="1360805"/>
            <a:ext cx="9869805" cy="516953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 ，是一个 </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Web 服务器和反向代理服务器</a:t>
            </a:r>
            <a:r>
              <a:rPr lang="zh-CN" altLang="en-US" sz="2400" b="1" dirty="0">
                <a:solidFill>
                  <a:schemeClr val="tx1">
                    <a:lumMod val="65000"/>
                    <a:lumOff val="35000"/>
                  </a:schemeClr>
                </a:solidFill>
                <a:latin typeface="+mj-ea"/>
                <a:ea typeface="+mj-ea"/>
                <a:cs typeface="+mj-ea"/>
              </a:rPr>
              <a:t>，用于 HTTP、HTTPS、SMTP、POP3 和 IMAP </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应用层协议</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目前使用的最多的 Web 服务器或者代理服务器，像淘宝、新浪、网易、迅雷等都在使用。</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 的主要功能如下：</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作为 http server (代替 Apache ，对 PHP 需要 FastCGI 处理器支持)</a:t>
            </a:r>
            <a:endParaRPr lang="zh-CN" altLang="en-US" sz="2400" b="1" dirty="0">
              <a:solidFill>
                <a:schemeClr val="tx1">
                  <a:lumMod val="65000"/>
                  <a:lumOff val="35000"/>
                </a:schemeClr>
              </a:solidFill>
              <a:latin typeface="+mj-ea"/>
              <a:ea typeface="+mj-ea"/>
              <a:cs typeface="+mj-ea"/>
            </a:endParaRPr>
          </a:p>
          <a:p>
            <a:endParaRPr lang="en-US" altLang="zh-CN" sz="2400" b="1" dirty="0">
              <a:solidFill>
                <a:schemeClr val="tx1">
                  <a:lumMod val="65000"/>
                  <a:lumOff val="35000"/>
                </a:schemeClr>
              </a:solidFill>
              <a:latin typeface="+mj-ea"/>
              <a:ea typeface="+mj-ea"/>
              <a:cs typeface="+mj-ea"/>
              <a:sym typeface="+mn-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FastCGI：Nginx 本身不支持 PHP 等语言，但是它可以通过 FastCGI 来将请求扔给某些语言或框架处理。</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反向代理服务器</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实现负载均衡</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虚拟主机</a:t>
            </a:r>
            <a:endParaRPr lang="zh-CN" altLang="en-US" sz="2400" b="1" dirty="0">
              <a:solidFill>
                <a:schemeClr val="tx1">
                  <a:lumMod val="65000"/>
                  <a:lumOff val="35000"/>
                </a:schemeClr>
              </a:solidFill>
              <a:latin typeface="+mj-ea"/>
              <a:ea typeface="+mj-ea"/>
              <a:cs typeface="+mj-ea"/>
            </a:endParaRP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Server Push</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07085" y="1028700"/>
            <a:ext cx="9869805" cy="119888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·所以Server Push就是为了解决这个加载延迟问题，提前把网页需要的资源Push给浏览器。Nginx 1.13.9版本开始支持，给nginx.conf添加以下配置：指定需要Push的资源然后观察加载的时间线：</a:t>
            </a:r>
            <a:endParaRPr lang="en-US" altLang="zh-CN" sz="2400" b="1" dirty="0">
              <a:solidFill>
                <a:schemeClr val="tx1">
                  <a:lumMod val="65000"/>
                  <a:lumOff val="35000"/>
                </a:schemeClr>
              </a:solidFill>
              <a:latin typeface="+mj-ea"/>
              <a:ea typeface="+mj-ea"/>
              <a:cs typeface="+mj-ea"/>
              <a:sym typeface="+mn-ea"/>
            </a:endParaRPr>
          </a:p>
        </p:txBody>
      </p:sp>
      <p:pic>
        <p:nvPicPr>
          <p:cNvPr id="5" name="图片 4"/>
          <p:cNvPicPr>
            <a:picLocks noChangeAspect="1"/>
          </p:cNvPicPr>
          <p:nvPr/>
        </p:nvPicPr>
        <p:blipFill>
          <a:blip r:embed="rId1"/>
          <a:stretch>
            <a:fillRect/>
          </a:stretch>
        </p:blipFill>
        <p:spPr>
          <a:xfrm>
            <a:off x="2916555" y="2227580"/>
            <a:ext cx="5924550" cy="40728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Server Push</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07085" y="1028700"/>
            <a:ext cx="9869805" cy="119888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·所以Server Push就是为了解决这个加载延迟问题，提前把网页需要的资源Push给浏览器。Nginx 1.13.9版本开始支持，给nginx.conf添加以下配置：指定需要Push的资源然后观察加载的时间线：</a:t>
            </a:r>
            <a:endParaRPr lang="en-US" altLang="zh-CN" sz="2400" b="1" dirty="0">
              <a:solidFill>
                <a:schemeClr val="tx1">
                  <a:lumMod val="65000"/>
                  <a:lumOff val="35000"/>
                </a:schemeClr>
              </a:solidFill>
              <a:latin typeface="+mj-ea"/>
              <a:ea typeface="+mj-ea"/>
              <a:cs typeface="+mj-ea"/>
              <a:sym typeface="+mn-ea"/>
            </a:endParaRPr>
          </a:p>
        </p:txBody>
      </p:sp>
      <p:pic>
        <p:nvPicPr>
          <p:cNvPr id="7" name="图片 6"/>
          <p:cNvPicPr>
            <a:picLocks noChangeAspect="1"/>
          </p:cNvPicPr>
          <p:nvPr/>
        </p:nvPicPr>
        <p:blipFill>
          <a:blip r:embed="rId1"/>
          <a:stretch>
            <a:fillRect/>
          </a:stretch>
        </p:blipFill>
        <p:spPr>
          <a:xfrm>
            <a:off x="1767840" y="2416810"/>
            <a:ext cx="8268335" cy="3276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什么叫 CDN 服务？</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989330" y="1542415"/>
            <a:ext cx="9869805" cy="341503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CDN ，即内容分发网络。</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其目的是，通过在现有的 Internet中 增加一层</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新的网络架构</a:t>
            </a:r>
            <a:r>
              <a:rPr lang="zh-CN" altLang="en-US" sz="2400" b="1" dirty="0">
                <a:solidFill>
                  <a:schemeClr val="tx1">
                    <a:lumMod val="65000"/>
                    <a:lumOff val="35000"/>
                  </a:schemeClr>
                </a:solidFill>
                <a:latin typeface="+mj-ea"/>
                <a:ea typeface="+mj-ea"/>
                <a:cs typeface="+mj-ea"/>
              </a:rPr>
              <a:t>，将网站的内容发布到最接近用户的</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网络边缘</a:t>
            </a:r>
            <a:r>
              <a:rPr lang="zh-CN" altLang="en-US" sz="2400" b="1" dirty="0">
                <a:solidFill>
                  <a:schemeClr val="tx1">
                    <a:lumMod val="65000"/>
                    <a:lumOff val="35000"/>
                  </a:schemeClr>
                </a:solidFill>
                <a:latin typeface="+mj-ea"/>
                <a:ea typeface="+mj-ea"/>
                <a:cs typeface="+mj-ea"/>
              </a:rPr>
              <a:t>，使用户可就近取得所需的内容，提高用户访问网站的速度。</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一般来说，因为现在 CDN 服务比较大众，所以基本所有公司都会使用 CDN 服务。</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3929925" y="3429308"/>
            <a:ext cx="5419185" cy="895350"/>
          </a:xfrm>
        </p:spPr>
        <p:txBody>
          <a:bodyPr>
            <a:normAutofit fontScale="90000"/>
          </a:bodyPr>
          <a:lstStyle/>
          <a:p>
            <a:r>
              <a:rPr lang="zh-CN" altLang="en-US" sz="3600" b="1" dirty="0">
                <a:solidFill>
                  <a:schemeClr val="accent1"/>
                </a:solidFill>
                <a:latin typeface="Arial Black" panose="020B0A04020102020204" pitchFamily="34" charset="0"/>
                <a:ea typeface="微软雅黑"/>
                <a:cs typeface="+mj-cs"/>
              </a:rPr>
              <a:t>Nginx 有哪些负载均衡策略？</a:t>
            </a:r>
            <a:endParaRPr lang="zh-CN" altLang="en-US"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0 9</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什么叫负载均衡？</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795655" y="1028700"/>
            <a:ext cx="9869805" cy="526224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负载均衡，即是代理服务器将接收的请求均衡的分发到各服务器中。</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Nginx 默认提供了 3 种负载均衡策略：</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1、轮询（默认）round_robin</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每个请求按时间顺序逐一分配到不同的后端服务器，如果后端服务器 down 掉，能自动剔除。</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2、IP 哈希 ip_hash</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每个请求按访问 ip 的 hash 结果分配，这样每个访客固定访问一个后端服务器，可以解决 session 共享的问题。</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当然，实际场景下，一般不考虑使用 ip_hash 解决 session 共享。</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3、最少连接 least_conn</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下一个请求将被分派到活动连接数量最少的服务器</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什么叫惊群？</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795655" y="1028700"/>
            <a:ext cx="9869805" cy="378460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惊群是指多个进程/线程在等待同一资源时，每当资源可用，所有的进程/线程都来竞争资源的现象。</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Nginx采用的是多进程的模式。假设Linux系统是2.6版本以前，</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当有一个客户端要连到Nginx服务器上，</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Nginx的N个进程都会去监听socket的accept的，</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如果全部的N个进程都对这个客户端的socket连接进行了监听，就会造成资源的竞争甚至数据的错乱。</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我们要保证的是，一个连接在Nginx的一个进程上处理，包括accept和read/write事件</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事件分配策略</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795655" y="1028700"/>
            <a:ext cx="9869805" cy="3046095"/>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Nginx的N个进程会争抢文件锁，当只有拿到文件锁的进程，才能处理accept的事件。</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没有拿到文件锁的进程，只能处理当前连接对象的read事件</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当单个进程总的connection连接数达到总数的7/8的时候，就不会再接收新的accpet事件。</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如果拿到锁的进程能很快处理完accpet，而没拿到锁的一直在等待（等待时延：ngx_accept_mutex_delay），容易造成进程忙的很忙，空的很空。</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432210" y="3668703"/>
            <a:ext cx="5419185" cy="895350"/>
          </a:xfrm>
        </p:spPr>
        <p:txBody>
          <a:bodyPr>
            <a:normAutofit fontScale="90000"/>
          </a:bodyPr>
          <a:lstStyle/>
          <a:p>
            <a:r>
              <a:rPr lang="zh-CN" altLang="en-US" sz="3600" b="1" dirty="0">
                <a:solidFill>
                  <a:schemeClr val="accent1"/>
                </a:solidFill>
                <a:latin typeface="Arial Black" panose="020B0A04020102020204" pitchFamily="34" charset="0"/>
                <a:ea typeface="微软雅黑"/>
                <a:cs typeface="+mj-cs"/>
              </a:rPr>
              <a:t>Nginx 虚拟主机</a:t>
            </a:r>
            <a:br>
              <a:rPr lang="zh-CN" altLang="en-US" sz="3600" b="1" dirty="0">
                <a:solidFill>
                  <a:schemeClr val="accent1"/>
                </a:solidFill>
                <a:latin typeface="Arial Black" panose="020B0A04020102020204" pitchFamily="34" charset="0"/>
                <a:ea typeface="微软雅黑"/>
                <a:cs typeface="+mj-cs"/>
              </a:rPr>
            </a:br>
            <a:endParaRPr lang="en-US" altLang="zh-CN"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10</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Nginx 虚拟主机</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795655" y="1028700"/>
            <a:ext cx="9869805" cy="3046095"/>
          </a:xfrm>
          <a:prstGeom prst="rect">
            <a:avLst/>
          </a:prstGeom>
          <a:noFill/>
        </p:spPr>
        <p:txBody>
          <a:bodyPr wrap="square" rtlCol="0" anchor="t">
            <a:spAutoFit/>
          </a:bodyPr>
          <a:p>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把一台运行在因特网上的服务器主机分成一台台“虚拟”的主机</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利用虚拟主机，不用为每个要运行的网站提供一台单独的Nginx服务器或单独运行一组Nginx进程。</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虚拟主机提供了在同一台服务器、同一组Nginx进程上运行多个网站的功能。</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基于域名的虚拟主机</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41375" y="777875"/>
            <a:ext cx="9869805" cy="6739255"/>
          </a:xfrm>
          <a:prstGeom prst="rect">
            <a:avLst/>
          </a:prstGeom>
          <a:noFill/>
        </p:spPr>
        <p:txBody>
          <a:bodyPr wrap="square" rtlCol="0" anchor="t">
            <a:spAutoFit/>
          </a:bodyPr>
          <a:p>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server {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#监听端口 80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listen 80;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#监听域名abc.com;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server_name abc.com;</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location / {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 相对路径，相对nginx根目录。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root    abc;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 默认跳转到index.html页面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index index.html;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134395" y="3633778"/>
            <a:ext cx="5419185" cy="895350"/>
          </a:xfrm>
        </p:spPr>
        <p:txBody>
          <a:bodyPr>
            <a:normAutofit/>
          </a:bodyPr>
          <a:lstStyle/>
          <a:p>
            <a:r>
              <a:rPr lang="en-US" altLang="zh-CN" sz="3600" b="1" dirty="0">
                <a:solidFill>
                  <a:schemeClr val="accent1"/>
                </a:solidFill>
                <a:latin typeface="Arial Black" panose="020B0A04020102020204" pitchFamily="34" charset="0"/>
                <a:ea typeface="微软雅黑"/>
                <a:cs typeface="+mj-cs"/>
              </a:rPr>
              <a:t>Fastcgi 与 cgi 的区别？</a:t>
            </a:r>
            <a:endParaRPr lang="en-US" altLang="zh-CN"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0 2</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基于端口的虚拟主机</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41375" y="777875"/>
            <a:ext cx="9869805" cy="3784600"/>
          </a:xfrm>
          <a:prstGeom prst="rect">
            <a:avLst/>
          </a:prstGeom>
          <a:noFill/>
        </p:spPr>
        <p:txBody>
          <a:bodyPr wrap="square" rtlCol="0" anchor="t">
            <a:spAutoFit/>
          </a:bodyPr>
          <a:p>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server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listen  2022;</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server_name     abc.com;</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location /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root    /home;</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index index.html;</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endParaRPr lang="zh-CN" altLang="en-US" sz="2400" b="1" dirty="0">
              <a:solidFill>
                <a:schemeClr val="tx1">
                  <a:lumMod val="65000"/>
                  <a:lumOff val="35000"/>
                </a:schemeClr>
              </a:solidFill>
              <a:latin typeface="+mj-ea"/>
              <a:ea typeface="+mj-ea"/>
              <a:cs typeface="+mj-ea"/>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 </a:t>
            </a:r>
            <a:r>
              <a:rPr lang="zh-CN" altLang="en-US" sz="3600" dirty="0">
                <a:solidFill>
                  <a:schemeClr val="accent1"/>
                </a:solidFill>
                <a:latin typeface="Arial Black" panose="020B0A04020102020204" pitchFamily="34" charset="0"/>
                <a:ea typeface="微软雅黑"/>
                <a:sym typeface="+mn-ea"/>
              </a:rPr>
              <a:t>基于</a:t>
            </a:r>
            <a:r>
              <a:rPr lang="en-US" altLang="zh-CN" sz="3600" dirty="0">
                <a:solidFill>
                  <a:schemeClr val="accent1"/>
                </a:solidFill>
                <a:latin typeface="Arial Black" panose="020B0A04020102020204" pitchFamily="34" charset="0"/>
                <a:ea typeface="微软雅黑"/>
                <a:sym typeface="+mn-ea"/>
              </a:rPr>
              <a:t>IP</a:t>
            </a:r>
            <a:r>
              <a:rPr lang="zh-CN" altLang="en-US" sz="3600" dirty="0">
                <a:solidFill>
                  <a:schemeClr val="accent1"/>
                </a:solidFill>
                <a:latin typeface="Arial Black" panose="020B0A04020102020204" pitchFamily="34" charset="0"/>
                <a:ea typeface="微软雅黑"/>
                <a:sym typeface="+mn-ea"/>
              </a:rPr>
              <a:t>地址的虚拟主机</a:t>
            </a:r>
            <a:endParaRPr lang="zh-CN" altLang="en-US" sz="3600" dirty="0">
              <a:solidFill>
                <a:schemeClr val="accent1"/>
              </a:solidFill>
              <a:latin typeface="Arial Black" panose="020B0A04020102020204" pitchFamily="34" charset="0"/>
              <a:ea typeface="微软雅黑"/>
              <a:sym typeface="+mn-ea"/>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41375" y="777875"/>
            <a:ext cx="9869805" cy="3784600"/>
          </a:xfrm>
          <a:prstGeom prst="rect">
            <a:avLst/>
          </a:prstGeom>
          <a:noFill/>
        </p:spPr>
        <p:txBody>
          <a:bodyPr wrap="square" rtlCol="0" anchor="t">
            <a:spAutoFit/>
          </a:bodyPr>
          <a:p>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·server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listen  80;</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server_name  192.168.197.142;</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location /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root    ip;</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index index.html;</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a:p>
            <a:r>
              <a:rPr lang="zh-CN" altLang="en-US" sz="2400" b="1" dirty="0">
                <a:solidFill>
                  <a:schemeClr val="tx1">
                    <a:lumMod val="65000"/>
                    <a:lumOff val="35000"/>
                  </a:schemeClr>
                </a:solidFill>
                <a:latin typeface="+mj-ea"/>
                <a:ea typeface="+mj-ea"/>
                <a:cs typeface="+mj-ea"/>
                <a:sym typeface="+mn-ea"/>
              </a:rPr>
              <a:t>    </a:t>
            </a:r>
            <a:endParaRPr lang="zh-CN" altLang="en-US" sz="2400" b="1" dirty="0">
              <a:solidFill>
                <a:schemeClr val="tx1">
                  <a:lumMod val="65000"/>
                  <a:lumOff val="35000"/>
                </a:schemeClr>
              </a:solidFill>
              <a:latin typeface="+mj-ea"/>
              <a:ea typeface="+mj-ea"/>
              <a:cs typeface="+mj-ea"/>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îŝḷïḑe"/>
        <p:cNvGrpSpPr/>
        <p:nvPr/>
      </p:nvGrpSpPr>
      <p:grpSpPr>
        <a:xfrm>
          <a:off x="0" y="0"/>
          <a:ext cx="0" cy="0"/>
          <a:chOff x="0" y="0"/>
          <a:chExt cx="0" cy="0"/>
        </a:xfrm>
      </p:grpSpPr>
      <p:graphicFrame>
        <p:nvGraphicFramePr>
          <p:cNvPr id="3" name="ï$ļîḑè"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39" name="think-cell Slide" r:id="rId2" imgW="0" imgH="0" progId="TCLayout.ActiveDocument.1">
                  <p:embed/>
                </p:oleObj>
              </mc:Choice>
              <mc:Fallback>
                <p:oleObj name="think-cell Slide" r:id="rId2" imgW="0" imgH="0" progId="TCLayout.ActiveDocument.1">
                  <p:embed/>
                  <p:pic>
                    <p:nvPicPr>
                      <p:cNvPr id="0" name="ïślidê"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íSľidé"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90204" pitchFamily="34" charset="0"/>
              <a:ea typeface="微软雅黑" panose="020B0503020204020204" pitchFamily="34" charset="-122"/>
              <a:cs typeface="+mj-cs"/>
              <a:sym typeface="Arial" panose="020B0604020202090204" pitchFamily="34" charset="0"/>
            </a:endParaRPr>
          </a:p>
        </p:txBody>
      </p:sp>
      <p:sp>
        <p:nvSpPr>
          <p:cNvPr id="5" name="îsḷîde"/>
          <p:cNvSpPr>
            <a:spLocks noGrp="1"/>
          </p:cNvSpPr>
          <p:nvPr>
            <p:ph type="ctrTitle"/>
          </p:nvPr>
        </p:nvSpPr>
        <p:spPr/>
        <p:txBody>
          <a:bodyPr>
            <a:normAutofit/>
          </a:bodyPr>
          <a:lstStyle/>
          <a:p>
            <a:r>
              <a:rPr lang="en-US" altLang="zh-CN" sz="9800" dirty="0"/>
              <a:t>THANKS</a:t>
            </a:r>
            <a:br>
              <a:rPr lang="en-US" altLang="zh-CN" sz="12800" dirty="0"/>
            </a:br>
            <a:r>
              <a:rPr lang="en-US" altLang="zh-CN" sz="100" dirty="0"/>
              <a:t> </a:t>
            </a:r>
            <a:endParaRPr lang="zh-CN" altLang="en-US" dirty="0"/>
          </a:p>
        </p:txBody>
      </p:sp>
      <p:sp>
        <p:nvSpPr>
          <p:cNvPr id="7" name="íŝliḍê"/>
          <p:cNvSpPr>
            <a:spLocks noGrp="1"/>
          </p:cNvSpPr>
          <p:nvPr>
            <p:ph type="body" sz="quarter" idx="18"/>
          </p:nvPr>
        </p:nvSpPr>
        <p:spPr/>
        <p:txBody>
          <a:bodyPr/>
          <a:lstStyle/>
          <a:p>
            <a:r>
              <a:rPr lang="en-US" altLang="en-US" b="1" dirty="0"/>
              <a:t>2020</a:t>
            </a:r>
            <a:r>
              <a:rPr b="1" dirty="0"/>
              <a:t>年</a:t>
            </a:r>
            <a:r>
              <a:rPr lang="en-US" altLang="zh-CN" b="1" dirty="0"/>
              <a:t>11</a:t>
            </a:r>
            <a:r>
              <a:rPr b="1" dirty="0"/>
              <a:t>月</a:t>
            </a:r>
            <a:r>
              <a:rPr lang="en-US" altLang="zh-CN" b="1" dirty="0"/>
              <a:t>24</a:t>
            </a:r>
            <a:r>
              <a:rPr b="1" dirty="0"/>
              <a:t>日</a:t>
            </a:r>
            <a:endParaRPr b="1" dirty="0"/>
          </a:p>
        </p:txBody>
      </p:sp>
      <p:sp>
        <p:nvSpPr>
          <p:cNvPr id="6" name="îŝ1íḋè"/>
          <p:cNvSpPr>
            <a:spLocks noGrp="1"/>
          </p:cNvSpPr>
          <p:nvPr>
            <p:ph type="body" sz="quarter" idx="10"/>
          </p:nvPr>
        </p:nvSpPr>
        <p:spPr/>
        <p:txBody>
          <a:bodyPr/>
          <a:lstStyle/>
          <a:p>
            <a:r>
              <a:rPr lang="zh-CN" altLang="en-US" b="1" dirty="0"/>
              <a:t>郑淏天</a:t>
            </a:r>
            <a:endParaRPr lang="en-US" altLang="zh-CN" b="1"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Fastcgi 与 cgi 的区别？</a:t>
            </a:r>
            <a:endParaRPr lang="zh-CN" altLang="en-US" sz="3600" dirty="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25500" y="1028700"/>
            <a:ext cx="9869805" cy="563118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1）cgi</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web 服务器会根据请求的内容，然后会 fork 一个新进程来运行外部 c 程序（或 perl 脚本…）， 这个进程会把处理完的数据返回给 web 服务器，最后 web 服务器把内容发送给用户，刚才 fork 的进程也随之退出。</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如果下次用户还请求改动态脚本，那么</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 web 服务器又再次 fork 一个新进程，周而复始的进行</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2）fastcgi</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web 服务器收到一个请求时，他不会重新 fork 一个进程（因为这个进程</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在 web 服务器启动时就开启了，而且不会退出</a:t>
            </a:r>
            <a:r>
              <a:rPr lang="zh-CN" altLang="en-US" sz="2400" b="1" dirty="0">
                <a:solidFill>
                  <a:schemeClr val="tx1">
                    <a:lumMod val="65000"/>
                    <a:lumOff val="35000"/>
                  </a:schemeClr>
                </a:solidFill>
                <a:latin typeface="+mj-ea"/>
                <a:ea typeface="+mj-ea"/>
                <a:cs typeface="+mj-ea"/>
              </a:rPr>
              <a:t>），web 服务器直接把内容传递给这个进程（进程间通信，但 fastcgi 使用了别的方式，tcp 方式通信），这个进程收到请求后进行处理，把结果返回给 web 服务器，最后自己接着等待下一个请求的到来，而不是退出。</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 综上，</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差别在于是否重复 fork 进程</a:t>
            </a:r>
            <a:r>
              <a:rPr lang="zh-CN" altLang="en-US" sz="2400" b="1" dirty="0">
                <a:solidFill>
                  <a:schemeClr val="tx1">
                    <a:lumMod val="65000"/>
                    <a:lumOff val="35000"/>
                  </a:schemeClr>
                </a:solidFill>
                <a:latin typeface="+mj-ea"/>
                <a:ea typeface="+mj-ea"/>
                <a:cs typeface="+mj-ea"/>
              </a:rPr>
              <a:t>，处理请求。</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134395" y="3633778"/>
            <a:ext cx="5419185" cy="895350"/>
          </a:xfrm>
        </p:spPr>
        <p:txBody>
          <a:bodyPr>
            <a:normAutofit/>
          </a:bodyPr>
          <a:lstStyle/>
          <a:p>
            <a:r>
              <a:rPr lang="en-US" altLang="zh-CN" sz="3600" b="1" dirty="0">
                <a:solidFill>
                  <a:schemeClr val="accent1"/>
                </a:solidFill>
                <a:latin typeface="Arial Black" panose="020B0A04020102020204" pitchFamily="34" charset="0"/>
                <a:ea typeface="微软雅黑"/>
                <a:cs typeface="+mj-cs"/>
              </a:rPr>
              <a:t>Nginx 有哪些优点？</a:t>
            </a:r>
            <a:endParaRPr lang="en-US" altLang="zh-CN"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0 3</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Nginx 有哪些优点？</a:t>
            </a:r>
            <a:endParaRPr lang="zh-CN" altLang="en-US" sz="3600" dirty="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825500" y="1222375"/>
            <a:ext cx="9869805" cy="415417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跨平台、配置简单。</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非阻塞、高并发连接</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处理 2-3 万并发连接数，官方监测能支持 5 万并发。</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内存消耗小</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开启 10 个 Nginx 才占 150M 内存。</a:t>
            </a:r>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成本低廉，且开源。</a:t>
            </a:r>
            <a:endParaRPr lang="zh-CN" altLang="en-US" sz="2400" b="1" dirty="0">
              <a:solidFill>
                <a:schemeClr val="tx1">
                  <a:lumMod val="65000"/>
                  <a:lumOff val="35000"/>
                </a:schemeClr>
              </a:solidFill>
              <a:latin typeface="+mj-ea"/>
              <a:ea typeface="+mj-ea"/>
              <a:cs typeface="+mj-ea"/>
            </a:endParaRPr>
          </a:p>
          <a:p>
            <a:endParaRPr lang="zh-CN" altLang="en-US" sz="2400" b="1" dirty="0">
              <a:solidFill>
                <a:schemeClr val="tx1">
                  <a:lumMod val="65000"/>
                  <a:lumOff val="35000"/>
                </a:schemeClr>
              </a:solidFill>
              <a:latin typeface="+mj-ea"/>
              <a:ea typeface="+mj-ea"/>
              <a:cs typeface="+mj-ea"/>
            </a:endParaRPr>
          </a:p>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稳定性高，宕机的概率非常小。</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134485" y="3429000"/>
            <a:ext cx="5191760" cy="1487805"/>
          </a:xfrm>
        </p:spPr>
        <p:txBody>
          <a:bodyPr>
            <a:normAutofit/>
          </a:bodyPr>
          <a:lstStyle/>
          <a:p>
            <a:r>
              <a:rPr lang="en-US" altLang="zh-CN" sz="3600" b="1" dirty="0">
                <a:solidFill>
                  <a:schemeClr val="accent1"/>
                </a:solidFill>
                <a:latin typeface="Arial Black" panose="020B0A04020102020204" pitchFamily="34" charset="0"/>
                <a:ea typeface="微软雅黑"/>
                <a:cs typeface="+mj-cs"/>
              </a:rPr>
              <a:t>使用“反向代理服务器”的优点是什么？</a:t>
            </a:r>
            <a:endParaRPr lang="en-US" altLang="zh-CN" sz="3600" b="1" dirty="0">
              <a:solidFill>
                <a:schemeClr val="accent1"/>
              </a:solidFill>
              <a:latin typeface="Arial Black" panose="020B0A04020102020204" pitchFamily="34" charset="0"/>
              <a:ea typeface="微软雅黑"/>
              <a:cs typeface="+mj-cs"/>
            </a:endParaRPr>
          </a:p>
        </p:txBody>
      </p:sp>
      <p:sp>
        <p:nvSpPr>
          <p:cNvPr id="9" name="iṧḻiḑe"/>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90204" pitchFamily="34" charset="0"/>
              </a:rPr>
              <a:t>/</a:t>
            </a:r>
            <a:r>
              <a:rPr lang="en-US" altLang="zh-CN" sz="100" spc="100" dirty="0">
                <a:solidFill>
                  <a:schemeClr val="accent1"/>
                </a:solidFill>
                <a:latin typeface="Impact" panose="020B0806030902050204" pitchFamily="34" charset="0"/>
                <a:cs typeface="Arial" panose="020B0604020202090204" pitchFamily="34" charset="0"/>
              </a:rPr>
              <a:t>   </a:t>
            </a:r>
            <a:r>
              <a:rPr lang="en-US" altLang="zh-CN" spc="100" dirty="0">
                <a:solidFill>
                  <a:schemeClr val="accent1"/>
                </a:solidFill>
                <a:latin typeface="Impact" panose="020B0806030902050204" pitchFamily="34" charset="0"/>
                <a:cs typeface="Arial" panose="020B0604020202090204" pitchFamily="34" charset="0"/>
              </a:rPr>
              <a:t>0 4</a:t>
            </a:r>
            <a:endParaRPr lang="zh-CN" altLang="en-US" spc="100" dirty="0">
              <a:solidFill>
                <a:schemeClr val="accent1"/>
              </a:solidFill>
              <a:latin typeface="Impact" panose="020B0806030902050204" pitchFamily="34" charset="0"/>
              <a:cs typeface="Arial" panose="020B060402020209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chemeClr val="accent1"/>
                </a:solidFill>
                <a:latin typeface="Arial Black" panose="020B0A04020102020204" pitchFamily="34" charset="0"/>
                <a:ea typeface="微软雅黑"/>
                <a:sym typeface="+mn-ea"/>
              </a:rPr>
              <a:t>使用“反向代理服务器”的优点是什么？</a:t>
            </a:r>
            <a:endParaRPr lang="zh-CN" altLang="en-US" sz="3600" dirty="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3" name="文本框 2"/>
          <p:cNvSpPr txBox="1"/>
          <p:nvPr/>
        </p:nvSpPr>
        <p:spPr>
          <a:xfrm>
            <a:off x="1160145" y="2203450"/>
            <a:ext cx="9869805" cy="1198880"/>
          </a:xfrm>
          <a:prstGeom prst="rect">
            <a:avLst/>
          </a:prstGeom>
          <a:noFill/>
        </p:spPr>
        <p:txBody>
          <a:bodyPr wrap="square" rtlCol="0" anchor="t">
            <a:spAutoFit/>
          </a:bodyPr>
          <a:p>
            <a:r>
              <a:rPr lang="en-US" altLang="zh-CN" sz="2400" b="1" dirty="0">
                <a:solidFill>
                  <a:schemeClr val="tx1">
                    <a:lumMod val="65000"/>
                    <a:lumOff val="35000"/>
                  </a:schemeClr>
                </a:solidFill>
                <a:latin typeface="+mj-ea"/>
                <a:ea typeface="+mj-ea"/>
                <a:cs typeface="+mj-ea"/>
                <a:sym typeface="+mn-ea"/>
              </a:rPr>
              <a:t>·</a:t>
            </a:r>
            <a:r>
              <a:rPr lang="zh-CN" altLang="en-US" sz="2400" b="1" dirty="0">
                <a:solidFill>
                  <a:schemeClr val="tx1">
                    <a:lumMod val="65000"/>
                    <a:lumOff val="35000"/>
                  </a:schemeClr>
                </a:solidFill>
                <a:latin typeface="+mj-ea"/>
                <a:ea typeface="+mj-ea"/>
                <a:cs typeface="+mj-ea"/>
              </a:rPr>
              <a:t>反向代理服务器可以</a:t>
            </a:r>
            <a:r>
              <a:rPr lang="zh-CN" altLang="en-US" sz="2400" b="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ea"/>
                <a:ea typeface="+mj-ea"/>
                <a:cs typeface="+mj-ea"/>
              </a:rPr>
              <a:t>隐藏源服务器的存在和特征</a:t>
            </a:r>
            <a:r>
              <a:rPr lang="zh-CN" altLang="en-US" sz="2400" b="1" dirty="0">
                <a:solidFill>
                  <a:schemeClr val="tx1">
                    <a:lumMod val="65000"/>
                    <a:lumOff val="35000"/>
                  </a:schemeClr>
                </a:solidFill>
                <a:latin typeface="+mj-ea"/>
                <a:ea typeface="+mj-ea"/>
                <a:cs typeface="+mj-ea"/>
              </a:rPr>
              <a:t>。</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它充当互联网云和 Web 服务器之间的中间层。</a:t>
            </a:r>
            <a:endParaRPr lang="zh-CN" altLang="en-US" sz="2400" b="1" dirty="0">
              <a:solidFill>
                <a:schemeClr val="tx1">
                  <a:lumMod val="65000"/>
                  <a:lumOff val="35000"/>
                </a:schemeClr>
              </a:solidFill>
              <a:latin typeface="+mj-ea"/>
              <a:ea typeface="+mj-ea"/>
              <a:cs typeface="+mj-ea"/>
            </a:endParaRPr>
          </a:p>
          <a:p>
            <a:r>
              <a:rPr lang="zh-CN" altLang="en-US" sz="2400" b="1" dirty="0">
                <a:solidFill>
                  <a:schemeClr val="tx1">
                    <a:lumMod val="65000"/>
                    <a:lumOff val="35000"/>
                  </a:schemeClr>
                </a:solidFill>
                <a:latin typeface="+mj-ea"/>
                <a:ea typeface="+mj-ea"/>
                <a:cs typeface="+mj-ea"/>
              </a:rPr>
              <a:t>这对于安全方面来说是很好的，特别是当我们使用 Web 托管服务时。</a:t>
            </a:r>
            <a:endParaRPr lang="zh-CN" altLang="en-US" sz="2400" b="1" dirty="0">
              <a:solidFill>
                <a:schemeClr val="tx1">
                  <a:lumMod val="65000"/>
                  <a:lumOff val="35000"/>
                </a:schemeClr>
              </a:solidFill>
              <a:latin typeface="+mj-ea"/>
              <a:ea typeface="+mj-ea"/>
              <a:cs typeface="+mj-ea"/>
            </a:endParaRPr>
          </a:p>
        </p:txBody>
      </p:sp>
    </p:spTree>
  </p:cSld>
  <p:clrMapOvr>
    <a:masterClrMapping/>
  </p:clrMapOvr>
</p:sld>
</file>

<file path=ppt/tags/tag1.xml><?xml version="1.0" encoding="utf-8"?>
<p:tagLst xmlns:p="http://schemas.openxmlformats.org/presentationml/2006/main">
  <p:tag name="ISLIDE.VECTOR" val="dde2c2de-4721-42d5-ad7a-0e7cc1010371"/>
</p:tagLst>
</file>

<file path=ppt/tags/tag10.xml><?xml version="1.0" encoding="utf-8"?>
<p:tagLst xmlns:p="http://schemas.openxmlformats.org/presentationml/2006/main">
  <p:tag name="ISLIDE.THEME" val="https://www.islide.cc;"/>
</p:tagLst>
</file>

<file path=ppt/tags/tag11.xml><?xml version="1.0" encoding="utf-8"?>
<p:tagLst xmlns:p="http://schemas.openxmlformats.org/presentationml/2006/main">
  <p:tag name="ISLIDE.THEME" val="https://www.islide.cc;"/>
</p:tagLst>
</file>

<file path=ppt/tags/tag12.xml><?xml version="1.0" encoding="utf-8"?>
<p:tagLst xmlns:p="http://schemas.openxmlformats.org/presentationml/2006/main">
  <p:tag name="ISLIDE.THEME" val="https://www.islide.cc;"/>
</p:tagLst>
</file>

<file path=ppt/tags/tag13.xml><?xml version="1.0" encoding="utf-8"?>
<p:tagLst xmlns:p="http://schemas.openxmlformats.org/presentationml/2006/main">
  <p:tag name="ISLIDE.THEME" val="https://www.islide.cc;"/>
</p:tagLst>
</file>

<file path=ppt/tags/tag14.xml><?xml version="1.0" encoding="utf-8"?>
<p:tagLst xmlns:p="http://schemas.openxmlformats.org/presentationml/2006/main">
  <p:tag name="ISLIDE.THEME" val="https://www.islide.cc;"/>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t1Smkff3fSzGMOuItfjj3Fw"/>
</p:tagLst>
</file>

<file path=ppt/tags/tag17.xml><?xml version="1.0" encoding="utf-8"?>
<p:tagLst xmlns:p="http://schemas.openxmlformats.org/presentationml/2006/main">
  <p:tag name="ISLIDE.THEME" val="https://www.islide.cc;"/>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A6S0wzOvQ8a50SA42PUNRg"/>
</p:tagLst>
</file>

<file path=ppt/tags/tag4.xml><?xml version="1.0" encoding="utf-8"?>
<p:tagLst xmlns:p="http://schemas.openxmlformats.org/presentationml/2006/main">
  <p:tag name="ISLIDE.THEME" val="https://www.islide.cc;"/>
  <p:tag name="KSO_WM_SLIDE_MODEL_TYPE" val="cover"/>
</p:tagLst>
</file>

<file path=ppt/tags/tag5.xml><?xml version="1.0" encoding="utf-8"?>
<p:tagLst xmlns:p="http://schemas.openxmlformats.org/presentationml/2006/main">
  <p:tag name="ISLIDE.THEME" val="https://www.islide.cc;"/>
</p:tagLst>
</file>

<file path=ppt/tags/tag6.xml><?xml version="1.0" encoding="utf-8"?>
<p:tagLst xmlns:p="http://schemas.openxmlformats.org/presentationml/2006/main">
  <p:tag name="ISLIDE.THEME" val="https://www.islide.cc;"/>
</p:tagLst>
</file>

<file path=ppt/tags/tag7.xml><?xml version="1.0" encoding="utf-8"?>
<p:tagLst xmlns:p="http://schemas.openxmlformats.org/presentationml/2006/main">
  <p:tag name="ISLIDE.THEME" val="https://www.islide.cc;"/>
</p:tagLst>
</file>

<file path=ppt/tags/tag8.xml><?xml version="1.0" encoding="utf-8"?>
<p:tagLst xmlns:p="http://schemas.openxmlformats.org/presentationml/2006/main">
  <p:tag name="ISLIDE.THEME" val="https://www.islide.cc;"/>
</p:tagLst>
</file>

<file path=ppt/tags/tag9.xml><?xml version="1.0" encoding="utf-8"?>
<p:tagLst xmlns:p="http://schemas.openxmlformats.org/presentationml/2006/main">
  <p:tag name="ISLIDE.THEME" val="https://www.islide.cc;"/>
</p:tagLst>
</file>

<file path=ppt/theme/theme1.xml><?xml version="1.0" encoding="utf-8"?>
<a:theme xmlns:a="http://schemas.openxmlformats.org/drawingml/2006/main" name="主题5">
  <a:themeElements>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0.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1.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2.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8.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9.xml><?xml version="1.0" encoding="utf-8"?>
<a:themeOverride xmlns:a="http://schemas.openxmlformats.org/drawingml/2006/main">
  <a:clrScheme name="二月资源主题">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Yoyo</Template>
  <TotalTime>0</TotalTime>
  <Words>6466</Words>
  <Application>WPS 演示</Application>
  <PresentationFormat>宽屏</PresentationFormat>
  <Paragraphs>366</Paragraphs>
  <Slides>42</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60" baseType="lpstr">
      <vt:lpstr>Arial</vt:lpstr>
      <vt:lpstr>方正书宋_GBK</vt:lpstr>
      <vt:lpstr>Wingdings</vt:lpstr>
      <vt:lpstr>Arial</vt:lpstr>
      <vt:lpstr>微软雅黑</vt:lpstr>
      <vt:lpstr>汉仪旗黑</vt:lpstr>
      <vt:lpstr>Arial Black</vt:lpstr>
      <vt:lpstr>微软雅黑</vt:lpstr>
      <vt:lpstr>Impact</vt:lpstr>
      <vt:lpstr>宋体</vt:lpstr>
      <vt:lpstr>汉仪书宋二KW</vt:lpstr>
      <vt:lpstr>Arial Unicode MS</vt:lpstr>
      <vt:lpstr>Calibri</vt:lpstr>
      <vt:lpstr>Helvetica Neue</vt:lpstr>
      <vt:lpstr>微软雅黑</vt:lpstr>
      <vt:lpstr>主题5</vt:lpstr>
      <vt:lpstr>TCLayout.ActiveDocument.1</vt:lpstr>
      <vt:lpstr>TCLayout.ActiveDocument.1</vt:lpstr>
      <vt:lpstr>基于Android+TensorFlow的 乐谱、音乐互译平台</vt:lpstr>
      <vt:lpstr>项目简介</vt:lpstr>
      <vt:lpstr>项目简介</vt:lpstr>
      <vt:lpstr>什么是 Nginx ？</vt:lpstr>
      <vt:lpstr>什么是 Nginx ？</vt:lpstr>
      <vt:lpstr>Fastcgi 与 cgi 的区别？</vt:lpstr>
      <vt:lpstr>什么是 Nginx ？</vt:lpstr>
      <vt:lpstr>Nginx 有哪些优点？</vt:lpstr>
      <vt:lpstr>Nginx 有哪些优点？</vt:lpstr>
      <vt:lpstr>使用“反向代理服务器”的优点是什么？</vt:lpstr>
      <vt:lpstr>?什么是正向代理？</vt:lpstr>
      <vt:lpstr>项目优势和创新技术</vt:lpstr>
      <vt:lpstr>? 什么是反向代理？</vt:lpstr>
      <vt:lpstr>? Nginx 和 Apache 之间的不同点？</vt:lpstr>
      <vt:lpstr>Nginx 和 Apache  之间的不同点？</vt:lpstr>
      <vt:lpstr>? Nginx 和 Apache 之间的不同点？</vt:lpstr>
      <vt:lpstr>? Nginx 和 Apache 之间的不同点？</vt:lpstr>
      <vt:lpstr>Nginx 如何处理  HTTP 请求？</vt:lpstr>
      <vt:lpstr>? Nginx 和 Apache 之间的不同点？</vt:lpstr>
      <vt:lpstr>? Nginx 是如何实现高并发的？</vt:lpstr>
      <vt:lpstr>? 实现高并发？</vt:lpstr>
      <vt:lpstr>Nginx 是如何实现高并发的？</vt:lpstr>
      <vt:lpstr>? 为什么 Nginx 不使用多线程？</vt:lpstr>
      <vt:lpstr>? 为什么 Nginx 不使用多线程？</vt:lpstr>
      <vt:lpstr>? HTTP/2 多路复用——建立连接</vt:lpstr>
      <vt:lpstr>? 为什么要做动、静分离？</vt:lpstr>
      <vt:lpstr>? HTTP/2 多路复用——建立连接</vt:lpstr>
      <vt:lpstr>? ? 为什么要做动、静分离？</vt:lpstr>
      <vt:lpstr>? Server Push</vt:lpstr>
      <vt:lpstr>? Server Push</vt:lpstr>
      <vt:lpstr>? Server Push</vt:lpstr>
      <vt:lpstr>? 为什么 Nginx 不使用多线程？</vt:lpstr>
      <vt:lpstr>什么是动态资源、 静态资源分离？</vt:lpstr>
      <vt:lpstr>? 什么叫 CDN 服务？</vt:lpstr>
      <vt:lpstr>? 什么叫负载均衡？</vt:lpstr>
      <vt:lpstr>? 什么叫惊群？</vt:lpstr>
      <vt:lpstr>Nginx 有哪些负载均衡策略？</vt:lpstr>
      <vt:lpstr>? ngx_process_events_and_timers 进程事件分发器</vt:lpstr>
      <vt:lpstr>? Nginx 虚拟主机</vt:lpstr>
      <vt:lpstr>? 基于域名的虚拟主机</vt:lpstr>
      <vt:lpstr>? 基于域名的虚拟主机</vt:lpstr>
      <vt:lpstr>THANKS  </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Yoyo</dc:creator>
  <cp:lastModifiedBy>siriuszht</cp:lastModifiedBy>
  <cp:revision>146</cp:revision>
  <cp:lastPrinted>2020-11-24T10:16:50Z</cp:lastPrinted>
  <dcterms:created xsi:type="dcterms:W3CDTF">2020-11-24T10:16:50Z</dcterms:created>
  <dcterms:modified xsi:type="dcterms:W3CDTF">2020-11-24T10:16:50Z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2052-3.0.0.4824</vt:lpwstr>
  </property>
</Properties>
</file>