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30443-D6FE-453F-82E9-47DF6D161F5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860B-AFB5-42A3-94DD-F8867DBCB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0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1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9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0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0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0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8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0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85E0-8A0D-47CF-B5D1-00749B16F3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C1D71-6039-4D23-9D0D-1346B2679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1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捕获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4" y="1117183"/>
            <a:ext cx="8322286" cy="458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7682" y="3089751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摄像头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340261" y="3228250"/>
            <a:ext cx="4001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2870702"/>
            <a:ext cx="49244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路灯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83568" y="3147701"/>
            <a:ext cx="318229" cy="299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9477" y="2144654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公交站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75856" y="2421653"/>
            <a:ext cx="406786" cy="287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4047" y="1978770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交通灯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719773" y="2255769"/>
            <a:ext cx="321955" cy="1658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0152" y="2414778"/>
            <a:ext cx="80021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地面箭头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21" idx="2"/>
          </p:cNvCxnSpPr>
          <p:nvPr/>
        </p:nvCxnSpPr>
        <p:spPr>
          <a:xfrm flipH="1" flipV="1">
            <a:off x="6340262" y="2691777"/>
            <a:ext cx="495924" cy="317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47572" y="4592161"/>
            <a:ext cx="80021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地面标线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747572" y="4869161"/>
            <a:ext cx="400109" cy="3710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5287" y="4678078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人行道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211311" y="4955077"/>
            <a:ext cx="107141" cy="299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8676" y="3089751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隔离带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2025007" y="3228250"/>
            <a:ext cx="216024" cy="2707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76033" y="3273180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停止线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7922364" y="3411680"/>
            <a:ext cx="279648" cy="2270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7489" y="364014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作业要素图例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415445" y="2711989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掉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头线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7276033" y="2988989"/>
            <a:ext cx="392871" cy="20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19554" y="5204711"/>
            <a:ext cx="80021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道路边线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>
            <a:endCxn id="45" idx="3"/>
          </p:cNvCxnSpPr>
          <p:nvPr/>
        </p:nvCxnSpPr>
        <p:spPr>
          <a:xfrm flipH="1" flipV="1">
            <a:off x="4719773" y="5343211"/>
            <a:ext cx="394368" cy="3549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01622" y="4149080"/>
            <a:ext cx="49244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井盖</a:t>
            </a:r>
          </a:p>
        </p:txBody>
      </p:sp>
      <p:cxnSp>
        <p:nvCxnSpPr>
          <p:cNvPr id="32" name="直接箭头连接符 31"/>
          <p:cNvCxnSpPr>
            <a:endCxn id="44" idx="2"/>
          </p:cNvCxnSpPr>
          <p:nvPr/>
        </p:nvCxnSpPr>
        <p:spPr>
          <a:xfrm flipV="1">
            <a:off x="611560" y="4426079"/>
            <a:ext cx="536284" cy="1660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97147" y="4453661"/>
            <a:ext cx="49244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井盖</a:t>
            </a:r>
          </a:p>
        </p:txBody>
      </p:sp>
      <p:cxnSp>
        <p:nvCxnSpPr>
          <p:cNvPr id="48" name="直接箭头连接符 47"/>
          <p:cNvCxnSpPr>
            <a:endCxn id="47" idx="2"/>
          </p:cNvCxnSpPr>
          <p:nvPr/>
        </p:nvCxnSpPr>
        <p:spPr>
          <a:xfrm flipV="1">
            <a:off x="6340262" y="4730660"/>
            <a:ext cx="503107" cy="3739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61942" y="5115641"/>
            <a:ext cx="49244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井盖</a:t>
            </a:r>
          </a:p>
        </p:txBody>
      </p:sp>
      <p:cxnSp>
        <p:nvCxnSpPr>
          <p:cNvPr id="50" name="直接箭头连接符 49"/>
          <p:cNvCxnSpPr>
            <a:endCxn id="49" idx="2"/>
          </p:cNvCxnSpPr>
          <p:nvPr/>
        </p:nvCxnSpPr>
        <p:spPr>
          <a:xfrm flipH="1" flipV="1">
            <a:off x="5408164" y="5392640"/>
            <a:ext cx="387972" cy="196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88967" y="3700375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交通灯</a:t>
            </a:r>
          </a:p>
        </p:txBody>
      </p:sp>
      <p:cxnSp>
        <p:nvCxnSpPr>
          <p:cNvPr id="55" name="直接箭头连接符 54"/>
          <p:cNvCxnSpPr>
            <a:endCxn id="54" idx="2"/>
          </p:cNvCxnSpPr>
          <p:nvPr/>
        </p:nvCxnSpPr>
        <p:spPr>
          <a:xfrm flipV="1">
            <a:off x="4139952" y="3977374"/>
            <a:ext cx="672181" cy="310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43486" y="3993976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隔离带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>
            <a:endCxn id="58" idx="1"/>
          </p:cNvCxnSpPr>
          <p:nvPr/>
        </p:nvCxnSpPr>
        <p:spPr>
          <a:xfrm flipV="1">
            <a:off x="6740372" y="4132476"/>
            <a:ext cx="703114" cy="1353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36186" y="2149049"/>
            <a:ext cx="80021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地面标线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6836186" y="2426049"/>
            <a:ext cx="400109" cy="3710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67034" y="3062383"/>
            <a:ext cx="49244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路灯</a:t>
            </a:r>
          </a:p>
        </p:txBody>
      </p:sp>
      <p:cxnSp>
        <p:nvCxnSpPr>
          <p:cNvPr id="66" name="直接箭头连接符 65"/>
          <p:cNvCxnSpPr>
            <a:endCxn id="65" idx="1"/>
          </p:cNvCxnSpPr>
          <p:nvPr/>
        </p:nvCxnSpPr>
        <p:spPr>
          <a:xfrm flipV="1">
            <a:off x="2627784" y="3200883"/>
            <a:ext cx="239250" cy="722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52488"/>
            <a:ext cx="89154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883043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公交站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138600"/>
            <a:ext cx="466794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</a:rPr>
              <a:t>标牌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1156902"/>
            <a:ext cx="466794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</a:rPr>
              <a:t>路灯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2420888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交通灯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9470" y="1916832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</a:rPr>
              <a:t>人行道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2120" y="1811748"/>
            <a:ext cx="74892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地面箭头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892" y="2422672"/>
            <a:ext cx="74892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地面标线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endCxn id="4" idx="1"/>
          </p:cNvCxnSpPr>
          <p:nvPr/>
        </p:nvCxnSpPr>
        <p:spPr>
          <a:xfrm>
            <a:off x="1452815" y="1013848"/>
            <a:ext cx="598905" cy="7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1"/>
          </p:cNvCxnSpPr>
          <p:nvPr/>
        </p:nvCxnSpPr>
        <p:spPr>
          <a:xfrm>
            <a:off x="467544" y="1269405"/>
            <a:ext cx="144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899592" y="2684282"/>
            <a:ext cx="178762" cy="4566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7" idx="3"/>
          </p:cNvCxnSpPr>
          <p:nvPr/>
        </p:nvCxnSpPr>
        <p:spPr>
          <a:xfrm flipH="1">
            <a:off x="5326826" y="1269405"/>
            <a:ext cx="325294" cy="1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" idx="1"/>
          </p:cNvCxnSpPr>
          <p:nvPr/>
        </p:nvCxnSpPr>
        <p:spPr>
          <a:xfrm flipV="1">
            <a:off x="3707904" y="2047637"/>
            <a:ext cx="381566" cy="130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0" idx="1"/>
          </p:cNvCxnSpPr>
          <p:nvPr/>
        </p:nvCxnSpPr>
        <p:spPr>
          <a:xfrm>
            <a:off x="5326826" y="1942553"/>
            <a:ext cx="32529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1"/>
          </p:cNvCxnSpPr>
          <p:nvPr/>
        </p:nvCxnSpPr>
        <p:spPr>
          <a:xfrm flipV="1">
            <a:off x="6026581" y="2551693"/>
            <a:ext cx="417627" cy="130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8967" y="5301208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交通灯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>
            <a:endCxn id="26" idx="3"/>
          </p:cNvCxnSpPr>
          <p:nvPr/>
        </p:nvCxnSpPr>
        <p:spPr>
          <a:xfrm flipH="1" flipV="1">
            <a:off x="5326826" y="5432013"/>
            <a:ext cx="325294" cy="229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3768" y="1856178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</a:rPr>
              <a:t>交通岛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555776" y="2117789"/>
            <a:ext cx="231921" cy="499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9050" y="3803419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</a:rPr>
              <a:t>隔离带</a:t>
            </a:r>
          </a:p>
        </p:txBody>
      </p:sp>
      <p:cxnSp>
        <p:nvCxnSpPr>
          <p:cNvPr id="34" name="直接箭头连接符 33"/>
          <p:cNvCxnSpPr>
            <a:endCxn id="33" idx="2"/>
          </p:cNvCxnSpPr>
          <p:nvPr/>
        </p:nvCxnSpPr>
        <p:spPr>
          <a:xfrm flipV="1">
            <a:off x="1752267" y="4065029"/>
            <a:ext cx="440713" cy="516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40352" y="3298195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</a:rPr>
              <a:t>摄像头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8348212" y="3429001"/>
            <a:ext cx="328244" cy="654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60232" y="4058744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</a:rPr>
              <a:t>停止线</a:t>
            </a:r>
          </a:p>
        </p:txBody>
      </p:sp>
      <p:cxnSp>
        <p:nvCxnSpPr>
          <p:cNvPr id="46" name="直接箭头连接符 45"/>
          <p:cNvCxnSpPr>
            <a:endCxn id="45" idx="3"/>
          </p:cNvCxnSpPr>
          <p:nvPr/>
        </p:nvCxnSpPr>
        <p:spPr>
          <a:xfrm flipH="1">
            <a:off x="7268091" y="4189549"/>
            <a:ext cx="61627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7489" y="364014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作业要素图例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293202" y="1712756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</a:rPr>
              <a:t>掉头线</a:t>
            </a:r>
          </a:p>
        </p:txBody>
      </p:sp>
      <p:cxnSp>
        <p:nvCxnSpPr>
          <p:cNvPr id="50" name="直接箭头连接符 49"/>
          <p:cNvCxnSpPr>
            <a:endCxn id="49" idx="2"/>
          </p:cNvCxnSpPr>
          <p:nvPr/>
        </p:nvCxnSpPr>
        <p:spPr>
          <a:xfrm flipV="1">
            <a:off x="3091627" y="1974366"/>
            <a:ext cx="505505" cy="2040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78871" y="2912625"/>
            <a:ext cx="74892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道路边线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1187624" y="3043432"/>
            <a:ext cx="691247" cy="5295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339752" y="2553477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203848" y="3020570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68693" y="2073358"/>
            <a:ext cx="466794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井盖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>
            <a:stCxn id="2" idx="0"/>
          </p:cNvCxnSpPr>
          <p:nvPr/>
        </p:nvCxnSpPr>
        <p:spPr>
          <a:xfrm flipH="1" flipV="1">
            <a:off x="1972622" y="2334969"/>
            <a:ext cx="389990" cy="2185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03848" y="2617095"/>
            <a:ext cx="466794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井盖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39" name="直接箭头连接符 38"/>
          <p:cNvCxnSpPr>
            <a:stCxn id="35" idx="3"/>
          </p:cNvCxnSpPr>
          <p:nvPr/>
        </p:nvCxnSpPr>
        <p:spPr>
          <a:xfrm flipV="1">
            <a:off x="3210543" y="2878705"/>
            <a:ext cx="226702" cy="180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499992" y="378055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5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79463"/>
              </p:ext>
            </p:extLst>
          </p:nvPr>
        </p:nvGraphicFramePr>
        <p:xfrm>
          <a:off x="2267744" y="205794"/>
          <a:ext cx="4176464" cy="6652206"/>
        </p:xfrm>
        <a:graphic>
          <a:graphicData uri="http://schemas.openxmlformats.org/drawingml/2006/table">
            <a:tbl>
              <a:tblPr firstRow="1" firstCol="1" bandRow="1"/>
              <a:tblGrid>
                <a:gridCol w="1298929"/>
                <a:gridCol w="501271"/>
                <a:gridCol w="2376264"/>
              </a:tblGrid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 b="1" dirty="0">
                          <a:solidFill>
                            <a:srgbClr val="0C0C0C"/>
                          </a:solidFill>
                          <a:effectLst/>
                          <a:latin typeface="宋体"/>
                          <a:cs typeface="Calibri"/>
                        </a:rPr>
                        <a:t>道路属性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solidFill>
                            <a:srgbClr val="0C0C0C"/>
                          </a:solidFill>
                          <a:effectLst/>
                          <a:latin typeface="宋体"/>
                          <a:cs typeface="Calibri"/>
                        </a:rPr>
                        <a:t>占位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 b="1">
                          <a:solidFill>
                            <a:srgbClr val="0C0C0C"/>
                          </a:solidFill>
                          <a:effectLst/>
                          <a:latin typeface="宋体"/>
                          <a:cs typeface="Calibri"/>
                        </a:rPr>
                        <a:t>说明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路口内引导线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1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高速公路出入口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2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高速公路连接线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3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隧道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4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服务区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5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停车区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6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辅路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7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环岛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8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桥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9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步行街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10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匝道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11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全封闭道路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12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未定义交通区域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13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POI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连接路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14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公交专用道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15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提前右转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16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风景线路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17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区域内道路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18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提前左转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19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掉头口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20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主辅路出入口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21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停车位引导路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22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虚拟连接路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23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停车场出入口连接路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24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交换区域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25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上下线分离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26</a:t>
                      </a:r>
                      <a:endParaRPr lang="zh-CN" sz="100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3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宋体"/>
                          <a:cs typeface="Times New Roman"/>
                        </a:rPr>
                        <a:t>物理隔离带，单（双）黄实线，双白线</a:t>
                      </a:r>
                      <a:endParaRPr lang="zh-CN" sz="10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24284" marR="24284" marT="37083" marB="370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135322"/>
            <a:ext cx="10294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道路属性：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91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171</Words>
  <Application>Microsoft Office PowerPoint</Application>
  <PresentationFormat>全屏显示(4:3)</PresentationFormat>
  <Paragraphs>118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刘强04851</dc:creator>
  <cp:lastModifiedBy>黄维远</cp:lastModifiedBy>
  <cp:revision>7</cp:revision>
  <dcterms:created xsi:type="dcterms:W3CDTF">2018-12-04T01:17:23Z</dcterms:created>
  <dcterms:modified xsi:type="dcterms:W3CDTF">2018-12-04T09:51:20Z</dcterms:modified>
</cp:coreProperties>
</file>