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6" autoAdjust="0"/>
    <p:restoredTop sz="94660"/>
  </p:normalViewPr>
  <p:slideViewPr>
    <p:cSldViewPr snapToGrid="0">
      <p:cViewPr>
        <p:scale>
          <a:sx n="95" d="100"/>
          <a:sy n="95" d="100"/>
        </p:scale>
        <p:origin x="184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70819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the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04291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29729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22203</TotalTime>
  <Words>2091</Words>
  <Application>Microsoft Macintosh PowerPoint</Application>
  <PresentationFormat>宽屏</PresentationFormat>
  <Paragraphs>433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896</cp:revision>
  <dcterms:created xsi:type="dcterms:W3CDTF">2020-09-05T08:11:12Z</dcterms:created>
  <dcterms:modified xsi:type="dcterms:W3CDTF">2021-10-08T14:21:32Z</dcterms:modified>
  <cp:category/>
</cp:coreProperties>
</file>