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5338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/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an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34604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05601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CB238E-DCAF-2549-92A4-10D76E42EC78}"/>
              </a:ext>
            </a:extLst>
          </p:cNvPr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4D631-A9C0-BF40-AB7E-CEB29CAE4561}"/>
              </a:ext>
            </a:extLst>
          </p:cNvPr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22665</TotalTime>
  <Words>2097</Words>
  <Application>Microsoft Macintosh PowerPoint</Application>
  <PresentationFormat>宽屏</PresentationFormat>
  <Paragraphs>435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899</cp:revision>
  <dcterms:created xsi:type="dcterms:W3CDTF">2020-09-05T08:11:12Z</dcterms:created>
  <dcterms:modified xsi:type="dcterms:W3CDTF">2021-10-09T10:59:48Z</dcterms:modified>
  <cp:category/>
</cp:coreProperties>
</file>